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13716000" cx="24384000"/>
  <p:notesSz cx="6858000" cy="9144000"/>
  <p:embeddedFontLst>
    <p:embeddedFont>
      <p:font typeface="Helvetica Neue"/>
      <p:regular r:id="rId32"/>
      <p:bold r:id="rId33"/>
      <p:italic r:id="rId34"/>
      <p:boldItalic r:id="rId35"/>
    </p:embeddedFont>
    <p:embeddedFont>
      <p:font typeface="Questrial"/>
      <p:regular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7" roundtripDataSignature="AMtx7miZP+YgJYv915Ux1T14YkzssZBF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6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9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8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11.xml"/><Relationship Id="rId37" Type="http://customschemas.google.com/relationships/presentationmetadata" Target="metadata"/><Relationship Id="rId14" Type="http://schemas.openxmlformats.org/officeDocument/2006/relationships/slide" Target="slides/slide10.xml"/><Relationship Id="rId36" Type="http://schemas.openxmlformats.org/officeDocument/2006/relationships/font" Target="fonts/Questrial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489900000000006E-2"/>
          <c:y val="4.4253899999999999E-2"/>
          <c:w val="0.92650999999999994"/>
          <c:h val="0.879514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73BC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Italy</c:v>
                </c:pt>
                <c:pt idx="1">
                  <c:v>Russia</c:v>
                </c:pt>
                <c:pt idx="2">
                  <c:v>Germany</c:v>
                </c:pt>
                <c:pt idx="3">
                  <c:v>UK</c:v>
                </c:pt>
                <c:pt idx="4">
                  <c:v>France</c:v>
                </c:pt>
                <c:pt idx="5">
                  <c:v>Poland</c:v>
                </c:pt>
                <c:pt idx="6">
                  <c:v>Norway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1.1000000000000001</c:v>
                </c:pt>
                <c:pt idx="2">
                  <c:v>1</c:v>
                </c:pt>
                <c:pt idx="3">
                  <c:v>0.8</c:v>
                </c:pt>
                <c:pt idx="4">
                  <c:v>0.7</c:v>
                </c:pt>
                <c:pt idx="5">
                  <c:v>0.4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E-B447-9816-54D97AFD2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.6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0.4"/>
        <c:minorUnit val="0.2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2 colums - 2" type="tx">
  <p:cSld name="TITLE_AND_BODY">
    <p:bg>
      <p:bgPr>
        <a:solidFill>
          <a:srgbClr val="061F5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type="title"/>
          </p:nvPr>
        </p:nvSpPr>
        <p:spPr>
          <a:xfrm>
            <a:off x="1749425" y="1109613"/>
            <a:ext cx="13900897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29"/>
          <p:cNvSpPr txBox="1"/>
          <p:nvPr>
            <p:ph idx="1" type="body"/>
          </p:nvPr>
        </p:nvSpPr>
        <p:spPr>
          <a:xfrm>
            <a:off x="1697745" y="5641626"/>
            <a:ext cx="6580094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29"/>
          <p:cNvSpPr txBox="1"/>
          <p:nvPr>
            <p:ph idx="2" type="body"/>
          </p:nvPr>
        </p:nvSpPr>
        <p:spPr>
          <a:xfrm>
            <a:off x="9070227" y="5641628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29"/>
          <p:cNvSpPr txBox="1"/>
          <p:nvPr>
            <p:ph idx="3" type="body"/>
          </p:nvPr>
        </p:nvSpPr>
        <p:spPr>
          <a:xfrm>
            <a:off x="1716747" y="3818585"/>
            <a:ext cx="6580094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29"/>
          <p:cNvSpPr txBox="1"/>
          <p:nvPr>
            <p:ph idx="4" type="body"/>
          </p:nvPr>
        </p:nvSpPr>
        <p:spPr>
          <a:xfrm>
            <a:off x="9070227" y="3818585"/>
            <a:ext cx="6580093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2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hoto">
  <p:cSld name="5_Photo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" name="Google Shape;18;p3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" name="Google Shape;19;p30"/>
          <p:cNvSpPr/>
          <p:nvPr/>
        </p:nvSpPr>
        <p:spPr>
          <a:xfrm>
            <a:off x="9982934" y="-1"/>
            <a:ext cx="14401067" cy="13155904"/>
          </a:xfrm>
          <a:custGeom>
            <a:rect b="b" l="l" r="r" t="t"/>
            <a:pathLst>
              <a:path extrusionOk="0" h="21600" w="21600">
                <a:moveTo>
                  <a:pt x="683" y="0"/>
                </a:moveTo>
                <a:lnTo>
                  <a:pt x="21600" y="0"/>
                </a:lnTo>
                <a:lnTo>
                  <a:pt x="21600" y="20061"/>
                </a:lnTo>
                <a:lnTo>
                  <a:pt x="21134" y="20291"/>
                </a:lnTo>
                <a:cubicBezTo>
                  <a:pt x="19542" y="21029"/>
                  <a:pt x="17811" y="21478"/>
                  <a:pt x="15996" y="21578"/>
                </a:cubicBezTo>
                <a:lnTo>
                  <a:pt x="15213" y="21600"/>
                </a:lnTo>
                <a:lnTo>
                  <a:pt x="15213" y="21600"/>
                </a:lnTo>
                <a:lnTo>
                  <a:pt x="14430" y="21578"/>
                </a:lnTo>
                <a:cubicBezTo>
                  <a:pt x="6392" y="21132"/>
                  <a:pt x="0" y="13857"/>
                  <a:pt x="0" y="4947"/>
                </a:cubicBezTo>
                <a:cubicBezTo>
                  <a:pt x="0" y="3510"/>
                  <a:pt x="166" y="2116"/>
                  <a:pt x="479" y="785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Google Shape;20;p30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None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064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4064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4064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4064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30"/>
          <p:cNvSpPr txBox="1"/>
          <p:nvPr>
            <p:ph type="title"/>
          </p:nvPr>
        </p:nvSpPr>
        <p:spPr>
          <a:xfrm>
            <a:off x="14380019" y="1158407"/>
            <a:ext cx="7042151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30"/>
          <p:cNvSpPr/>
          <p:nvPr/>
        </p:nvSpPr>
        <p:spPr>
          <a:xfrm>
            <a:off x="13332288" y="10395423"/>
            <a:ext cx="1744773" cy="174477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23;p30"/>
          <p:cNvSpPr/>
          <p:nvPr/>
        </p:nvSpPr>
        <p:spPr>
          <a:xfrm>
            <a:off x="11423843" y="11792177"/>
            <a:ext cx="696041" cy="696041"/>
          </a:xfrm>
          <a:prstGeom prst="ellipse">
            <a:avLst/>
          </a:prstGeom>
          <a:solidFill>
            <a:srgbClr val="005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24;p3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2">
  <p:cSld name="Chart_0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3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" name="Google Shape;27;p3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" name="Google Shape;28;p3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2" type="body"/>
          </p:nvPr>
        </p:nvSpPr>
        <p:spPr>
          <a:xfrm>
            <a:off x="12192003" y="1128478"/>
            <a:ext cx="9838097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type="title"/>
          </p:nvPr>
        </p:nvSpPr>
        <p:spPr>
          <a:xfrm>
            <a:off x="12192000" y="2224671"/>
            <a:ext cx="983810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3" type="body"/>
          </p:nvPr>
        </p:nvSpPr>
        <p:spPr>
          <a:xfrm>
            <a:off x="12192000" y="6858000"/>
            <a:ext cx="9838101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3 columns">
  <p:cSld name="2_3 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3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5" name="Google Shape;35;p3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6" name="Google Shape;36;p3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7" name="Google Shape;37;p32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8" name="Google Shape;38;p32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2" type="body"/>
          </p:nvPr>
        </p:nvSpPr>
        <p:spPr>
          <a:xfrm>
            <a:off x="1749425" y="1098547"/>
            <a:ext cx="5648368" cy="13673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32"/>
          <p:cNvSpPr txBox="1"/>
          <p:nvPr>
            <p:ph idx="3" type="body"/>
          </p:nvPr>
        </p:nvSpPr>
        <p:spPr>
          <a:xfrm>
            <a:off x="14058382" y="1122486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32"/>
          <p:cNvSpPr/>
          <p:nvPr>
            <p:ph idx="4" type="pic"/>
          </p:nvPr>
        </p:nvSpPr>
        <p:spPr>
          <a:xfrm>
            <a:off x="10539578" y="1134812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32"/>
          <p:cNvSpPr/>
          <p:nvPr>
            <p:ph idx="5" type="pic"/>
          </p:nvPr>
        </p:nvSpPr>
        <p:spPr>
          <a:xfrm>
            <a:off x="10539578" y="4933996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32"/>
          <p:cNvSpPr/>
          <p:nvPr>
            <p:ph idx="6" type="pic"/>
          </p:nvPr>
        </p:nvSpPr>
        <p:spPr>
          <a:xfrm>
            <a:off x="10539578" y="8733180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32"/>
          <p:cNvSpPr txBox="1"/>
          <p:nvPr>
            <p:ph idx="7" type="body"/>
          </p:nvPr>
        </p:nvSpPr>
        <p:spPr>
          <a:xfrm>
            <a:off x="14058382" y="5029936"/>
            <a:ext cx="7457847" cy="294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8" type="body"/>
          </p:nvPr>
        </p:nvSpPr>
        <p:spPr>
          <a:xfrm>
            <a:off x="14058382" y="8773858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Google Shape;49;p3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0" name="Google Shape;50;p3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1" name="Google Shape;51;p3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2" name="Google Shape;52;p33"/>
          <p:cNvSpPr/>
          <p:nvPr/>
        </p:nvSpPr>
        <p:spPr>
          <a:xfrm>
            <a:off x="1749425" y="1098550"/>
            <a:ext cx="11518901" cy="11518900"/>
          </a:xfrm>
          <a:prstGeom prst="ellipse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" name="Google Shape;53;p33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33"/>
          <p:cNvSpPr/>
          <p:nvPr/>
        </p:nvSpPr>
        <p:spPr>
          <a:xfrm>
            <a:off x="12192000" y="3944201"/>
            <a:ext cx="1337480" cy="133748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33"/>
          <p:cNvSpPr/>
          <p:nvPr/>
        </p:nvSpPr>
        <p:spPr>
          <a:xfrm>
            <a:off x="13924295" y="5629700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4">
  <p:cSld name="Chart_04">
    <p:bg>
      <p:bgPr>
        <a:solidFill>
          <a:srgbClr val="1C7C9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3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0" name="Google Shape;60;p3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1" name="Google Shape;61;p34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p3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65" name="Google Shape;65;p34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66" name="Google Shape;66;p3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7" name="Google Shape;67;p3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8" name="Google Shape;68;p3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2">
  <p:cSld name="Title-Text 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35"/>
          <p:cNvCxnSpPr/>
          <p:nvPr/>
        </p:nvCxnSpPr>
        <p:spPr>
          <a:xfrm flipH="1" rot="10800000">
            <a:off x="22887726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1" name="Google Shape;71;p35"/>
          <p:cNvCxnSpPr/>
          <p:nvPr/>
        </p:nvCxnSpPr>
        <p:spPr>
          <a:xfrm flipH="1" rot="10800000">
            <a:off x="22887726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2" name="Google Shape;72;p35"/>
          <p:cNvSpPr/>
          <p:nvPr/>
        </p:nvSpPr>
        <p:spPr>
          <a:xfrm>
            <a:off x="1094896" y="974548"/>
            <a:ext cx="1061645" cy="1061645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" name="Google Shape;73;p3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2" type="body"/>
          </p:nvPr>
        </p:nvSpPr>
        <p:spPr>
          <a:xfrm>
            <a:off x="1749428" y="1098550"/>
            <a:ext cx="9838096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00"/>
              <a:buFont typeface="Questrial"/>
              <a:buNone/>
              <a:defRPr b="0" sz="4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type="title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Verdana"/>
              <a:buNone/>
              <a:defRPr b="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slide">
  <p:cSld name="Transition slide">
    <p:bg>
      <p:bgPr>
        <a:solidFill>
          <a:srgbClr val="061F56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Google Shape;78;p3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9" name="Google Shape;79;p3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0" name="Google Shape;80;p36"/>
          <p:cNvSpPr/>
          <p:nvPr/>
        </p:nvSpPr>
        <p:spPr>
          <a:xfrm>
            <a:off x="961572" y="11914855"/>
            <a:ext cx="554409" cy="554409"/>
          </a:xfrm>
          <a:prstGeom prst="ellipse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36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copy">
  <p:cSld name="Overview cop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3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6" name="Google Shape;86;p3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7" name="Google Shape;87;p3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88" name="Google Shape;88;p3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9" name="Google Shape;89;p37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73BC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" name="Google Shape;90;p37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37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2" name="Google Shape;92;p37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3" name="Google Shape;93;p37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4" name="Google Shape;94;p3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3 columns">
  <p:cSld name="3_3 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3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7" name="Google Shape;97;p3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8" name="Google Shape;98;p3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9" name="Google Shape;99;p38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0" name="Google Shape;100;p38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1" name="Google Shape;101;p38"/>
          <p:cNvSpPr txBox="1"/>
          <p:nvPr>
            <p:ph idx="2" type="body"/>
          </p:nvPr>
        </p:nvSpPr>
        <p:spPr>
          <a:xfrm rot="-5400000">
            <a:off x="-3452182" y="6290031"/>
            <a:ext cx="11459045" cy="10558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2" name="Google Shape;102;p38"/>
          <p:cNvSpPr txBox="1"/>
          <p:nvPr>
            <p:ph type="title"/>
          </p:nvPr>
        </p:nvSpPr>
        <p:spPr>
          <a:xfrm>
            <a:off x="3114198" y="1088423"/>
            <a:ext cx="12758147" cy="21379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03" name="Google Shape;103;p38"/>
          <p:cNvSpPr txBox="1"/>
          <p:nvPr>
            <p:ph idx="3" type="body"/>
          </p:nvPr>
        </p:nvSpPr>
        <p:spPr>
          <a:xfrm>
            <a:off x="3112797" y="8178265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4" name="Google Shape;104;p38"/>
          <p:cNvSpPr/>
          <p:nvPr>
            <p:ph idx="4" type="pic"/>
          </p:nvPr>
        </p:nvSpPr>
        <p:spPr>
          <a:xfrm>
            <a:off x="4098383" y="3816879"/>
            <a:ext cx="3822126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38"/>
          <p:cNvSpPr/>
          <p:nvPr>
            <p:ph idx="5" type="pic"/>
          </p:nvPr>
        </p:nvSpPr>
        <p:spPr>
          <a:xfrm>
            <a:off x="10553076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38"/>
          <p:cNvSpPr/>
          <p:nvPr>
            <p:ph idx="6" type="pic"/>
          </p:nvPr>
        </p:nvSpPr>
        <p:spPr>
          <a:xfrm>
            <a:off x="17086617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38"/>
          <p:cNvSpPr txBox="1"/>
          <p:nvPr>
            <p:ph idx="7" type="body"/>
          </p:nvPr>
        </p:nvSpPr>
        <p:spPr>
          <a:xfrm>
            <a:off x="9567489" y="8178264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8" name="Google Shape;108;p38"/>
          <p:cNvSpPr txBox="1"/>
          <p:nvPr>
            <p:ph idx="8" type="body"/>
          </p:nvPr>
        </p:nvSpPr>
        <p:spPr>
          <a:xfrm>
            <a:off x="16213537" y="8178265"/>
            <a:ext cx="5568287" cy="44391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9" name="Google Shape;109;p3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hoto">
  <p:cSld name="1_Photo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3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2" name="Google Shape;112;p3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3" name="Google Shape;113;p3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4" name="Google Shape;114;p39"/>
          <p:cNvSpPr/>
          <p:nvPr/>
        </p:nvSpPr>
        <p:spPr>
          <a:xfrm>
            <a:off x="-8513" y="0"/>
            <a:ext cx="15787221" cy="13716000"/>
          </a:xfrm>
          <a:custGeom>
            <a:rect b="b" l="l" r="r" t="t"/>
            <a:pathLst>
              <a:path extrusionOk="0" h="21600" w="21600">
                <a:moveTo>
                  <a:pt x="3865" y="0"/>
                </a:moveTo>
                <a:lnTo>
                  <a:pt x="16636" y="0"/>
                </a:lnTo>
                <a:lnTo>
                  <a:pt x="17041" y="332"/>
                </a:lnTo>
                <a:cubicBezTo>
                  <a:pt x="19809" y="2714"/>
                  <a:pt x="21600" y="6516"/>
                  <a:pt x="21600" y="10800"/>
                </a:cubicBezTo>
                <a:cubicBezTo>
                  <a:pt x="21600" y="15084"/>
                  <a:pt x="19809" y="18886"/>
                  <a:pt x="17041" y="21268"/>
                </a:cubicBezTo>
                <a:lnTo>
                  <a:pt x="16636" y="21600"/>
                </a:lnTo>
                <a:lnTo>
                  <a:pt x="3875" y="21600"/>
                </a:lnTo>
                <a:lnTo>
                  <a:pt x="3487" y="21292"/>
                </a:lnTo>
                <a:cubicBezTo>
                  <a:pt x="2018" y="20035"/>
                  <a:pt x="822" y="18379"/>
                  <a:pt x="20" y="16464"/>
                </a:cubicBezTo>
                <a:lnTo>
                  <a:pt x="0" y="16412"/>
                </a:lnTo>
                <a:lnTo>
                  <a:pt x="0" y="5198"/>
                </a:lnTo>
                <a:lnTo>
                  <a:pt x="143" y="4853"/>
                </a:lnTo>
                <a:cubicBezTo>
                  <a:pt x="936" y="3069"/>
                  <a:pt x="2076" y="1523"/>
                  <a:pt x="3460" y="332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10F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39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6" name="Google Shape;116;p39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7" name="Google Shape;117;p39"/>
          <p:cNvSpPr/>
          <p:nvPr/>
        </p:nvSpPr>
        <p:spPr>
          <a:xfrm>
            <a:off x="12662150" y="10093159"/>
            <a:ext cx="2524293" cy="252429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p39"/>
          <p:cNvSpPr/>
          <p:nvPr/>
        </p:nvSpPr>
        <p:spPr>
          <a:xfrm>
            <a:off x="15108068" y="9038449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3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3">
  <p:cSld name="Title-Text 3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1" name="Google Shape;121;p4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2" name="Google Shape;122;p4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3" name="Google Shape;123;p4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4" name="Google Shape;124;p40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5" name="Google Shape;125;p40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26" name="Google Shape;126;p40"/>
          <p:cNvSpPr txBox="1"/>
          <p:nvPr>
            <p:ph idx="3" type="body"/>
          </p:nvPr>
        </p:nvSpPr>
        <p:spPr>
          <a:xfrm>
            <a:off x="12192000" y="1098550"/>
            <a:ext cx="9838096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7" name="Google Shape;127;p40"/>
          <p:cNvSpPr/>
          <p:nvPr/>
        </p:nvSpPr>
        <p:spPr>
          <a:xfrm>
            <a:off x="20974025" y="-17"/>
            <a:ext cx="3419605" cy="3419606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40"/>
          <p:cNvSpPr/>
          <p:nvPr/>
        </p:nvSpPr>
        <p:spPr>
          <a:xfrm>
            <a:off x="1118354" y="10621485"/>
            <a:ext cx="1235553" cy="1235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4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2">
  <p:cSld name="Simple_2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Google Shape;131;p4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" name="Google Shape;132;p4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3" name="Google Shape;133;p41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4" name="Google Shape;134;p41"/>
          <p:cNvSpPr/>
          <p:nvPr/>
        </p:nvSpPr>
        <p:spPr>
          <a:xfrm>
            <a:off x="3105321" y="2137949"/>
            <a:ext cx="21278682" cy="11583435"/>
          </a:xfrm>
          <a:custGeom>
            <a:rect b="b" l="l" r="r" t="t"/>
            <a:pathLst>
              <a:path extrusionOk="0" h="21600" w="21600">
                <a:moveTo>
                  <a:pt x="18741" y="0"/>
                </a:moveTo>
                <a:cubicBezTo>
                  <a:pt x="19392" y="0"/>
                  <a:pt x="20036" y="55"/>
                  <a:pt x="20672" y="162"/>
                </a:cubicBezTo>
                <a:lnTo>
                  <a:pt x="21600" y="359"/>
                </a:lnTo>
                <a:lnTo>
                  <a:pt x="21600" y="10517"/>
                </a:lnTo>
                <a:lnTo>
                  <a:pt x="21460" y="10465"/>
                </a:lnTo>
                <a:cubicBezTo>
                  <a:pt x="20577" y="10175"/>
                  <a:pt x="19669" y="10024"/>
                  <a:pt x="18741" y="10024"/>
                </a:cubicBezTo>
                <a:cubicBezTo>
                  <a:pt x="13871" y="10024"/>
                  <a:pt x="9530" y="14189"/>
                  <a:pt x="6717" y="20685"/>
                </a:cubicBezTo>
                <a:lnTo>
                  <a:pt x="6337" y="21600"/>
                </a:lnTo>
                <a:lnTo>
                  <a:pt x="0" y="21600"/>
                </a:lnTo>
                <a:lnTo>
                  <a:pt x="133" y="21087"/>
                </a:lnTo>
                <a:cubicBezTo>
                  <a:pt x="3555" y="8581"/>
                  <a:pt x="10602" y="0"/>
                  <a:pt x="18741" y="0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41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6" name="Google Shape;136;p41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37" name="Google Shape;137;p41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8" name="Google Shape;138;p4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_03">
  <p:cSld name="Closing_03">
    <p:bg>
      <p:bgPr>
        <a:solidFill>
          <a:srgbClr val="061F5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4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1" name="Google Shape;141;p4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2" name="Google Shape;142;p42"/>
          <p:cNvSpPr/>
          <p:nvPr/>
        </p:nvSpPr>
        <p:spPr>
          <a:xfrm>
            <a:off x="0" y="-9090"/>
            <a:ext cx="12192000" cy="137341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42"/>
          <p:cNvSpPr/>
          <p:nvPr/>
        </p:nvSpPr>
        <p:spPr>
          <a:xfrm>
            <a:off x="9303080" y="8502984"/>
            <a:ext cx="865473" cy="865473"/>
          </a:xfrm>
          <a:prstGeom prst="ellipse">
            <a:avLst/>
          </a:prstGeom>
          <a:solidFill>
            <a:srgbClr val="0836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" name="Google Shape;144;p42"/>
          <p:cNvSpPr/>
          <p:nvPr/>
        </p:nvSpPr>
        <p:spPr>
          <a:xfrm>
            <a:off x="1347535" y="3475875"/>
            <a:ext cx="452241" cy="45224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42"/>
          <p:cNvSpPr txBox="1"/>
          <p:nvPr>
            <p:ph idx="1" type="body"/>
          </p:nvPr>
        </p:nvSpPr>
        <p:spPr>
          <a:xfrm>
            <a:off x="13061542" y="5126370"/>
            <a:ext cx="8222229" cy="49825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6" name="Google Shape;146;p42"/>
          <p:cNvSpPr/>
          <p:nvPr/>
        </p:nvSpPr>
        <p:spPr>
          <a:xfrm>
            <a:off x="22634576" y="-9090"/>
            <a:ext cx="1749425" cy="13734182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4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3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4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2" name="Google Shape;152;p44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53" name="Google Shape;153;p4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Blank 02">
  <p:cSld name="Title_Blank 02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4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6" name="Google Shape;156;p4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7" name="Google Shape;157;p4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8" name="Google Shape;158;p45"/>
          <p:cNvSpPr txBox="1"/>
          <p:nvPr>
            <p:ph idx="2" type="body"/>
          </p:nvPr>
        </p:nvSpPr>
        <p:spPr>
          <a:xfrm>
            <a:off x="1749430" y="1128478"/>
            <a:ext cx="3861128" cy="966043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9" name="Google Shape;159;p45"/>
          <p:cNvSpPr txBox="1"/>
          <p:nvPr>
            <p:ph type="title"/>
          </p:nvPr>
        </p:nvSpPr>
        <p:spPr>
          <a:xfrm>
            <a:off x="1749425" y="2415171"/>
            <a:ext cx="16995775" cy="21187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60" name="Google Shape;160;p4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">
  <p:cSld name="Overview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3" name="Google Shape;163;p4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4" name="Google Shape;164;p46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165" name="Google Shape;165;p4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6" name="Google Shape;166;p46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" name="Google Shape;167;p46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68" name="Google Shape;168;p46"/>
          <p:cNvCxnSpPr/>
          <p:nvPr/>
        </p:nvCxnSpPr>
        <p:spPr>
          <a:xfrm>
            <a:off x="14392899" y="4729034"/>
            <a:ext cx="1" cy="453637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9" name="Google Shape;169;p46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0" name="Google Shape;170;p46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1" name="Google Shape;171;p46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2" name="Google Shape;172;p4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-Text 3">
  <p:cSld name="2_Title-Text 3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4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5" name="Google Shape;175;p4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6" name="Google Shape;176;p4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7" name="Google Shape;177;p47"/>
          <p:cNvSpPr txBox="1"/>
          <p:nvPr>
            <p:ph type="title"/>
          </p:nvPr>
        </p:nvSpPr>
        <p:spPr>
          <a:xfrm>
            <a:off x="1749422" y="1098550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78" name="Google Shape;178;p47"/>
          <p:cNvSpPr txBox="1"/>
          <p:nvPr>
            <p:ph idx="2" type="body"/>
          </p:nvPr>
        </p:nvSpPr>
        <p:spPr>
          <a:xfrm>
            <a:off x="12192000" y="1098550"/>
            <a:ext cx="6992702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9" name="Google Shape;179;p47"/>
          <p:cNvSpPr/>
          <p:nvPr/>
        </p:nvSpPr>
        <p:spPr>
          <a:xfrm rot="10800000">
            <a:off x="-9633" y="10296409"/>
            <a:ext cx="3419605" cy="3419605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p47"/>
          <p:cNvSpPr/>
          <p:nvPr/>
        </p:nvSpPr>
        <p:spPr>
          <a:xfrm>
            <a:off x="2633950" y="10296394"/>
            <a:ext cx="1691873" cy="1691873"/>
          </a:xfrm>
          <a:prstGeom prst="ellipse">
            <a:avLst/>
          </a:prstGeom>
          <a:solidFill>
            <a:srgbClr val="0067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47"/>
          <p:cNvSpPr/>
          <p:nvPr/>
        </p:nvSpPr>
        <p:spPr>
          <a:xfrm>
            <a:off x="2409001" y="9614402"/>
            <a:ext cx="449897" cy="449897"/>
          </a:xfrm>
          <a:prstGeom prst="ellipse">
            <a:avLst/>
          </a:prstGeom>
          <a:solidFill>
            <a:srgbClr val="284D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47"/>
          <p:cNvSpPr txBox="1"/>
          <p:nvPr>
            <p:ph idx="3" type="body"/>
          </p:nvPr>
        </p:nvSpPr>
        <p:spPr>
          <a:xfrm>
            <a:off x="1749426" y="6278881"/>
            <a:ext cx="9838096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3" name="Google Shape;183;p4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s - 2">
  <p:cSld name="2 colums - 2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5" name="Google Shape;185;p4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6" name="Google Shape;186;p4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7" name="Google Shape;187;p48"/>
          <p:cNvSpPr/>
          <p:nvPr/>
        </p:nvSpPr>
        <p:spPr>
          <a:xfrm rot="-5400000">
            <a:off x="47040" y="8057563"/>
            <a:ext cx="5581651" cy="5735222"/>
          </a:xfrm>
          <a:custGeom>
            <a:rect b="b" l="l" r="r" t="t"/>
            <a:pathLst>
              <a:path extrusionOk="0" h="21593" w="21600">
                <a:moveTo>
                  <a:pt x="0" y="0"/>
                </a:moveTo>
                <a:lnTo>
                  <a:pt x="21600" y="0"/>
                </a:lnTo>
                <a:lnTo>
                  <a:pt x="21555" y="1397"/>
                </a:lnTo>
                <a:cubicBezTo>
                  <a:pt x="21344" y="4656"/>
                  <a:pt x="20394" y="7877"/>
                  <a:pt x="18706" y="10802"/>
                </a:cubicBezTo>
                <a:cubicBezTo>
                  <a:pt x="14847" y="17486"/>
                  <a:pt x="7715" y="21600"/>
                  <a:pt x="1" y="2159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" name="Google Shape;188;p48"/>
          <p:cNvSpPr/>
          <p:nvPr/>
        </p:nvSpPr>
        <p:spPr>
          <a:xfrm>
            <a:off x="1749424" y="8272599"/>
            <a:ext cx="1061645" cy="1061645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48"/>
          <p:cNvSpPr/>
          <p:nvPr/>
        </p:nvSpPr>
        <p:spPr>
          <a:xfrm>
            <a:off x="21341449" y="5878062"/>
            <a:ext cx="1293129" cy="1293129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p48"/>
          <p:cNvSpPr txBox="1"/>
          <p:nvPr>
            <p:ph idx="1" type="body"/>
          </p:nvPr>
        </p:nvSpPr>
        <p:spPr>
          <a:xfrm rot="-5400000">
            <a:off x="171443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1" name="Google Shape;191;p48"/>
          <p:cNvSpPr txBox="1"/>
          <p:nvPr>
            <p:ph type="title"/>
          </p:nvPr>
        </p:nvSpPr>
        <p:spPr>
          <a:xfrm>
            <a:off x="1749422" y="2194743"/>
            <a:ext cx="17022670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92" name="Google Shape;192;p48"/>
          <p:cNvSpPr txBox="1"/>
          <p:nvPr>
            <p:ph idx="2" type="body"/>
          </p:nvPr>
        </p:nvSpPr>
        <p:spPr>
          <a:xfrm>
            <a:off x="5228442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3" name="Google Shape;193;p48"/>
          <p:cNvSpPr txBox="1"/>
          <p:nvPr>
            <p:ph idx="3" type="body"/>
          </p:nvPr>
        </p:nvSpPr>
        <p:spPr>
          <a:xfrm>
            <a:off x="12192000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4" name="Google Shape;194;p48"/>
          <p:cNvSpPr/>
          <p:nvPr/>
        </p:nvSpPr>
        <p:spPr>
          <a:xfrm>
            <a:off x="3603811" y="7909749"/>
            <a:ext cx="441493" cy="44149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" name="Google Shape;195;p4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 - 2">
  <p:cSld name="1_2 colums - 2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Google Shape;197;p4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8" name="Google Shape;198;p4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9" name="Google Shape;199;p49"/>
          <p:cNvSpPr/>
          <p:nvPr/>
        </p:nvSpPr>
        <p:spPr>
          <a:xfrm>
            <a:off x="8978487" y="0"/>
            <a:ext cx="15405513" cy="13716000"/>
          </a:xfrm>
          <a:custGeom>
            <a:rect b="b" l="l" r="r" t="t"/>
            <a:pathLst>
              <a:path extrusionOk="0" h="21600" w="21600">
                <a:moveTo>
                  <a:pt x="449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91" y="21600"/>
                </a:lnTo>
                <a:lnTo>
                  <a:pt x="1665" y="21103"/>
                </a:lnTo>
                <a:cubicBezTo>
                  <a:pt x="598" y="18616"/>
                  <a:pt x="0" y="15828"/>
                  <a:pt x="0" y="12882"/>
                </a:cubicBezTo>
                <a:cubicBezTo>
                  <a:pt x="0" y="7974"/>
                  <a:pt x="1661" y="3500"/>
                  <a:pt x="4386" y="13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" name="Google Shape;200;p49"/>
          <p:cNvSpPr/>
          <p:nvPr/>
        </p:nvSpPr>
        <p:spPr>
          <a:xfrm>
            <a:off x="17122796" y="8109876"/>
            <a:ext cx="7265857" cy="5817539"/>
          </a:xfrm>
          <a:custGeom>
            <a:rect b="b" l="l" r="r" t="t"/>
            <a:pathLst>
              <a:path extrusionOk="0" h="21600" w="21600">
                <a:moveTo>
                  <a:pt x="16995" y="0"/>
                </a:moveTo>
                <a:cubicBezTo>
                  <a:pt x="18170" y="0"/>
                  <a:pt x="19317" y="155"/>
                  <a:pt x="20425" y="451"/>
                </a:cubicBezTo>
                <a:lnTo>
                  <a:pt x="21600" y="845"/>
                </a:lnTo>
                <a:lnTo>
                  <a:pt x="21600" y="21600"/>
                </a:lnTo>
                <a:lnTo>
                  <a:pt x="0" y="21600"/>
                </a:lnTo>
                <a:lnTo>
                  <a:pt x="65" y="19914"/>
                </a:lnTo>
                <a:cubicBezTo>
                  <a:pt x="937" y="8729"/>
                  <a:pt x="8184" y="0"/>
                  <a:pt x="16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p49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2" name="Google Shape;202;p49"/>
          <p:cNvSpPr txBox="1"/>
          <p:nvPr>
            <p:ph type="title"/>
          </p:nvPr>
        </p:nvSpPr>
        <p:spPr>
          <a:xfrm rot="-5400000">
            <a:off x="-1857567" y="5874158"/>
            <a:ext cx="11459043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03" name="Google Shape;203;p49"/>
          <p:cNvSpPr txBox="1"/>
          <p:nvPr>
            <p:ph idx="2" type="body"/>
          </p:nvPr>
        </p:nvSpPr>
        <p:spPr>
          <a:xfrm>
            <a:off x="5593400" y="2951520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4" name="Google Shape;204;p49"/>
          <p:cNvSpPr txBox="1"/>
          <p:nvPr>
            <p:ph idx="3" type="body"/>
          </p:nvPr>
        </p:nvSpPr>
        <p:spPr>
          <a:xfrm>
            <a:off x="12965882" y="2951521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5" name="Google Shape;205;p49"/>
          <p:cNvSpPr/>
          <p:nvPr/>
        </p:nvSpPr>
        <p:spPr>
          <a:xfrm rot="5400000">
            <a:off x="6863220" y="10799884"/>
            <a:ext cx="4690629" cy="1293220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21600" y="0"/>
                </a:lnTo>
                <a:cubicBezTo>
                  <a:pt x="14871" y="12368"/>
                  <a:pt x="7526" y="19713"/>
                  <a:pt x="0" y="21600"/>
                </a:cubicBezTo>
              </a:path>
            </a:pathLst>
          </a:custGeom>
          <a:noFill/>
          <a:ln cap="flat" cmpd="sng" w="2540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49"/>
          <p:cNvSpPr txBox="1"/>
          <p:nvPr>
            <p:ph idx="4" type="body"/>
          </p:nvPr>
        </p:nvSpPr>
        <p:spPr>
          <a:xfrm>
            <a:off x="5612401" y="1128479"/>
            <a:ext cx="6580094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7" name="Google Shape;207;p49"/>
          <p:cNvSpPr txBox="1"/>
          <p:nvPr>
            <p:ph idx="5" type="body"/>
          </p:nvPr>
        </p:nvSpPr>
        <p:spPr>
          <a:xfrm>
            <a:off x="12965882" y="1128479"/>
            <a:ext cx="6580093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8" name="Google Shape;208;p4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">
  <p:cSld name="1_2 colum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5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1" name="Google Shape;211;p5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2" name="Google Shape;212;p50"/>
          <p:cNvSpPr/>
          <p:nvPr/>
        </p:nvSpPr>
        <p:spPr>
          <a:xfrm>
            <a:off x="13554324" y="-1"/>
            <a:ext cx="10829677" cy="12016038"/>
          </a:xfrm>
          <a:custGeom>
            <a:rect b="b" l="l" r="r" t="t"/>
            <a:pathLst>
              <a:path extrusionOk="0" h="21600" w="21600">
                <a:moveTo>
                  <a:pt x="1675" y="0"/>
                </a:moveTo>
                <a:lnTo>
                  <a:pt x="21600" y="0"/>
                </a:lnTo>
                <a:lnTo>
                  <a:pt x="21600" y="20941"/>
                </a:lnTo>
                <a:lnTo>
                  <a:pt x="20078" y="21294"/>
                </a:lnTo>
                <a:cubicBezTo>
                  <a:pt x="18990" y="21495"/>
                  <a:pt x="17864" y="21600"/>
                  <a:pt x="16710" y="21600"/>
                </a:cubicBezTo>
                <a:cubicBezTo>
                  <a:pt x="7481" y="21600"/>
                  <a:pt x="0" y="14857"/>
                  <a:pt x="0" y="6540"/>
                </a:cubicBezTo>
                <a:cubicBezTo>
                  <a:pt x="0" y="4460"/>
                  <a:pt x="468" y="2479"/>
                  <a:pt x="1313" y="678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50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4" name="Google Shape;214;p50"/>
          <p:cNvSpPr txBox="1"/>
          <p:nvPr>
            <p:ph idx="2" type="body"/>
          </p:nvPr>
        </p:nvSpPr>
        <p:spPr>
          <a:xfrm>
            <a:off x="1749425" y="8721580"/>
            <a:ext cx="6432551" cy="966043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5" name="Google Shape;215;p50"/>
          <p:cNvSpPr txBox="1"/>
          <p:nvPr>
            <p:ph type="title"/>
          </p:nvPr>
        </p:nvSpPr>
        <p:spPr>
          <a:xfrm>
            <a:off x="1749425" y="3557147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16" name="Google Shape;216;p50"/>
          <p:cNvSpPr txBox="1"/>
          <p:nvPr>
            <p:ph idx="3" type="body"/>
          </p:nvPr>
        </p:nvSpPr>
        <p:spPr>
          <a:xfrm>
            <a:off x="9185268" y="3541243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7" name="Google Shape;217;p50"/>
          <p:cNvSpPr txBox="1"/>
          <p:nvPr>
            <p:ph idx="4" type="body"/>
          </p:nvPr>
        </p:nvSpPr>
        <p:spPr>
          <a:xfrm>
            <a:off x="15525750" y="3541245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8" name="Google Shape;218;p5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columns">
  <p:cSld name="1_3 columns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Google Shape;220;p5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1" name="Google Shape;221;p5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2" name="Google Shape;222;p51"/>
          <p:cNvSpPr/>
          <p:nvPr/>
        </p:nvSpPr>
        <p:spPr>
          <a:xfrm>
            <a:off x="17810867" y="0"/>
            <a:ext cx="3560880" cy="2126984"/>
          </a:xfrm>
          <a:custGeom>
            <a:rect b="b" l="l" r="r" t="t"/>
            <a:pathLst>
              <a:path extrusionOk="0" h="21600" w="21600">
                <a:moveTo>
                  <a:pt x="212" y="0"/>
                </a:moveTo>
                <a:lnTo>
                  <a:pt x="21388" y="0"/>
                </a:lnTo>
                <a:lnTo>
                  <a:pt x="21600" y="3519"/>
                </a:lnTo>
                <a:cubicBezTo>
                  <a:pt x="21600" y="13505"/>
                  <a:pt x="16765" y="21600"/>
                  <a:pt x="10800" y="21600"/>
                </a:cubicBezTo>
                <a:cubicBezTo>
                  <a:pt x="4835" y="21600"/>
                  <a:pt x="0" y="13505"/>
                  <a:pt x="0" y="3519"/>
                </a:cubicBezTo>
                <a:close/>
              </a:path>
            </a:pathLst>
          </a:cu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23" name="Google Shape;223;p5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4" name="Google Shape;224;p51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5" name="Google Shape;225;p5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6" name="Google Shape;226;p51"/>
          <p:cNvSpPr txBox="1"/>
          <p:nvPr>
            <p:ph idx="2" type="body"/>
          </p:nvPr>
        </p:nvSpPr>
        <p:spPr>
          <a:xfrm>
            <a:off x="1749425" y="1098550"/>
            <a:ext cx="1473263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7" name="Google Shape;227;p51"/>
          <p:cNvSpPr txBox="1"/>
          <p:nvPr>
            <p:ph type="title"/>
          </p:nvPr>
        </p:nvSpPr>
        <p:spPr>
          <a:xfrm>
            <a:off x="1749424" y="2194743"/>
            <a:ext cx="14732636" cy="21643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8" name="Google Shape;228;p51"/>
          <p:cNvSpPr txBox="1"/>
          <p:nvPr>
            <p:ph idx="3" type="body"/>
          </p:nvPr>
        </p:nvSpPr>
        <p:spPr>
          <a:xfrm>
            <a:off x="1749424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9" name="Google Shape;229;p51"/>
          <p:cNvSpPr txBox="1"/>
          <p:nvPr>
            <p:ph idx="4" type="body"/>
          </p:nvPr>
        </p:nvSpPr>
        <p:spPr>
          <a:xfrm>
            <a:off x="817259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0" name="Google Shape;230;p51"/>
          <p:cNvSpPr txBox="1"/>
          <p:nvPr>
            <p:ph idx="5" type="body"/>
          </p:nvPr>
        </p:nvSpPr>
        <p:spPr>
          <a:xfrm>
            <a:off x="1458797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1" name="Google Shape;231;p5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hoto">
  <p:cSld name="10_Photo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4" name="Google Shape;234;p5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5" name="Google Shape;235;p52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6" name="Google Shape;236;p52"/>
          <p:cNvSpPr txBox="1"/>
          <p:nvPr>
            <p:ph idx="2" type="body"/>
          </p:nvPr>
        </p:nvSpPr>
        <p:spPr>
          <a:xfrm>
            <a:off x="1764332" y="3280231"/>
            <a:ext cx="6847407" cy="39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7" name="Google Shape;237;p52"/>
          <p:cNvSpPr txBox="1"/>
          <p:nvPr>
            <p:ph type="title"/>
          </p:nvPr>
        </p:nvSpPr>
        <p:spPr>
          <a:xfrm>
            <a:off x="1764329" y="1093372"/>
            <a:ext cx="12007520" cy="195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38" name="Google Shape;238;p52"/>
          <p:cNvSpPr/>
          <p:nvPr/>
        </p:nvSpPr>
        <p:spPr>
          <a:xfrm>
            <a:off x="19940457" y="9104182"/>
            <a:ext cx="2043245" cy="2043245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52"/>
          <p:cNvSpPr/>
          <p:nvPr/>
        </p:nvSpPr>
        <p:spPr>
          <a:xfrm>
            <a:off x="19104725" y="11356269"/>
            <a:ext cx="835733" cy="83573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p5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1">
  <p:cSld name="Chart_0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Google Shape;242;p5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3" name="Google Shape;243;p5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4" name="Google Shape;244;p5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5" name="Google Shape;245;p53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6" name="Google Shape;246;p53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47" name="Google Shape;247;p53"/>
          <p:cNvSpPr txBox="1"/>
          <p:nvPr>
            <p:ph idx="3" type="body"/>
          </p:nvPr>
        </p:nvSpPr>
        <p:spPr>
          <a:xfrm>
            <a:off x="1749306" y="6887927"/>
            <a:ext cx="9838095" cy="5729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8" name="Google Shape;248;p5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3">
  <p:cSld name="Chart_03">
    <p:bg>
      <p:bgPr>
        <a:solidFill>
          <a:srgbClr val="061F56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5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51" name="Google Shape;251;p5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52" name="Google Shape;252;p54"/>
          <p:cNvSpPr/>
          <p:nvPr/>
        </p:nvSpPr>
        <p:spPr>
          <a:xfrm>
            <a:off x="-1" y="1"/>
            <a:ext cx="13339046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" name="Google Shape;253;p5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4" name="Google Shape;254;p54"/>
          <p:cNvSpPr txBox="1"/>
          <p:nvPr>
            <p:ph idx="2" type="body"/>
          </p:nvPr>
        </p:nvSpPr>
        <p:spPr>
          <a:xfrm>
            <a:off x="14020801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5" name="Google Shape;255;p54"/>
          <p:cNvSpPr txBox="1"/>
          <p:nvPr>
            <p:ph type="title"/>
          </p:nvPr>
        </p:nvSpPr>
        <p:spPr>
          <a:xfrm>
            <a:off x="14020798" y="2224671"/>
            <a:ext cx="779975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56" name="Google Shape;256;p54"/>
          <p:cNvSpPr txBox="1"/>
          <p:nvPr>
            <p:ph idx="3" type="body"/>
          </p:nvPr>
        </p:nvSpPr>
        <p:spPr>
          <a:xfrm>
            <a:off x="14020801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7" name="Google Shape;257;p5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vice_01">
  <p:cSld name="Device_0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5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0" name="Google Shape;260;p5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Picture 18" id="261" name="Google Shape;261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4522" y="368165"/>
            <a:ext cx="13716001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55"/>
          <p:cNvSpPr/>
          <p:nvPr>
            <p:ph idx="2" type="pic"/>
          </p:nvPr>
        </p:nvSpPr>
        <p:spPr>
          <a:xfrm>
            <a:off x="10540620" y="3700936"/>
            <a:ext cx="10044215" cy="6266575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5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4" name="Google Shape;264;p55"/>
          <p:cNvSpPr txBox="1"/>
          <p:nvPr>
            <p:ph idx="3" type="body"/>
          </p:nvPr>
        </p:nvSpPr>
        <p:spPr>
          <a:xfrm>
            <a:off x="1749425" y="5873370"/>
            <a:ext cx="6432551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5" name="Google Shape;265;p55"/>
          <p:cNvSpPr txBox="1"/>
          <p:nvPr>
            <p:ph type="title"/>
          </p:nvPr>
        </p:nvSpPr>
        <p:spPr>
          <a:xfrm>
            <a:off x="1749425" y="1114449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66" name="Google Shape;266;p55"/>
          <p:cNvSpPr txBox="1"/>
          <p:nvPr>
            <p:ph idx="4" type="body"/>
          </p:nvPr>
        </p:nvSpPr>
        <p:spPr>
          <a:xfrm>
            <a:off x="1722455" y="8137567"/>
            <a:ext cx="6459521" cy="44639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7" name="Google Shape;267;p5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4">
  <p:cSld name="Simple_4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9" name="Google Shape;269;p5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0" name="Google Shape;270;p5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1" name="Google Shape;271;p56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" name="Google Shape;272;p5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3" name="Google Shape;273;p56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4" name="Google Shape;274;p56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75" name="Google Shape;275;p56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276" name="Google Shape;276;p5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7" name="Google Shape;277;p5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8" name="Google Shape;278;p5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3">
  <p:cSld name="Simple_3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" name="Google Shape;280;p5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81" name="Google Shape;281;p5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2" name="Google Shape;282;p57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None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318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318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318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318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3" name="Google Shape;283;p57"/>
          <p:cNvSpPr txBox="1"/>
          <p:nvPr>
            <p:ph idx="2" type="body"/>
          </p:nvPr>
        </p:nvSpPr>
        <p:spPr>
          <a:xfrm>
            <a:off x="12192000" y="1158407"/>
            <a:ext cx="9324232" cy="1453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4" name="Google Shape;284;p57"/>
          <p:cNvSpPr txBox="1"/>
          <p:nvPr>
            <p:ph type="title"/>
          </p:nvPr>
        </p:nvSpPr>
        <p:spPr>
          <a:xfrm>
            <a:off x="12192000" y="2887379"/>
            <a:ext cx="9324232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85" name="Google Shape;285;p57"/>
          <p:cNvSpPr txBox="1"/>
          <p:nvPr>
            <p:ph idx="3" type="body"/>
          </p:nvPr>
        </p:nvSpPr>
        <p:spPr>
          <a:xfrm>
            <a:off x="12192000" y="8079474"/>
            <a:ext cx="9324232" cy="45379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6" name="Google Shape;286;p57"/>
          <p:cNvSpPr/>
          <p:nvPr/>
        </p:nvSpPr>
        <p:spPr>
          <a:xfrm>
            <a:off x="11333747" y="13397651"/>
            <a:ext cx="625643" cy="318347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16765" y="0"/>
                  <a:pt x="21600" y="9503"/>
                  <a:pt x="21600" y="21225"/>
                </a:cubicBezTo>
                <a:lnTo>
                  <a:pt x="21590" y="21600"/>
                </a:lnTo>
                <a:lnTo>
                  <a:pt x="10" y="21600"/>
                </a:lnTo>
                <a:lnTo>
                  <a:pt x="0" y="21225"/>
                </a:lnTo>
                <a:cubicBezTo>
                  <a:pt x="0" y="9503"/>
                  <a:pt x="4835" y="0"/>
                  <a:pt x="10800" y="0"/>
                </a:cubicBezTo>
                <a:close/>
              </a:path>
            </a:pathLst>
          </a:cu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57"/>
          <p:cNvSpPr/>
          <p:nvPr/>
        </p:nvSpPr>
        <p:spPr>
          <a:xfrm>
            <a:off x="10089242" y="11534079"/>
            <a:ext cx="984417" cy="98441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5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" name="Google Shape;7;p28"/>
          <p:cNvSpPr txBox="1"/>
          <p:nvPr>
            <p:ph idx="1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28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gif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chart" Target="../charts/chart1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18.png"/><Relationship Id="rId8" Type="http://schemas.openxmlformats.org/officeDocument/2006/relationships/image" Target="../media/image24.png"/><Relationship Id="rId10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"/>
          <p:cNvSpPr/>
          <p:nvPr/>
        </p:nvSpPr>
        <p:spPr>
          <a:xfrm>
            <a:off x="4332622" y="3509426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Quator baltas logo_be fono.png" id="294" name="Google Shape;2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11385780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"/>
          <p:cNvSpPr/>
          <p:nvPr/>
        </p:nvSpPr>
        <p:spPr>
          <a:xfrm>
            <a:off x="18529761" y="6290560"/>
            <a:ext cx="1370713" cy="137071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" name="Google Shape;296;p1"/>
          <p:cNvSpPr/>
          <p:nvPr/>
        </p:nvSpPr>
        <p:spPr>
          <a:xfrm>
            <a:off x="17927418" y="78750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2602254" y="3957007"/>
            <a:ext cx="19179600" cy="57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200"/>
              <a:buFont typeface="Questrial"/>
              <a:buNone/>
            </a:pPr>
            <a:r>
              <a:rPr b="1" lang="en-US" sz="12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Ar esate pasirengę sveikatos revoliucijai?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Questrial"/>
              <a:buNone/>
            </a:pPr>
            <a:r>
              <a:t/>
            </a:r>
            <a:endParaRPr b="1" sz="12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2022 | LIETUVA</a:t>
            </a:r>
            <a:endParaRPr/>
          </a:p>
        </p:txBody>
      </p:sp>
      <p:sp>
        <p:nvSpPr>
          <p:cNvPr id="303" name="Google Shape;303;p2"/>
          <p:cNvSpPr txBox="1"/>
          <p:nvPr>
            <p:ph type="title"/>
          </p:nvPr>
        </p:nvSpPr>
        <p:spPr>
          <a:xfrm>
            <a:off x="13888212" y="2650335"/>
            <a:ext cx="7533959" cy="25433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VANDUO</a:t>
            </a:r>
            <a:r>
              <a:rPr lang="en-US">
                <a:solidFill>
                  <a:srgbClr val="35E910"/>
                </a:solidFill>
              </a:rPr>
              <a:t>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Quest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9" name="Google Shape;309;p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310" name="Google Shape;310;p3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Jūsų kūne - vanduo</a:t>
            </a:r>
            <a:endParaRPr/>
          </a:p>
        </p:txBody>
      </p:sp>
      <p:pic>
        <p:nvPicPr>
          <p:cNvPr descr="water-drop-icon-removebg-preview.png" id="311" name="Google Shape;311;p3"/>
          <p:cNvPicPr preferRelativeResize="0"/>
          <p:nvPr/>
        </p:nvPicPr>
        <p:blipFill rotWithShape="1">
          <a:blip r:embed="rId3">
            <a:alphaModFix amt="84996"/>
          </a:blip>
          <a:srcRect b="0" l="6164" r="6164" t="0"/>
          <a:stretch/>
        </p:blipFill>
        <p:spPr>
          <a:xfrm>
            <a:off x="21976569" y="4075505"/>
            <a:ext cx="1751929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"/>
          <p:cNvSpPr txBox="1"/>
          <p:nvPr/>
        </p:nvSpPr>
        <p:spPr>
          <a:xfrm>
            <a:off x="2044815" y="2085803"/>
            <a:ext cx="59157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Vanduo sudaro 3/4 mūsų kūno masės</a:t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313" name="Google Shape;313;p3"/>
          <p:cNvGrpSpPr/>
          <p:nvPr/>
        </p:nvGrpSpPr>
        <p:grpSpPr>
          <a:xfrm>
            <a:off x="2025752" y="3276217"/>
            <a:ext cx="6513940" cy="7551876"/>
            <a:chOff x="0" y="0"/>
            <a:chExt cx="6513939" cy="7551875"/>
          </a:xfrm>
        </p:grpSpPr>
        <p:sp>
          <p:nvSpPr>
            <p:cNvPr id="314" name="Google Shape;314;p3"/>
            <p:cNvSpPr/>
            <p:nvPr/>
          </p:nvSpPr>
          <p:spPr>
            <a:xfrm>
              <a:off x="68783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712305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135582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199934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2642869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286391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942612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4586134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229654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860476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68783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712305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135582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199934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2642869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3286391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3942612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4586134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29654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860476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68783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712305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35582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199934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2642869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3286391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3942612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4586134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229654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860476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68783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712305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135582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199934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2642869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3286391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3942612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4586134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229654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860476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68783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712305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135582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199934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2642869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3286391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3942612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4586134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229654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860476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68783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712305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135582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199934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2642869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3286391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3942612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4586134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229654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860476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68783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712305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135582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199934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2642869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3286391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3942612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4586134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229654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5860476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68783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712305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135582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199934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642869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3562853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219074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86259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550611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6136938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44714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98823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163175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2275278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2918800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356232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421854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486206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550558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13640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344714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98823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163175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275278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2918800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356232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421854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486206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50558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613640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14" name="Google Shape;414;p3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10200"/>
                <a:buFont typeface="Questrial"/>
                <a:buNone/>
              </a:pPr>
              <a:r>
                <a:rPr b="1" i="0" lang="en-US" sz="10200" u="none" cap="none" strike="noStrike">
                  <a:solidFill>
                    <a:srgbClr val="007EF5"/>
                  </a:solidFill>
                  <a:latin typeface="Questrial"/>
                  <a:ea typeface="Questrial"/>
                  <a:cs typeface="Questrial"/>
                  <a:sym typeface="Questrial"/>
                </a:rPr>
                <a:t>75%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"/>
          <p:cNvSpPr/>
          <p:nvPr/>
        </p:nvSpPr>
        <p:spPr>
          <a:xfrm>
            <a:off x="22444199" y="4194513"/>
            <a:ext cx="816549" cy="816550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0" name="Google Shape;420;p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421" name="Google Shape;421;p4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Didžiąją kraujo dalį sudaro vanduo</a:t>
            </a:r>
            <a:endParaRPr/>
          </a:p>
        </p:txBody>
      </p:sp>
      <p:pic>
        <p:nvPicPr>
          <p:cNvPr descr="Blood_drop.svg.png" id="422" name="Google Shape;422;p4"/>
          <p:cNvPicPr preferRelativeResize="0"/>
          <p:nvPr/>
        </p:nvPicPr>
        <p:blipFill rotWithShape="1">
          <a:blip r:embed="rId3">
            <a:alphaModFix amt="84996"/>
          </a:blip>
          <a:srcRect b="0" l="0" r="0" t="0"/>
          <a:stretch/>
        </p:blipFill>
        <p:spPr>
          <a:xfrm>
            <a:off x="22393571" y="4316805"/>
            <a:ext cx="917924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"/>
          <p:cNvSpPr txBox="1"/>
          <p:nvPr/>
        </p:nvSpPr>
        <p:spPr>
          <a:xfrm>
            <a:off x="2044825" y="1996900"/>
            <a:ext cx="66099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Siekiant išlaikyti gerą sveikatą ir nuotaiką, kraujui reikia geros kokybės vandens.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t/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424" name="Google Shape;424;p4"/>
          <p:cNvGrpSpPr/>
          <p:nvPr/>
        </p:nvGrpSpPr>
        <p:grpSpPr>
          <a:xfrm>
            <a:off x="2025752" y="3276217"/>
            <a:ext cx="6609803" cy="7945115"/>
            <a:chOff x="0" y="0"/>
            <a:chExt cx="6609802" cy="7945114"/>
          </a:xfrm>
        </p:grpSpPr>
        <p:sp>
          <p:nvSpPr>
            <p:cNvPr id="425" name="Google Shape;425;p4"/>
            <p:cNvSpPr/>
            <p:nvPr/>
          </p:nvSpPr>
          <p:spPr>
            <a:xfrm>
              <a:off x="160938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6" name="Google Shape;426;p4"/>
            <p:cNvSpPr/>
            <p:nvPr/>
          </p:nvSpPr>
          <p:spPr>
            <a:xfrm>
              <a:off x="804460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7" name="Google Shape;427;p4"/>
            <p:cNvSpPr/>
            <p:nvPr/>
          </p:nvSpPr>
          <p:spPr>
            <a:xfrm>
              <a:off x="1447981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8" name="Google Shape;428;p4"/>
            <p:cNvSpPr/>
            <p:nvPr/>
          </p:nvSpPr>
          <p:spPr>
            <a:xfrm>
              <a:off x="2091501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29" name="Google Shape;429;p4"/>
            <p:cNvSpPr/>
            <p:nvPr/>
          </p:nvSpPr>
          <p:spPr>
            <a:xfrm>
              <a:off x="2735023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0" name="Google Shape;430;p4"/>
            <p:cNvSpPr/>
            <p:nvPr/>
          </p:nvSpPr>
          <p:spPr>
            <a:xfrm>
              <a:off x="3378545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1" name="Google Shape;431;p4"/>
            <p:cNvSpPr/>
            <p:nvPr/>
          </p:nvSpPr>
          <p:spPr>
            <a:xfrm>
              <a:off x="4034766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2" name="Google Shape;432;p4"/>
            <p:cNvSpPr/>
            <p:nvPr/>
          </p:nvSpPr>
          <p:spPr>
            <a:xfrm>
              <a:off x="4678288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3" name="Google Shape;433;p4"/>
            <p:cNvSpPr/>
            <p:nvPr/>
          </p:nvSpPr>
          <p:spPr>
            <a:xfrm>
              <a:off x="5321808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4" name="Google Shape;434;p4"/>
            <p:cNvSpPr/>
            <p:nvPr/>
          </p:nvSpPr>
          <p:spPr>
            <a:xfrm>
              <a:off x="5952630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5" name="Google Shape;435;p4"/>
            <p:cNvSpPr/>
            <p:nvPr/>
          </p:nvSpPr>
          <p:spPr>
            <a:xfrm>
              <a:off x="160938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6" name="Google Shape;436;p4"/>
            <p:cNvSpPr/>
            <p:nvPr/>
          </p:nvSpPr>
          <p:spPr>
            <a:xfrm>
              <a:off x="804460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7" name="Google Shape;437;p4"/>
            <p:cNvSpPr/>
            <p:nvPr/>
          </p:nvSpPr>
          <p:spPr>
            <a:xfrm>
              <a:off x="1447981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8" name="Google Shape;438;p4"/>
            <p:cNvSpPr/>
            <p:nvPr/>
          </p:nvSpPr>
          <p:spPr>
            <a:xfrm>
              <a:off x="2091501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39" name="Google Shape;439;p4"/>
            <p:cNvSpPr/>
            <p:nvPr/>
          </p:nvSpPr>
          <p:spPr>
            <a:xfrm>
              <a:off x="2735023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0" name="Google Shape;440;p4"/>
            <p:cNvSpPr/>
            <p:nvPr/>
          </p:nvSpPr>
          <p:spPr>
            <a:xfrm>
              <a:off x="3378545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1" name="Google Shape;441;p4"/>
            <p:cNvSpPr/>
            <p:nvPr/>
          </p:nvSpPr>
          <p:spPr>
            <a:xfrm>
              <a:off x="4034766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2" name="Google Shape;442;p4"/>
            <p:cNvSpPr/>
            <p:nvPr/>
          </p:nvSpPr>
          <p:spPr>
            <a:xfrm>
              <a:off x="4678288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3" name="Google Shape;443;p4"/>
            <p:cNvSpPr/>
            <p:nvPr/>
          </p:nvSpPr>
          <p:spPr>
            <a:xfrm>
              <a:off x="5321808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4" name="Google Shape;444;p4"/>
            <p:cNvSpPr/>
            <p:nvPr/>
          </p:nvSpPr>
          <p:spPr>
            <a:xfrm>
              <a:off x="5952630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5" name="Google Shape;445;p4"/>
            <p:cNvSpPr/>
            <p:nvPr/>
          </p:nvSpPr>
          <p:spPr>
            <a:xfrm>
              <a:off x="160938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6" name="Google Shape;446;p4"/>
            <p:cNvSpPr/>
            <p:nvPr/>
          </p:nvSpPr>
          <p:spPr>
            <a:xfrm>
              <a:off x="804460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7" name="Google Shape;447;p4"/>
            <p:cNvSpPr/>
            <p:nvPr/>
          </p:nvSpPr>
          <p:spPr>
            <a:xfrm>
              <a:off x="1447981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8" name="Google Shape;448;p4"/>
            <p:cNvSpPr/>
            <p:nvPr/>
          </p:nvSpPr>
          <p:spPr>
            <a:xfrm>
              <a:off x="2091501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9" name="Google Shape;449;p4"/>
            <p:cNvSpPr/>
            <p:nvPr/>
          </p:nvSpPr>
          <p:spPr>
            <a:xfrm>
              <a:off x="2735023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0" name="Google Shape;450;p4"/>
            <p:cNvSpPr/>
            <p:nvPr/>
          </p:nvSpPr>
          <p:spPr>
            <a:xfrm>
              <a:off x="3378545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1" name="Google Shape;451;p4"/>
            <p:cNvSpPr/>
            <p:nvPr/>
          </p:nvSpPr>
          <p:spPr>
            <a:xfrm>
              <a:off x="4034766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2" name="Google Shape;452;p4"/>
            <p:cNvSpPr/>
            <p:nvPr/>
          </p:nvSpPr>
          <p:spPr>
            <a:xfrm>
              <a:off x="4678288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3" name="Google Shape;453;p4"/>
            <p:cNvSpPr/>
            <p:nvPr/>
          </p:nvSpPr>
          <p:spPr>
            <a:xfrm>
              <a:off x="5321808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4" name="Google Shape;454;p4"/>
            <p:cNvSpPr/>
            <p:nvPr/>
          </p:nvSpPr>
          <p:spPr>
            <a:xfrm>
              <a:off x="5952630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5" name="Google Shape;455;p4"/>
            <p:cNvSpPr/>
            <p:nvPr/>
          </p:nvSpPr>
          <p:spPr>
            <a:xfrm>
              <a:off x="160938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6" name="Google Shape;456;p4"/>
            <p:cNvSpPr/>
            <p:nvPr/>
          </p:nvSpPr>
          <p:spPr>
            <a:xfrm>
              <a:off x="804460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1447981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8" name="Google Shape;458;p4"/>
            <p:cNvSpPr/>
            <p:nvPr/>
          </p:nvSpPr>
          <p:spPr>
            <a:xfrm>
              <a:off x="2091501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59" name="Google Shape;459;p4"/>
            <p:cNvSpPr/>
            <p:nvPr/>
          </p:nvSpPr>
          <p:spPr>
            <a:xfrm>
              <a:off x="2735023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0" name="Google Shape;460;p4"/>
            <p:cNvSpPr/>
            <p:nvPr/>
          </p:nvSpPr>
          <p:spPr>
            <a:xfrm>
              <a:off x="3378545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4034766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2" name="Google Shape;462;p4"/>
            <p:cNvSpPr/>
            <p:nvPr/>
          </p:nvSpPr>
          <p:spPr>
            <a:xfrm>
              <a:off x="4678288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3" name="Google Shape;463;p4"/>
            <p:cNvSpPr/>
            <p:nvPr/>
          </p:nvSpPr>
          <p:spPr>
            <a:xfrm>
              <a:off x="5321808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4" name="Google Shape;464;p4"/>
            <p:cNvSpPr/>
            <p:nvPr/>
          </p:nvSpPr>
          <p:spPr>
            <a:xfrm>
              <a:off x="5952630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160938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6" name="Google Shape;466;p4"/>
            <p:cNvSpPr/>
            <p:nvPr/>
          </p:nvSpPr>
          <p:spPr>
            <a:xfrm>
              <a:off x="804460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7" name="Google Shape;467;p4"/>
            <p:cNvSpPr/>
            <p:nvPr/>
          </p:nvSpPr>
          <p:spPr>
            <a:xfrm>
              <a:off x="1447981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8" name="Google Shape;468;p4"/>
            <p:cNvSpPr/>
            <p:nvPr/>
          </p:nvSpPr>
          <p:spPr>
            <a:xfrm>
              <a:off x="2091501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69" name="Google Shape;469;p4"/>
            <p:cNvSpPr/>
            <p:nvPr/>
          </p:nvSpPr>
          <p:spPr>
            <a:xfrm>
              <a:off x="2735023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378545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4034766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4678288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5321808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5952630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0938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804460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447981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2091501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2735023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3378545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4034766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4678288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5321808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5952630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160938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804460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447981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2091501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2735023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378545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4034766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4678288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5321808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5952630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60938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804460" y="270453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144798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209150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2735023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436869" y="17168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080390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723912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2367432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3010954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3654476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4310696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4954219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5597739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6228561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0" name="Google Shape;510;p4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44B40"/>
                </a:buClr>
                <a:buSzPts val="10200"/>
                <a:buFont typeface="Questrial"/>
                <a:buNone/>
              </a:pPr>
              <a:r>
                <a:rPr b="1" i="0" lang="en-US" sz="10200" u="none" cap="none" strike="noStrike">
                  <a:solidFill>
                    <a:srgbClr val="D44B40"/>
                  </a:solidFill>
                  <a:latin typeface="Questrial"/>
                  <a:ea typeface="Questrial"/>
                  <a:cs typeface="Questrial"/>
                  <a:sym typeface="Questrial"/>
                </a:rPr>
                <a:t>91%</a:t>
              </a: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3378545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4022067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4665589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5309110" y="2704531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595263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164646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808167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1451689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2095210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2738731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3382254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4025775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4669297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5312817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5956339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60938" y="1419326"/>
              <a:ext cx="653463" cy="653462"/>
            </a:xfrm>
            <a:prstGeom prst="ellipse">
              <a:avLst/>
            </a:prstGeom>
            <a:solidFill>
              <a:srgbClr val="D54B4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532" name="Google Shape;532;p5"/>
          <p:cNvSpPr txBox="1"/>
          <p:nvPr>
            <p:ph idx="2" type="body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GERIAMAS</a:t>
            </a:r>
            <a:r>
              <a:rPr lang="en-US"/>
              <a:t> VANDUO</a:t>
            </a:r>
            <a:endParaRPr/>
          </a:p>
        </p:txBody>
      </p:sp>
      <p:sp>
        <p:nvSpPr>
          <p:cNvPr id="533" name="Google Shape;533;p5"/>
          <p:cNvSpPr txBox="1"/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Gyvas ar negyvas?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t/>
            </a:r>
            <a:endParaRPr/>
          </a:p>
        </p:txBody>
      </p:sp>
      <p:sp>
        <p:nvSpPr>
          <p:cNvPr id="534" name="Google Shape;534;p5"/>
          <p:cNvSpPr txBox="1"/>
          <p:nvPr>
            <p:ph idx="3" type="body"/>
          </p:nvPr>
        </p:nvSpPr>
        <p:spPr>
          <a:xfrm>
            <a:off x="7082683" y="10039288"/>
            <a:ext cx="4420768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Negyvas</a:t>
            </a:r>
            <a:endParaRPr/>
          </a:p>
        </p:txBody>
      </p:sp>
      <p:sp>
        <p:nvSpPr>
          <p:cNvPr id="535" name="Google Shape;535;p5"/>
          <p:cNvSpPr txBox="1"/>
          <p:nvPr>
            <p:ph idx="7" type="body"/>
          </p:nvPr>
        </p:nvSpPr>
        <p:spPr>
          <a:xfrm>
            <a:off x="12646807" y="10039288"/>
            <a:ext cx="3078186" cy="1520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Negyvas</a:t>
            </a:r>
            <a:endParaRPr/>
          </a:p>
        </p:txBody>
      </p:sp>
      <p:sp>
        <p:nvSpPr>
          <p:cNvPr id="536" name="Google Shape;536;p5"/>
          <p:cNvSpPr txBox="1"/>
          <p:nvPr>
            <p:ph idx="8" type="body"/>
          </p:nvPr>
        </p:nvSpPr>
        <p:spPr>
          <a:xfrm>
            <a:off x="17118020" y="10039288"/>
            <a:ext cx="3921428" cy="14040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Kaip galima gauti gyvo vandens?</a:t>
            </a:r>
            <a:endParaRPr/>
          </a:p>
        </p:txBody>
      </p:sp>
      <p:pic>
        <p:nvPicPr>
          <p:cNvPr descr="image.jpeg" id="537" name="Google Shape;537;p5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12461" r="12462" t="0"/>
          <a:stretch/>
        </p:blipFill>
        <p:spPr>
          <a:xfrm>
            <a:off x="12615862" y="6313878"/>
            <a:ext cx="3140076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Placeholder 9" id="538" name="Google Shape;538;p5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08695" y="6313877"/>
            <a:ext cx="3140076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.jpeg" id="539" name="Google Shape;539;p5"/>
          <p:cNvPicPr preferRelativeResize="0"/>
          <p:nvPr/>
        </p:nvPicPr>
        <p:blipFill rotWithShape="1">
          <a:blip r:embed="rId5">
            <a:alphaModFix/>
          </a:blip>
          <a:srcRect b="0" l="34100" r="128" t="0"/>
          <a:stretch/>
        </p:blipFill>
        <p:spPr>
          <a:xfrm>
            <a:off x="7723029" y="6313877"/>
            <a:ext cx="3140076" cy="3136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545" name="Google Shape;545;p6"/>
          <p:cNvSpPr txBox="1"/>
          <p:nvPr>
            <p:ph type="title"/>
          </p:nvPr>
        </p:nvSpPr>
        <p:spPr>
          <a:xfrm>
            <a:off x="3674444" y="4050830"/>
            <a:ext cx="7668864" cy="6240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Jonizuoto šarminio vandens</a:t>
            </a:r>
            <a:r>
              <a:rPr lang="en-US">
                <a:solidFill>
                  <a:srgbClr val="007EF5"/>
                </a:solidFill>
              </a:rPr>
              <a:t> </a:t>
            </a:r>
            <a:r>
              <a:rPr lang="en-US">
                <a:solidFill>
                  <a:srgbClr val="35E910"/>
                </a:solidFill>
              </a:rPr>
              <a:t>pagalba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quator-vivo-1.gif" id="550" name="Google Shape;5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35651" y="2790304"/>
            <a:ext cx="9280103" cy="9280104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552" name="Google Shape;552;p7"/>
          <p:cNvSpPr txBox="1"/>
          <p:nvPr>
            <p:ph idx="2" type="body"/>
          </p:nvPr>
        </p:nvSpPr>
        <p:spPr>
          <a:xfrm>
            <a:off x="1749430" y="1128478"/>
            <a:ext cx="90319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en-US" sz="4560">
                <a:solidFill>
                  <a:srgbClr val="FFFFFF"/>
                </a:solidFill>
              </a:rPr>
              <a:t>JONIZUOTAS ŠARMINIS VANDUO</a:t>
            </a:r>
            <a:endParaRPr/>
          </a:p>
        </p:txBody>
      </p:sp>
      <p:sp>
        <p:nvSpPr>
          <p:cNvPr id="553" name="Google Shape;553;p7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Kaip jis paruošiamas?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Quest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aQuator baltas logo_be fono.png" id="554" name="Google Shape;5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4.jpg" id="559" name="Google Shape;559;p8"/>
          <p:cNvPicPr preferRelativeResize="0"/>
          <p:nvPr/>
        </p:nvPicPr>
        <p:blipFill rotWithShape="1">
          <a:blip r:embed="rId3">
            <a:alphaModFix/>
          </a:blip>
          <a:srcRect b="16591" l="0" r="0" t="16592"/>
          <a:stretch/>
        </p:blipFill>
        <p:spPr>
          <a:xfrm>
            <a:off x="12508272" y="2479406"/>
            <a:ext cx="10412413" cy="10402095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60" name="Google Shape;560;p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561" name="Google Shape;561;p8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Vandens jonizatoriumi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aQuator baltas logo_be fono.png" id="562" name="Google Shape;56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8"/>
          <p:cNvSpPr/>
          <p:nvPr/>
        </p:nvSpPr>
        <p:spPr>
          <a:xfrm>
            <a:off x="1749430" y="1128478"/>
            <a:ext cx="9180840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en-US" sz="456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JONIZUOTAS ŠARMINIS VANDUO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-6.jpg" id="568" name="Google Shape;568;p9"/>
          <p:cNvPicPr preferRelativeResize="0"/>
          <p:nvPr/>
        </p:nvPicPr>
        <p:blipFill rotWithShape="1">
          <a:blip r:embed="rId3">
            <a:alphaModFix/>
          </a:blip>
          <a:srcRect b="0" l="1871" r="5479" t="0"/>
          <a:stretch/>
        </p:blipFill>
        <p:spPr>
          <a:xfrm>
            <a:off x="11515631" y="3800644"/>
            <a:ext cx="10883504" cy="7841830"/>
          </a:xfrm>
          <a:custGeom>
            <a:rect b="b" l="l" r="r" t="t"/>
            <a:pathLst>
              <a:path extrusionOk="0" h="21600" w="21600">
                <a:moveTo>
                  <a:pt x="2534" y="0"/>
                </a:moveTo>
                <a:cubicBezTo>
                  <a:pt x="954" y="2604"/>
                  <a:pt x="0" y="5963"/>
                  <a:pt x="0" y="9633"/>
                </a:cubicBezTo>
                <a:cubicBezTo>
                  <a:pt x="0" y="14525"/>
                  <a:pt x="1693" y="18867"/>
                  <a:pt x="4309" y="21600"/>
                </a:cubicBezTo>
                <a:lnTo>
                  <a:pt x="17291" y="21600"/>
                </a:lnTo>
                <a:cubicBezTo>
                  <a:pt x="19907" y="18867"/>
                  <a:pt x="21600" y="14525"/>
                  <a:pt x="21600" y="9633"/>
                </a:cubicBezTo>
                <a:cubicBezTo>
                  <a:pt x="21600" y="5963"/>
                  <a:pt x="20646" y="2604"/>
                  <a:pt x="19066" y="0"/>
                </a:cubicBezTo>
                <a:lnTo>
                  <a:pt x="2534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69" name="Google Shape;569;p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570" name="Google Shape;570;p9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Vandens jonizatoriumi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aQuator baltas logo_be fono.png" id="571" name="Google Shape;57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"/>
          <p:cNvSpPr/>
          <p:nvPr/>
        </p:nvSpPr>
        <p:spPr>
          <a:xfrm>
            <a:off x="1749430" y="1128478"/>
            <a:ext cx="90319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en-US" sz="456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JONIZUOTAS ŠARMINIS VANDUO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578" name="Google Shape;578;p10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 sz="4800"/>
              <a:t>JONIZUOTAS ŠARMINIS VANDUO</a:t>
            </a:r>
            <a:endParaRPr/>
          </a:p>
        </p:txBody>
      </p:sp>
      <p:sp>
        <p:nvSpPr>
          <p:cNvPr id="579" name="Google Shape;579;p10"/>
          <p:cNvSpPr txBox="1"/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Akivaizdus privalumas</a:t>
            </a:r>
            <a:endParaRPr/>
          </a:p>
        </p:txBody>
      </p:sp>
      <p:sp>
        <p:nvSpPr>
          <p:cNvPr id="580" name="Google Shape;580;p10"/>
          <p:cNvSpPr/>
          <p:nvPr/>
        </p:nvSpPr>
        <p:spPr>
          <a:xfrm>
            <a:off x="8140623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en-US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SKANUS</a:t>
            </a:r>
            <a:r>
              <a:rPr b="0" i="0" lang="en-US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pic>
        <p:nvPicPr>
          <p:cNvPr descr="aQuator baltas logo_be fono.png" id="586" name="Google Shape;58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7" name="Google Shape;587;p11"/>
          <p:cNvGrpSpPr/>
          <p:nvPr/>
        </p:nvGrpSpPr>
        <p:grpSpPr>
          <a:xfrm>
            <a:off x="3490507" y="5072273"/>
            <a:ext cx="17561944" cy="4075745"/>
            <a:chOff x="0" y="0"/>
            <a:chExt cx="17561943" cy="4075743"/>
          </a:xfrm>
        </p:grpSpPr>
        <p:grpSp>
          <p:nvGrpSpPr>
            <p:cNvPr id="588" name="Google Shape;588;p11"/>
            <p:cNvGrpSpPr/>
            <p:nvPr/>
          </p:nvGrpSpPr>
          <p:grpSpPr>
            <a:xfrm>
              <a:off x="0" y="147446"/>
              <a:ext cx="3693901" cy="3176382"/>
              <a:chOff x="0" y="0"/>
              <a:chExt cx="3693900" cy="3176381"/>
            </a:xfrm>
          </p:grpSpPr>
          <p:sp>
            <p:nvSpPr>
              <p:cNvPr id="589" name="Google Shape;589;p11"/>
              <p:cNvSpPr txBox="1"/>
              <p:nvPr/>
            </p:nvSpPr>
            <p:spPr>
              <a:xfrm>
                <a:off x="0" y="2134781"/>
                <a:ext cx="3693900" cy="104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D1E5F3"/>
                  </a:buClr>
                  <a:buSzPts val="6200"/>
                  <a:buFont typeface="Questrial"/>
                  <a:buNone/>
                </a:pPr>
                <a:r>
                  <a:rPr lang="en-US" sz="6100">
                    <a:solidFill>
                      <a:srgbClr val="D1E5F3"/>
                    </a:solidFill>
                    <a:latin typeface="Questrial"/>
                    <a:ea typeface="Questrial"/>
                    <a:cs typeface="Questrial"/>
                    <a:sym typeface="Questrial"/>
                  </a:rPr>
                  <a:t>ŠARMINIS</a:t>
                </a:r>
                <a:endParaRPr sz="1300"/>
              </a:p>
            </p:txBody>
          </p:sp>
          <p:sp>
            <p:nvSpPr>
              <p:cNvPr id="590" name="Google Shape;590;p11"/>
              <p:cNvSpPr/>
              <p:nvPr/>
            </p:nvSpPr>
            <p:spPr>
              <a:xfrm>
                <a:off x="1233712" y="0"/>
                <a:ext cx="1226397" cy="1226396"/>
              </a:xfrm>
              <a:prstGeom prst="ellipse">
                <a:avLst/>
              </a:prstGeom>
              <a:solidFill>
                <a:srgbClr val="D1E5F3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61F56"/>
                  </a:buClr>
                  <a:buSzPts val="2400"/>
                  <a:buFont typeface="Quest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591" name="Google Shape;591;p11"/>
            <p:cNvGrpSpPr/>
            <p:nvPr/>
          </p:nvGrpSpPr>
          <p:grpSpPr>
            <a:xfrm>
              <a:off x="4747318" y="147446"/>
              <a:ext cx="6678901" cy="3176382"/>
              <a:chOff x="-739779" y="0"/>
              <a:chExt cx="6678900" cy="3176381"/>
            </a:xfrm>
          </p:grpSpPr>
          <p:sp>
            <p:nvSpPr>
              <p:cNvPr id="592" name="Google Shape;592;p11"/>
              <p:cNvSpPr txBox="1"/>
              <p:nvPr/>
            </p:nvSpPr>
            <p:spPr>
              <a:xfrm>
                <a:off x="-739779" y="2134781"/>
                <a:ext cx="6678900" cy="104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D1E5F3"/>
                  </a:buClr>
                  <a:buSzPts val="6200"/>
                  <a:buFont typeface="Questrial"/>
                  <a:buNone/>
                </a:pPr>
                <a:r>
                  <a:rPr lang="en-US" sz="6100">
                    <a:solidFill>
                      <a:srgbClr val="D1E5F3"/>
                    </a:solidFill>
                    <a:latin typeface="Questrial"/>
                    <a:ea typeface="Questrial"/>
                    <a:cs typeface="Questrial"/>
                    <a:sym typeface="Questrial"/>
                  </a:rPr>
                  <a:t>MINERALIZUOTAS</a:t>
                </a:r>
                <a:endParaRPr sz="1300"/>
              </a:p>
            </p:txBody>
          </p:sp>
          <p:sp>
            <p:nvSpPr>
              <p:cNvPr id="593" name="Google Shape;593;p11"/>
              <p:cNvSpPr/>
              <p:nvPr/>
            </p:nvSpPr>
            <p:spPr>
              <a:xfrm>
                <a:off x="1986466" y="0"/>
                <a:ext cx="1226397" cy="1226396"/>
              </a:xfrm>
              <a:prstGeom prst="ellipse">
                <a:avLst/>
              </a:prstGeom>
              <a:solidFill>
                <a:srgbClr val="D1E5F3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61F56"/>
                  </a:buClr>
                  <a:buSzPts val="2400"/>
                  <a:buFont typeface="Quest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594" name="Google Shape;594;p11"/>
            <p:cNvGrpSpPr/>
            <p:nvPr/>
          </p:nvGrpSpPr>
          <p:grpSpPr>
            <a:xfrm>
              <a:off x="11250241" y="0"/>
              <a:ext cx="6311702" cy="4075743"/>
              <a:chOff x="-1" y="0"/>
              <a:chExt cx="6311700" cy="4075742"/>
            </a:xfrm>
          </p:grpSpPr>
          <p:sp>
            <p:nvSpPr>
              <p:cNvPr id="595" name="Google Shape;595;p11"/>
              <p:cNvSpPr txBox="1"/>
              <p:nvPr/>
            </p:nvSpPr>
            <p:spPr>
              <a:xfrm>
                <a:off x="-1" y="2095142"/>
                <a:ext cx="6311700" cy="198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b" bIns="50800" lIns="50800" spcFirstLastPara="1" rIns="50800" wrap="square" tIns="508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D1E5F3"/>
                  </a:buClr>
                  <a:buSzPts val="6200"/>
                  <a:buFont typeface="Questrial"/>
                  <a:buNone/>
                </a:pPr>
                <a:r>
                  <a:rPr lang="en-US" sz="6100">
                    <a:solidFill>
                      <a:srgbClr val="D1E5F3"/>
                    </a:solidFill>
                    <a:latin typeface="Questrial"/>
                    <a:ea typeface="Questrial"/>
                    <a:cs typeface="Questrial"/>
                    <a:sym typeface="Questrial"/>
                  </a:rPr>
                  <a:t>DRAUGIŠKAS APLINKAI</a:t>
                </a:r>
                <a:endParaRPr sz="1300"/>
              </a:p>
            </p:txBody>
          </p:sp>
          <p:sp>
            <p:nvSpPr>
              <p:cNvPr id="596" name="Google Shape;596;p11"/>
              <p:cNvSpPr/>
              <p:nvPr/>
            </p:nvSpPr>
            <p:spPr>
              <a:xfrm>
                <a:off x="2463173" y="0"/>
                <a:ext cx="1226397" cy="1226396"/>
              </a:xfrm>
              <a:prstGeom prst="ellipse">
                <a:avLst/>
              </a:prstGeom>
              <a:solidFill>
                <a:srgbClr val="D1E5F3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61F56"/>
                  </a:buClr>
                  <a:buSzPts val="2400"/>
                  <a:buFont typeface="Quest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rgbClr val="5E5E5E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pic>
        <p:nvPicPr>
          <p:cNvPr descr="aQuator baltas logo_be fono.png" id="602" name="Google Shape;60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12"/>
          <p:cNvSpPr txBox="1"/>
          <p:nvPr/>
        </p:nvSpPr>
        <p:spPr>
          <a:xfrm>
            <a:off x="3426334" y="7354501"/>
            <a:ext cx="38223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1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ŠARMINIS	</a:t>
            </a:r>
            <a:endParaRPr sz="1300"/>
          </a:p>
        </p:txBody>
      </p:sp>
      <p:sp>
        <p:nvSpPr>
          <p:cNvPr id="604" name="Google Shape;604;p12"/>
          <p:cNvSpPr/>
          <p:nvPr/>
        </p:nvSpPr>
        <p:spPr>
          <a:xfrm>
            <a:off x="4724219" y="5219720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5" name="Google Shape;605;p12"/>
          <p:cNvSpPr txBox="1"/>
          <p:nvPr/>
        </p:nvSpPr>
        <p:spPr>
          <a:xfrm>
            <a:off x="8247575" y="7354500"/>
            <a:ext cx="66594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b="0" i="0" lang="en-US" sz="6100" u="none" cap="none" strike="noStrike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MINERALI</a:t>
            </a:r>
            <a:r>
              <a:rPr lang="en-US" sz="61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ZUOTAS</a:t>
            </a:r>
            <a:endParaRPr sz="1300"/>
          </a:p>
        </p:txBody>
      </p:sp>
      <p:sp>
        <p:nvSpPr>
          <p:cNvPr id="606" name="Google Shape;606;p12"/>
          <p:cNvSpPr/>
          <p:nvPr/>
        </p:nvSpPr>
        <p:spPr>
          <a:xfrm>
            <a:off x="10964071" y="5219720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7" name="Google Shape;607;p12"/>
          <p:cNvSpPr txBox="1"/>
          <p:nvPr/>
        </p:nvSpPr>
        <p:spPr>
          <a:xfrm>
            <a:off x="14740749" y="7167415"/>
            <a:ext cx="6460500" cy="1980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1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DRAUGIŠKAS APLINKAI</a:t>
            </a:r>
            <a:endParaRPr sz="1300"/>
          </a:p>
        </p:txBody>
      </p:sp>
      <p:sp>
        <p:nvSpPr>
          <p:cNvPr id="608" name="Google Shape;608;p12"/>
          <p:cNvSpPr/>
          <p:nvPr/>
        </p:nvSpPr>
        <p:spPr>
          <a:xfrm>
            <a:off x="17203923" y="5072273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3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2022 | LIETUVA</a:t>
            </a:r>
            <a:endParaRPr/>
          </a:p>
        </p:txBody>
      </p:sp>
      <p:sp>
        <p:nvSpPr>
          <p:cNvPr id="614" name="Google Shape;614;p13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pH</a:t>
            </a:r>
            <a:endParaRPr/>
          </a:p>
        </p:txBody>
      </p:sp>
      <p:grpSp>
        <p:nvGrpSpPr>
          <p:cNvPr id="615" name="Google Shape;615;p13"/>
          <p:cNvGrpSpPr/>
          <p:nvPr/>
        </p:nvGrpSpPr>
        <p:grpSpPr>
          <a:xfrm>
            <a:off x="8795889" y="5211088"/>
            <a:ext cx="12700001" cy="2359689"/>
            <a:chOff x="0" y="0"/>
            <a:chExt cx="12700000" cy="2359688"/>
          </a:xfrm>
        </p:grpSpPr>
        <p:sp>
          <p:nvSpPr>
            <p:cNvPr id="616" name="Google Shape;616;p13"/>
            <p:cNvSpPr/>
            <p:nvPr/>
          </p:nvSpPr>
          <p:spPr>
            <a:xfrm>
              <a:off x="0" y="0"/>
              <a:ext cx="12700000" cy="2359688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 cap="flat" cmpd="sng" w="25400">
              <a:solidFill>
                <a:srgbClr val="D1E5F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335133" y="390491"/>
              <a:ext cx="12029734" cy="1578703"/>
            </a:xfrm>
            <a:prstGeom prst="roundRect">
              <a:avLst>
                <a:gd fmla="val 50000" name="adj"/>
              </a:avLst>
            </a:prstGeom>
            <a:solidFill>
              <a:srgbClr val="D1E5F3"/>
            </a:solidFill>
            <a:ln cap="flat" cmpd="sng" w="50800">
              <a:solidFill>
                <a:srgbClr val="D1E5F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618" name="Google Shape;618;p13"/>
          <p:cNvSpPr txBox="1"/>
          <p:nvPr/>
        </p:nvSpPr>
        <p:spPr>
          <a:xfrm>
            <a:off x="9668740" y="6122961"/>
            <a:ext cx="449327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0</a:t>
            </a:r>
            <a:endParaRPr/>
          </a:p>
        </p:txBody>
      </p:sp>
      <p:sp>
        <p:nvSpPr>
          <p:cNvPr id="619" name="Google Shape;619;p13"/>
          <p:cNvSpPr/>
          <p:nvPr/>
        </p:nvSpPr>
        <p:spPr>
          <a:xfrm>
            <a:off x="15346976" y="5831666"/>
            <a:ext cx="5545362" cy="1118532"/>
          </a:xfrm>
          <a:prstGeom prst="roundRect">
            <a:avLst>
              <a:gd fmla="val 50000" name="adj"/>
            </a:avLst>
          </a:prstGeom>
          <a:solidFill>
            <a:srgbClr val="35E910"/>
          </a:solidFill>
          <a:ln cap="flat" cmpd="sng" w="508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0" name="Google Shape;620;p13"/>
          <p:cNvSpPr txBox="1"/>
          <p:nvPr/>
        </p:nvSpPr>
        <p:spPr>
          <a:xfrm>
            <a:off x="19821317" y="6122961"/>
            <a:ext cx="703073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14</a:t>
            </a:r>
            <a:endParaRPr/>
          </a:p>
        </p:txBody>
      </p:sp>
      <p:sp>
        <p:nvSpPr>
          <p:cNvPr id="621" name="Google Shape;621;p13"/>
          <p:cNvSpPr txBox="1"/>
          <p:nvPr/>
        </p:nvSpPr>
        <p:spPr>
          <a:xfrm>
            <a:off x="9630654" y="7867225"/>
            <a:ext cx="2230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622" name="Google Shape;622;p13"/>
          <p:cNvSpPr txBox="1"/>
          <p:nvPr/>
        </p:nvSpPr>
        <p:spPr>
          <a:xfrm>
            <a:off x="18578433" y="7867230"/>
            <a:ext cx="1961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623" name="Google Shape;623;p13"/>
          <p:cNvSpPr txBox="1"/>
          <p:nvPr/>
        </p:nvSpPr>
        <p:spPr>
          <a:xfrm>
            <a:off x="15725640" y="6122961"/>
            <a:ext cx="449327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en-US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629" name="Google Shape;629;p14"/>
          <p:cNvSpPr txBox="1"/>
          <p:nvPr>
            <p:ph idx="2" type="body"/>
          </p:nvPr>
        </p:nvSpPr>
        <p:spPr>
          <a:xfrm>
            <a:off x="14706603" y="1128478"/>
            <a:ext cx="7356457" cy="8669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en-US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PH </a:t>
            </a:r>
            <a:r>
              <a:rPr lang="en-US"/>
              <a:t> DISBALANSAS</a:t>
            </a:r>
            <a:endParaRPr/>
          </a:p>
        </p:txBody>
      </p:sp>
      <p:sp>
        <p:nvSpPr>
          <p:cNvPr id="630" name="Google Shape;630;p14"/>
          <p:cNvSpPr txBox="1"/>
          <p:nvPr>
            <p:ph type="title"/>
          </p:nvPr>
        </p:nvSpPr>
        <p:spPr>
          <a:xfrm>
            <a:off x="14706600" y="2224671"/>
            <a:ext cx="7356465" cy="29233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Priežastys</a:t>
            </a:r>
            <a:endParaRPr/>
          </a:p>
        </p:txBody>
      </p:sp>
      <p:grpSp>
        <p:nvGrpSpPr>
          <p:cNvPr id="631" name="Google Shape;631;p14"/>
          <p:cNvGrpSpPr/>
          <p:nvPr/>
        </p:nvGrpSpPr>
        <p:grpSpPr>
          <a:xfrm>
            <a:off x="3298824" y="2247266"/>
            <a:ext cx="9220084" cy="9222304"/>
            <a:chOff x="-1" y="0"/>
            <a:chExt cx="9220082" cy="9222303"/>
          </a:xfrm>
        </p:grpSpPr>
        <p:sp>
          <p:nvSpPr>
            <p:cNvPr id="632" name="Google Shape;632;p14"/>
            <p:cNvSpPr/>
            <p:nvPr/>
          </p:nvSpPr>
          <p:spPr>
            <a:xfrm>
              <a:off x="288279" y="289559"/>
              <a:ext cx="8673465" cy="8673466"/>
            </a:xfrm>
            <a:prstGeom prst="ellipse">
              <a:avLst/>
            </a:prstGeom>
            <a:solidFill>
              <a:srgbClr val="FFFFFF"/>
            </a:solidFill>
            <a:ln cap="flat" cmpd="sng" w="25400">
              <a:solidFill>
                <a:srgbClr val="061F5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3" name="Google Shape;633;p14"/>
            <p:cNvSpPr/>
            <p:nvPr/>
          </p:nvSpPr>
          <p:spPr>
            <a:xfrm>
              <a:off x="2926411" y="812896"/>
              <a:ext cx="3357995" cy="4750435"/>
            </a:xfrm>
            <a:custGeom>
              <a:rect b="b" l="l" r="r" t="t"/>
              <a:pathLst>
                <a:path extrusionOk="0" h="21085" w="21067">
                  <a:moveTo>
                    <a:pt x="3250" y="14552"/>
                  </a:moveTo>
                  <a:cubicBezTo>
                    <a:pt x="5991" y="10455"/>
                    <a:pt x="4124" y="-339"/>
                    <a:pt x="11575" y="8"/>
                  </a:cubicBezTo>
                  <a:cubicBezTo>
                    <a:pt x="16075" y="217"/>
                    <a:pt x="16840" y="2486"/>
                    <a:pt x="17309" y="5336"/>
                  </a:cubicBezTo>
                  <a:cubicBezTo>
                    <a:pt x="17859" y="8672"/>
                    <a:pt x="18612" y="12820"/>
                    <a:pt x="20244" y="16016"/>
                  </a:cubicBezTo>
                  <a:cubicBezTo>
                    <a:pt x="21439" y="18354"/>
                    <a:pt x="21596" y="20948"/>
                    <a:pt x="18915" y="21081"/>
                  </a:cubicBezTo>
                  <a:cubicBezTo>
                    <a:pt x="16977" y="21178"/>
                    <a:pt x="16008" y="19330"/>
                    <a:pt x="14095" y="19339"/>
                  </a:cubicBezTo>
                  <a:cubicBezTo>
                    <a:pt x="12448" y="19347"/>
                    <a:pt x="11465" y="20768"/>
                    <a:pt x="9808" y="20733"/>
                  </a:cubicBezTo>
                  <a:cubicBezTo>
                    <a:pt x="9008" y="20715"/>
                    <a:pt x="8325" y="20329"/>
                    <a:pt x="7531" y="20271"/>
                  </a:cubicBezTo>
                  <a:cubicBezTo>
                    <a:pt x="6423" y="20189"/>
                    <a:pt x="5472" y="20738"/>
                    <a:pt x="4398" y="20911"/>
                  </a:cubicBezTo>
                  <a:cubicBezTo>
                    <a:pt x="2225" y="21261"/>
                    <a:pt x="-4" y="20173"/>
                    <a:pt x="0" y="18611"/>
                  </a:cubicBezTo>
                  <a:cubicBezTo>
                    <a:pt x="2" y="17392"/>
                    <a:pt x="1764" y="16775"/>
                    <a:pt x="3250" y="14552"/>
                  </a:cubicBezTo>
                  <a:close/>
                </a:path>
              </a:pathLst>
            </a:custGeom>
            <a:solidFill>
              <a:srgbClr val="35E9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4" name="Google Shape;634;p14"/>
            <p:cNvSpPr/>
            <p:nvPr/>
          </p:nvSpPr>
          <p:spPr>
            <a:xfrm>
              <a:off x="842765" y="3495636"/>
              <a:ext cx="7536685" cy="4916344"/>
            </a:xfrm>
            <a:custGeom>
              <a:rect b="b" l="l" r="r" t="t"/>
              <a:pathLst>
                <a:path extrusionOk="0" h="21164" w="20928">
                  <a:moveTo>
                    <a:pt x="11295" y="2322"/>
                  </a:moveTo>
                  <a:cubicBezTo>
                    <a:pt x="13248" y="2017"/>
                    <a:pt x="15152" y="56"/>
                    <a:pt x="17034" y="2"/>
                  </a:cubicBezTo>
                  <a:cubicBezTo>
                    <a:pt x="19313" y="-64"/>
                    <a:pt x="21305" y="2549"/>
                    <a:pt x="20867" y="5679"/>
                  </a:cubicBezTo>
                  <a:cubicBezTo>
                    <a:pt x="20277" y="9897"/>
                    <a:pt x="16499" y="9198"/>
                    <a:pt x="14815" y="12034"/>
                  </a:cubicBezTo>
                  <a:cubicBezTo>
                    <a:pt x="13145" y="14848"/>
                    <a:pt x="13591" y="20845"/>
                    <a:pt x="10795" y="21155"/>
                  </a:cubicBezTo>
                  <a:cubicBezTo>
                    <a:pt x="9185" y="21334"/>
                    <a:pt x="8121" y="18882"/>
                    <a:pt x="7737" y="16249"/>
                  </a:cubicBezTo>
                  <a:cubicBezTo>
                    <a:pt x="7483" y="14509"/>
                    <a:pt x="7399" y="12548"/>
                    <a:pt x="6606" y="11192"/>
                  </a:cubicBezTo>
                  <a:cubicBezTo>
                    <a:pt x="4840" y="8170"/>
                    <a:pt x="509" y="10218"/>
                    <a:pt x="27" y="5191"/>
                  </a:cubicBezTo>
                  <a:cubicBezTo>
                    <a:pt x="-295" y="1830"/>
                    <a:pt x="2280" y="-266"/>
                    <a:pt x="4945" y="438"/>
                  </a:cubicBezTo>
                  <a:cubicBezTo>
                    <a:pt x="7085" y="1004"/>
                    <a:pt x="9122" y="2661"/>
                    <a:pt x="11295" y="2322"/>
                  </a:cubicBezTo>
                  <a:close/>
                </a:path>
              </a:pathLst>
            </a:cu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5" name="Google Shape;635;p14"/>
            <p:cNvSpPr/>
            <p:nvPr/>
          </p:nvSpPr>
          <p:spPr>
            <a:xfrm>
              <a:off x="4481183" y="0"/>
              <a:ext cx="579121" cy="579121"/>
            </a:xfrm>
            <a:prstGeom prst="ellipse">
              <a:avLst/>
            </a:prstGeom>
            <a:solidFill>
              <a:srgbClr val="35E9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6" name="Google Shape;636;p14"/>
            <p:cNvSpPr/>
            <p:nvPr/>
          </p:nvSpPr>
          <p:spPr>
            <a:xfrm>
              <a:off x="8640960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7" name="Google Shape;637;p14"/>
            <p:cNvSpPr/>
            <p:nvPr/>
          </p:nvSpPr>
          <p:spPr>
            <a:xfrm>
              <a:off x="4464495" y="864318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38" name="Google Shape;638;p14"/>
            <p:cNvSpPr/>
            <p:nvPr/>
          </p:nvSpPr>
          <p:spPr>
            <a:xfrm>
              <a:off x="-1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639" name="Google Shape;639;p14"/>
          <p:cNvSpPr txBox="1"/>
          <p:nvPr/>
        </p:nvSpPr>
        <p:spPr>
          <a:xfrm>
            <a:off x="6373485" y="11753556"/>
            <a:ext cx="346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Nesveikas ir gyvūninės kilmės maistas, saldumynai</a:t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t/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40" name="Google Shape;640;p14"/>
          <p:cNvSpPr txBox="1"/>
          <p:nvPr/>
        </p:nvSpPr>
        <p:spPr>
          <a:xfrm>
            <a:off x="12762209" y="6410960"/>
            <a:ext cx="24186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Alkoholis ir vaistai</a:t>
            </a:r>
            <a:endParaRPr/>
          </a:p>
        </p:txBody>
      </p:sp>
      <p:sp>
        <p:nvSpPr>
          <p:cNvPr id="641" name="Google Shape;641;p14"/>
          <p:cNvSpPr txBox="1"/>
          <p:nvPr/>
        </p:nvSpPr>
        <p:spPr>
          <a:xfrm>
            <a:off x="6731520" y="1119997"/>
            <a:ext cx="27252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Vaisiai ir daržovės</a:t>
            </a:r>
            <a:endParaRPr/>
          </a:p>
        </p:txBody>
      </p:sp>
      <p:sp>
        <p:nvSpPr>
          <p:cNvPr id="642" name="Google Shape;642;p14"/>
          <p:cNvSpPr txBox="1"/>
          <p:nvPr/>
        </p:nvSpPr>
        <p:spPr>
          <a:xfrm>
            <a:off x="746126" y="6440887"/>
            <a:ext cx="23094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Stresas ir aplinkos tarša</a:t>
            </a:r>
            <a:endParaRPr/>
          </a:p>
        </p:txBody>
      </p:sp>
      <p:sp>
        <p:nvSpPr>
          <p:cNvPr id="643" name="Google Shape;643;p14"/>
          <p:cNvSpPr txBox="1"/>
          <p:nvPr/>
        </p:nvSpPr>
        <p:spPr>
          <a:xfrm>
            <a:off x="7198925" y="9404825"/>
            <a:ext cx="1545600" cy="441300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en-US" sz="22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 sz="1200"/>
          </a:p>
        </p:txBody>
      </p:sp>
      <p:sp>
        <p:nvSpPr>
          <p:cNvPr id="644" name="Google Shape;644;p14"/>
          <p:cNvSpPr txBox="1"/>
          <p:nvPr/>
        </p:nvSpPr>
        <p:spPr>
          <a:xfrm>
            <a:off x="7321349" y="3666190"/>
            <a:ext cx="1545600" cy="471900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5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650" name="Google Shape;650;p15"/>
          <p:cNvSpPr txBox="1"/>
          <p:nvPr>
            <p:ph idx="2" type="body"/>
          </p:nvPr>
        </p:nvSpPr>
        <p:spPr>
          <a:xfrm>
            <a:off x="1749428" y="1098550"/>
            <a:ext cx="5882701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PH DISBALANSAS</a:t>
            </a:r>
            <a:endParaRPr/>
          </a:p>
        </p:txBody>
      </p:sp>
      <p:sp>
        <p:nvSpPr>
          <p:cNvPr id="651" name="Google Shape;651;p15"/>
          <p:cNvSpPr txBox="1"/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Keletas pasekmių</a:t>
            </a:r>
            <a:endParaRPr/>
          </a:p>
        </p:txBody>
      </p:sp>
      <p:sp>
        <p:nvSpPr>
          <p:cNvPr id="652" name="Google Shape;652;p15"/>
          <p:cNvSpPr/>
          <p:nvPr/>
        </p:nvSpPr>
        <p:spPr>
          <a:xfrm>
            <a:off x="505400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ARTRITAS</a:t>
            </a:r>
            <a:endParaRPr/>
          </a:p>
        </p:txBody>
      </p:sp>
      <p:sp>
        <p:nvSpPr>
          <p:cNvPr id="653" name="Google Shape;653;p15"/>
          <p:cNvSpPr/>
          <p:nvPr/>
        </p:nvSpPr>
        <p:spPr>
          <a:xfrm>
            <a:off x="18380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INKSTŲ PROBLEMOS</a:t>
            </a:r>
            <a:endParaRPr/>
          </a:p>
        </p:txBody>
      </p:sp>
      <p:sp>
        <p:nvSpPr>
          <p:cNvPr id="654" name="Google Shape;654;p15"/>
          <p:cNvSpPr/>
          <p:nvPr/>
        </p:nvSpPr>
        <p:spPr>
          <a:xfrm>
            <a:off x="1148590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SVORIO PROBLEMOS</a:t>
            </a:r>
            <a:endParaRPr/>
          </a:p>
        </p:txBody>
      </p:sp>
      <p:sp>
        <p:nvSpPr>
          <p:cNvPr id="655" name="Google Shape;655;p15"/>
          <p:cNvSpPr/>
          <p:nvPr/>
        </p:nvSpPr>
        <p:spPr>
          <a:xfrm>
            <a:off x="82699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REFLIUKSAS</a:t>
            </a:r>
            <a:endParaRPr/>
          </a:p>
        </p:txBody>
      </p:sp>
      <p:sp>
        <p:nvSpPr>
          <p:cNvPr id="656" name="Google Shape;656;p15"/>
          <p:cNvSpPr/>
          <p:nvPr/>
        </p:nvSpPr>
        <p:spPr>
          <a:xfrm>
            <a:off x="8269959" y="9432627"/>
            <a:ext cx="2583300" cy="25833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SKLEROZĖ</a:t>
            </a:r>
            <a:endParaRPr/>
          </a:p>
        </p:txBody>
      </p:sp>
      <p:sp>
        <p:nvSpPr>
          <p:cNvPr id="657" name="Google Shape;657;p15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AUKŠTAS KRAUJO SPAUDIMAS</a:t>
            </a:r>
            <a:endParaRPr/>
          </a:p>
        </p:txBody>
      </p:sp>
      <p:sp>
        <p:nvSpPr>
          <p:cNvPr id="658" name="Google Shape;658;p15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1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ALZHEIMERIO LIGA</a:t>
            </a:r>
            <a:endParaRPr sz="1300"/>
          </a:p>
        </p:txBody>
      </p:sp>
      <p:sp>
        <p:nvSpPr>
          <p:cNvPr id="659" name="Google Shape;659;p15"/>
          <p:cNvSpPr/>
          <p:nvPr/>
        </p:nvSpPr>
        <p:spPr>
          <a:xfrm>
            <a:off x="50540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b="0" i="0" lang="en-US" sz="2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DIABET</a:t>
            </a: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</a:t>
            </a:r>
            <a:r>
              <a:rPr b="0" i="0" lang="en-US" sz="2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</a:t>
            </a:r>
            <a:endParaRPr/>
          </a:p>
        </p:txBody>
      </p:sp>
      <p:sp>
        <p:nvSpPr>
          <p:cNvPr id="660" name="Google Shape;660;p15"/>
          <p:cNvSpPr/>
          <p:nvPr/>
        </p:nvSpPr>
        <p:spPr>
          <a:xfrm>
            <a:off x="18380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ŠIRDIES PROBLEMOS</a:t>
            </a:r>
            <a:endParaRPr/>
          </a:p>
        </p:txBody>
      </p:sp>
      <p:sp>
        <p:nvSpPr>
          <p:cNvPr id="661" name="Google Shape;661;p15"/>
          <p:cNvSpPr/>
          <p:nvPr/>
        </p:nvSpPr>
        <p:spPr>
          <a:xfrm>
            <a:off x="147018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b="0" i="0" lang="en-US" sz="2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E</a:t>
            </a: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</a:t>
            </a:r>
            <a:r>
              <a:rPr b="0" i="0" lang="en-US" sz="2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ZEMA</a:t>
            </a:r>
            <a:endParaRPr/>
          </a:p>
        </p:txBody>
      </p:sp>
      <p:sp>
        <p:nvSpPr>
          <p:cNvPr id="662" name="Google Shape;662;p15"/>
          <p:cNvSpPr/>
          <p:nvPr/>
        </p:nvSpPr>
        <p:spPr>
          <a:xfrm>
            <a:off x="17920055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IŠSEKIMAS</a:t>
            </a:r>
            <a:endParaRPr b="0" i="0" sz="22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63" name="Google Shape;663;p15"/>
          <p:cNvSpPr/>
          <p:nvPr/>
        </p:nvSpPr>
        <p:spPr>
          <a:xfrm>
            <a:off x="17920055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VĖŽYS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6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sp>
        <p:nvSpPr>
          <p:cNvPr id="669" name="Google Shape;669;p16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 sz="4800"/>
              <a:t>ŠARMINIS VANDUO</a:t>
            </a:r>
            <a:endParaRPr/>
          </a:p>
        </p:txBody>
      </p:sp>
      <p:sp>
        <p:nvSpPr>
          <p:cNvPr id="670" name="Google Shape;670;p16"/>
          <p:cNvSpPr txBox="1"/>
          <p:nvPr>
            <p:ph type="title"/>
          </p:nvPr>
        </p:nvSpPr>
        <p:spPr>
          <a:xfrm>
            <a:off x="1749423" y="2321743"/>
            <a:ext cx="12573780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en-US">
                <a:latin typeface="Questrial"/>
                <a:ea typeface="Questrial"/>
                <a:cs typeface="Questrial"/>
                <a:sym typeface="Questrial"/>
              </a:rPr>
              <a:t>Keletas nematomų privalumų</a:t>
            </a:r>
            <a:endParaRPr/>
          </a:p>
        </p:txBody>
      </p:sp>
      <p:sp>
        <p:nvSpPr>
          <p:cNvPr id="671" name="Google Shape;671;p16"/>
          <p:cNvSpPr/>
          <p:nvPr/>
        </p:nvSpPr>
        <p:spPr>
          <a:xfrm>
            <a:off x="17899377" y="7305309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1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SUMAŽINTI SKRANDŽIO RŪGŠTINGUMĄ</a:t>
            </a:r>
            <a:endParaRPr sz="1000"/>
          </a:p>
        </p:txBody>
      </p:sp>
      <p:sp>
        <p:nvSpPr>
          <p:cNvPr id="672" name="Google Shape;672;p16"/>
          <p:cNvSpPr/>
          <p:nvPr/>
        </p:nvSpPr>
        <p:spPr>
          <a:xfrm>
            <a:off x="11467479" y="7305309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PALAIKYTI PH BALANSĄ</a:t>
            </a:r>
            <a:endParaRPr/>
          </a:p>
        </p:txBody>
      </p:sp>
      <p:sp>
        <p:nvSpPr>
          <p:cNvPr id="673" name="Google Shape;673;p16"/>
          <p:cNvSpPr/>
          <p:nvPr/>
        </p:nvSpPr>
        <p:spPr>
          <a:xfrm>
            <a:off x="14683427" y="7305309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200"/>
              <a:buFont typeface="Questrial"/>
              <a:buNone/>
            </a:pPr>
            <a:r>
              <a:rPr lang="en-US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ŠALINA PESTICIDUS NUO MAISTO PRODUKTŲ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7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679" name="Google Shape;679;p17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en-US"/>
              <a:t>VANDUO NĖRA VIENODAS</a:t>
            </a:r>
            <a:endParaRPr/>
          </a:p>
        </p:txBody>
      </p:sp>
      <p:sp>
        <p:nvSpPr>
          <p:cNvPr id="680" name="Google Shape;680;p17"/>
          <p:cNvSpPr txBox="1"/>
          <p:nvPr>
            <p:ph type="title"/>
          </p:nvPr>
        </p:nvSpPr>
        <p:spPr>
          <a:xfrm>
            <a:off x="1749424" y="2057255"/>
            <a:ext cx="10950069" cy="39321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Kas nutiko uogoms?</a:t>
            </a:r>
            <a:endParaRPr/>
          </a:p>
        </p:txBody>
      </p:sp>
      <p:sp>
        <p:nvSpPr>
          <p:cNvPr id="681" name="Google Shape;681;p17"/>
          <p:cNvSpPr txBox="1"/>
          <p:nvPr>
            <p:ph idx="3" type="body"/>
          </p:nvPr>
        </p:nvSpPr>
        <p:spPr>
          <a:xfrm>
            <a:off x="8265083" y="12089553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Įprastas vandentiekio vanduo</a:t>
            </a:r>
            <a:endParaRPr/>
          </a:p>
        </p:txBody>
      </p:sp>
      <p:sp>
        <p:nvSpPr>
          <p:cNvPr id="682" name="Google Shape;682;p17"/>
          <p:cNvSpPr txBox="1"/>
          <p:nvPr>
            <p:ph idx="7" type="body"/>
          </p:nvPr>
        </p:nvSpPr>
        <p:spPr>
          <a:xfrm>
            <a:off x="14552066" y="12089553"/>
            <a:ext cx="5794015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Jonizuotas šarminis vanduo</a:t>
            </a:r>
            <a:endParaRPr/>
          </a:p>
        </p:txBody>
      </p:sp>
      <p:pic>
        <p:nvPicPr>
          <p:cNvPr descr="305062584_1155079448686008_2498703677305365696_n.jpg" id="683" name="Google Shape;683;p17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12754" l="35265" r="1038" t="2403"/>
          <a:stretch/>
        </p:blipFill>
        <p:spPr>
          <a:xfrm>
            <a:off x="14270899" y="5380666"/>
            <a:ext cx="6356351" cy="6350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05062584_1155079448686008_2498703677305365696_n.jpg" id="684" name="Google Shape;684;p17"/>
          <p:cNvPicPr preferRelativeResize="0"/>
          <p:nvPr/>
        </p:nvPicPr>
        <p:blipFill rotWithShape="1">
          <a:blip r:embed="rId3">
            <a:alphaModFix/>
          </a:blip>
          <a:srcRect b="12573" l="59" r="35109" t="1071"/>
          <a:stretch/>
        </p:blipFill>
        <p:spPr>
          <a:xfrm>
            <a:off x="7300466" y="5383841"/>
            <a:ext cx="6350001" cy="634365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8"/>
          <p:cNvSpPr/>
          <p:nvPr/>
        </p:nvSpPr>
        <p:spPr>
          <a:xfrm>
            <a:off x="-662101" y="1629652"/>
            <a:ext cx="1270001" cy="1270001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BC79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0" name="Google Shape;690;p18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2022 | LIETUVA</a:t>
            </a:r>
            <a:endParaRPr/>
          </a:p>
        </p:txBody>
      </p:sp>
      <p:sp>
        <p:nvSpPr>
          <p:cNvPr id="691" name="Google Shape;691;p18"/>
          <p:cNvSpPr txBox="1"/>
          <p:nvPr>
            <p:ph type="title"/>
          </p:nvPr>
        </p:nvSpPr>
        <p:spPr>
          <a:xfrm>
            <a:off x="1780698" y="1088423"/>
            <a:ext cx="12323420" cy="361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Kalba kiti:</a:t>
            </a:r>
            <a:endParaRPr/>
          </a:p>
        </p:txBody>
      </p:sp>
      <p:sp>
        <p:nvSpPr>
          <p:cNvPr id="692" name="Google Shape;692;p18"/>
          <p:cNvSpPr txBox="1"/>
          <p:nvPr>
            <p:ph idx="3" type="body"/>
          </p:nvPr>
        </p:nvSpPr>
        <p:spPr>
          <a:xfrm>
            <a:off x="14662841" y="6331019"/>
            <a:ext cx="5793297" cy="361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3300"/>
              <a:buFont typeface="Questrial"/>
              <a:buNone/>
            </a:pPr>
            <a:r>
              <a:rPr lang="en-US">
                <a:solidFill>
                  <a:srgbClr val="35E910"/>
                </a:solidFill>
              </a:rPr>
              <a:t>❝</a:t>
            </a:r>
            <a:r>
              <a:rPr lang="en-US" sz="3306"/>
              <a:t> Šarminis vanduo, pagamintas vandens jonizatoriuose, yra didžiausias atradimas sveikatos srityje nuo Aleksandro Flemingo atrasto penicilino laikų. </a:t>
            </a:r>
            <a:r>
              <a:rPr lang="en-US">
                <a:solidFill>
                  <a:srgbClr val="35E910"/>
                </a:solidFill>
              </a:rPr>
              <a:t>❞</a:t>
            </a:r>
            <a:endParaRPr>
              <a:solidFill>
                <a:srgbClr val="35E910"/>
              </a:solidFill>
            </a:endParaRPr>
          </a:p>
        </p:txBody>
      </p:sp>
      <p:pic>
        <p:nvPicPr>
          <p:cNvPr descr="Dr-William-Donald-Kelley-photo-480x325.jpeg" id="693" name="Google Shape;693;p18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13139" r="19069" t="2"/>
          <a:stretch/>
        </p:blipFill>
        <p:spPr>
          <a:xfrm>
            <a:off x="10014258" y="6229404"/>
            <a:ext cx="3822305" cy="3817542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18"/>
          <p:cNvSpPr txBox="1"/>
          <p:nvPr/>
        </p:nvSpPr>
        <p:spPr>
          <a:xfrm>
            <a:off x="10578055" y="10058977"/>
            <a:ext cx="2694712" cy="835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b="0" i="0" lang="en-US" sz="2400" u="none" cap="none" strike="noStrike">
                <a:solidFill>
                  <a:srgbClr val="061F56"/>
                </a:solidFill>
                <a:latin typeface="Verdana"/>
                <a:ea typeface="Verdana"/>
                <a:cs typeface="Verdana"/>
                <a:sym typeface="Verdana"/>
              </a:rPr>
              <a:t>Dr. W. Kelly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en-US"/>
              <a:t>IETUVA</a:t>
            </a:r>
            <a:endParaRPr/>
          </a:p>
        </p:txBody>
      </p:sp>
      <p:pic>
        <p:nvPicPr>
          <p:cNvPr descr="aQuator baltas logo_be fono.png" id="700" name="Google Shape;70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19"/>
          <p:cNvSpPr txBox="1"/>
          <p:nvPr/>
        </p:nvSpPr>
        <p:spPr>
          <a:xfrm>
            <a:off x="3490507" y="7354501"/>
            <a:ext cx="36939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1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 sz="1300"/>
          </a:p>
        </p:txBody>
      </p:sp>
      <p:sp>
        <p:nvSpPr>
          <p:cNvPr id="702" name="Google Shape;702;p19"/>
          <p:cNvSpPr/>
          <p:nvPr/>
        </p:nvSpPr>
        <p:spPr>
          <a:xfrm>
            <a:off x="4724219" y="5219720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3" name="Google Shape;703;p19"/>
          <p:cNvSpPr txBox="1"/>
          <p:nvPr/>
        </p:nvSpPr>
        <p:spPr>
          <a:xfrm>
            <a:off x="8060975" y="7354500"/>
            <a:ext cx="67482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1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MINERALIZUOTAS</a:t>
            </a:r>
            <a:endParaRPr sz="1300"/>
          </a:p>
        </p:txBody>
      </p:sp>
      <p:sp>
        <p:nvSpPr>
          <p:cNvPr id="704" name="Google Shape;704;p19"/>
          <p:cNvSpPr/>
          <p:nvPr/>
        </p:nvSpPr>
        <p:spPr>
          <a:xfrm>
            <a:off x="10964071" y="5219720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5" name="Google Shape;705;p19"/>
          <p:cNvSpPr txBox="1"/>
          <p:nvPr/>
        </p:nvSpPr>
        <p:spPr>
          <a:xfrm>
            <a:off x="14994749" y="7167415"/>
            <a:ext cx="6291600" cy="2011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DRAUGIŠKAS APLINKAI</a:t>
            </a:r>
            <a:endParaRPr/>
          </a:p>
        </p:txBody>
      </p:sp>
      <p:sp>
        <p:nvSpPr>
          <p:cNvPr id="706" name="Google Shape;706;p19"/>
          <p:cNvSpPr/>
          <p:nvPr/>
        </p:nvSpPr>
        <p:spPr>
          <a:xfrm>
            <a:off x="17457923" y="5072273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20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2" name="Google Shape;712;p2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713" name="Google Shape;713;p20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Tūkstančiai eurų per metus</a:t>
            </a:r>
            <a:endParaRPr/>
          </a:p>
        </p:txBody>
      </p:sp>
      <p:pic>
        <p:nvPicPr>
          <p:cNvPr descr="H1fd99cc3cbb740fa8b498010866aba12Y-removebg-preview.png" id="714" name="Google Shape;714;p20"/>
          <p:cNvPicPr preferRelativeResize="0"/>
          <p:nvPr/>
        </p:nvPicPr>
        <p:blipFill rotWithShape="1">
          <a:blip r:embed="rId3">
            <a:alphaModFix amt="84996"/>
          </a:blip>
          <a:srcRect b="7200" l="0" r="0" t="7201"/>
          <a:stretch/>
        </p:blipFill>
        <p:spPr>
          <a:xfrm>
            <a:off x="21976570" y="4304105"/>
            <a:ext cx="1751929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0"/>
          <p:cNvSpPr txBox="1"/>
          <p:nvPr/>
        </p:nvSpPr>
        <p:spPr>
          <a:xfrm>
            <a:off x="986049" y="1993649"/>
            <a:ext cx="97581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b="1"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papildų</a:t>
            </a:r>
            <a:r>
              <a:rPr lang="en-US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rinkos vertė, mlrd. eurų</a:t>
            </a:r>
            <a:endParaRPr/>
          </a:p>
        </p:txBody>
      </p:sp>
      <p:sp>
        <p:nvSpPr>
          <p:cNvPr id="716" name="Google Shape;716;p20"/>
          <p:cNvSpPr txBox="1"/>
          <p:nvPr/>
        </p:nvSpPr>
        <p:spPr>
          <a:xfrm>
            <a:off x="949188" y="11527796"/>
            <a:ext cx="3236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en-US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Šaltinis</a:t>
            </a:r>
            <a:r>
              <a:rPr b="0" i="0" lang="en-US" sz="24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: Statista, 2020.</a:t>
            </a:r>
            <a:endParaRPr/>
          </a:p>
        </p:txBody>
      </p:sp>
      <p:graphicFrame>
        <p:nvGraphicFramePr>
          <p:cNvPr id="717" name="Google Shape;717;p20"/>
          <p:cNvGraphicFramePr/>
          <p:nvPr/>
        </p:nvGraphicFramePr>
        <p:xfrm>
          <a:off x="1119580" y="2892183"/>
          <a:ext cx="10899600" cy="8150100"/>
        </p:xfrm>
        <a:graphic>
          <a:graphicData uri="http://schemas.openxmlformats.org/drawingml/2006/chart">
            <c:chart r:id="rId4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1"/>
          <p:cNvSpPr txBox="1"/>
          <p:nvPr>
            <p:ph idx="1" type="body"/>
          </p:nvPr>
        </p:nvSpPr>
        <p:spPr>
          <a:xfrm rot="-5400000">
            <a:off x="17169826" y="6572298"/>
            <a:ext cx="11459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723" name="Google Shape;723;p21"/>
          <p:cNvSpPr txBox="1"/>
          <p:nvPr>
            <p:ph idx="2" type="body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 sz="4704"/>
              <a:t>JONIZUOTAS ŠARMINIS VANDUO</a:t>
            </a:r>
            <a:endParaRPr/>
          </a:p>
        </p:txBody>
      </p:sp>
      <p:sp>
        <p:nvSpPr>
          <p:cNvPr id="724" name="Google Shape;724;p21"/>
          <p:cNvSpPr txBox="1"/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Pasirinkite mineralus</a:t>
            </a:r>
            <a:endParaRPr/>
          </a:p>
        </p:txBody>
      </p:sp>
      <p:sp>
        <p:nvSpPr>
          <p:cNvPr id="725" name="Google Shape;725;p21"/>
          <p:cNvSpPr txBox="1"/>
          <p:nvPr>
            <p:ph idx="3" type="body"/>
          </p:nvPr>
        </p:nvSpPr>
        <p:spPr>
          <a:xfrm>
            <a:off x="3191025" y="9819150"/>
            <a:ext cx="28242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en-US"/>
              <a:t>Relax (Nuovargio mažinimui) </a:t>
            </a:r>
            <a:endParaRPr/>
          </a:p>
        </p:txBody>
      </p:sp>
      <p:sp>
        <p:nvSpPr>
          <p:cNvPr id="726" name="Google Shape;726;p21"/>
          <p:cNvSpPr txBox="1"/>
          <p:nvPr>
            <p:ph idx="7" type="body"/>
          </p:nvPr>
        </p:nvSpPr>
        <p:spPr>
          <a:xfrm>
            <a:off x="7805625" y="9819150"/>
            <a:ext cx="3078300" cy="12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Protection </a:t>
            </a:r>
            <a:r>
              <a:rPr lang="en-US"/>
              <a:t>(</a:t>
            </a:r>
            <a:r>
              <a:rPr b="0" lang="en-US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Mineralizacijai)</a:t>
            </a:r>
            <a:endParaRPr/>
          </a:p>
        </p:txBody>
      </p:sp>
      <p:sp>
        <p:nvSpPr>
          <p:cNvPr id="727" name="Google Shape;727;p21"/>
          <p:cNvSpPr txBox="1"/>
          <p:nvPr>
            <p:ph idx="8" type="body"/>
          </p:nvPr>
        </p:nvSpPr>
        <p:spPr>
          <a:xfrm>
            <a:off x="12975450" y="9819150"/>
            <a:ext cx="2402400" cy="26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lang="en-US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Wellness</a:t>
            </a:r>
            <a:r>
              <a:rPr lang="en-US"/>
              <a:t> (Imuninės sistemos stiprinimui)</a:t>
            </a:r>
            <a:endParaRPr/>
          </a:p>
        </p:txBody>
      </p:sp>
      <p:pic>
        <p:nvPicPr>
          <p:cNvPr descr="2.png" id="728" name="Google Shape;728;p21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5367" y="6110678"/>
            <a:ext cx="1918249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.png" id="729" name="Google Shape;729;p21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2" r="2" t="0"/>
          <a:stretch/>
        </p:blipFill>
        <p:spPr>
          <a:xfrm>
            <a:off x="12387880" y="6110677"/>
            <a:ext cx="1820069" cy="31369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0" name="Google Shape;730;p21"/>
          <p:cNvGrpSpPr/>
          <p:nvPr/>
        </p:nvGrpSpPr>
        <p:grpSpPr>
          <a:xfrm>
            <a:off x="2064151" y="6110677"/>
            <a:ext cx="17952474" cy="6181373"/>
            <a:chOff x="183121" y="0"/>
            <a:chExt cx="17952474" cy="6181373"/>
          </a:xfrm>
        </p:grpSpPr>
        <p:pic>
          <p:nvPicPr>
            <p:cNvPr descr="1.png" id="731" name="Google Shape;731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5088" y="0"/>
              <a:ext cx="1889900" cy="3136901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740" y="0"/>
                    <a:pt x="3007" y="820"/>
                    <a:pt x="0" y="2189"/>
                  </a:cubicBezTo>
                  <a:lnTo>
                    <a:pt x="0" y="19411"/>
                  </a:lnTo>
                  <a:cubicBezTo>
                    <a:pt x="3007" y="20780"/>
                    <a:pt x="6740" y="21600"/>
                    <a:pt x="10800" y="21600"/>
                  </a:cubicBezTo>
                  <a:cubicBezTo>
                    <a:pt x="14860" y="21600"/>
                    <a:pt x="18593" y="20780"/>
                    <a:pt x="21600" y="19411"/>
                  </a:cubicBezTo>
                  <a:lnTo>
                    <a:pt x="21600" y="2189"/>
                  </a:lnTo>
                  <a:cubicBezTo>
                    <a:pt x="18593" y="820"/>
                    <a:pt x="1486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  <p:sp>
          <p:nvSpPr>
            <p:cNvPr id="732" name="Google Shape;732;p21"/>
            <p:cNvSpPr/>
            <p:nvPr/>
          </p:nvSpPr>
          <p:spPr>
            <a:xfrm>
              <a:off x="15903595" y="3708473"/>
              <a:ext cx="2232000" cy="247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rPr b="0" i="0" lang="en-US" sz="3600" u="none" cap="none" strike="noStrike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Beauty </a:t>
              </a:r>
              <a:r>
                <a:rPr lang="en-US" sz="3600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(</a:t>
              </a:r>
              <a:r>
                <a:rPr b="0" i="0" lang="en-US" sz="3600" u="none" cap="none" strike="noStrike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Grožio puoselė-</a:t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rPr b="0" i="0" lang="en-US" sz="3600" u="none" cap="none" strike="noStrike">
                  <a:solidFill>
                    <a:srgbClr val="061F56"/>
                  </a:solidFill>
                  <a:latin typeface="Questrial"/>
                  <a:ea typeface="Questrial"/>
                  <a:cs typeface="Questrial"/>
                  <a:sym typeface="Questrial"/>
                </a:rPr>
                <a:t>jimui)</a:t>
              </a:r>
              <a:endParaRPr/>
            </a:p>
          </p:txBody>
        </p:sp>
        <p:pic>
          <p:nvPicPr>
            <p:cNvPr descr="4.png" id="733" name="Google Shape;733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5224297" y="0"/>
              <a:ext cx="2232025" cy="3136901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574" y="0"/>
                    <a:pt x="2754" y="1229"/>
                    <a:pt x="0" y="3208"/>
                  </a:cubicBezTo>
                  <a:lnTo>
                    <a:pt x="0" y="18392"/>
                  </a:lnTo>
                  <a:cubicBezTo>
                    <a:pt x="2754" y="20371"/>
                    <a:pt x="6574" y="21600"/>
                    <a:pt x="10800" y="21600"/>
                  </a:cubicBezTo>
                  <a:cubicBezTo>
                    <a:pt x="15026" y="21600"/>
                    <a:pt x="18846" y="20371"/>
                    <a:pt x="21600" y="18392"/>
                  </a:cubicBezTo>
                  <a:lnTo>
                    <a:pt x="21600" y="3208"/>
                  </a:lnTo>
                  <a:cubicBezTo>
                    <a:pt x="18846" y="1229"/>
                    <a:pt x="15026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</p:spPr>
        </p:pic>
        <p:pic>
          <p:nvPicPr>
            <p:cNvPr descr="1 icon.png" id="734" name="Google Shape;734;p2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83121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2 icon.png" id="735" name="Google Shape;735;p2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839293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3 ico.png" id="736" name="Google Shape;736;p2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010559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4 icon.png" id="737" name="Google Shape;737;p2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880854" y="3539496"/>
              <a:ext cx="1079501" cy="10795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pic>
        <p:nvPicPr>
          <p:cNvPr descr="aQuator baltas logo_be fono.png" id="743" name="Google Shape;7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22"/>
          <p:cNvSpPr txBox="1"/>
          <p:nvPr/>
        </p:nvSpPr>
        <p:spPr>
          <a:xfrm>
            <a:off x="3490507" y="7354501"/>
            <a:ext cx="36939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1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 sz="1300"/>
          </a:p>
        </p:txBody>
      </p:sp>
      <p:sp>
        <p:nvSpPr>
          <p:cNvPr id="745" name="Google Shape;745;p22"/>
          <p:cNvSpPr/>
          <p:nvPr/>
        </p:nvSpPr>
        <p:spPr>
          <a:xfrm>
            <a:off x="4724219" y="5219720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6" name="Google Shape;746;p22"/>
          <p:cNvSpPr txBox="1"/>
          <p:nvPr/>
        </p:nvSpPr>
        <p:spPr>
          <a:xfrm>
            <a:off x="7681650" y="7354500"/>
            <a:ext cx="70515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en-US" sz="61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MINERALIZUOTAS</a:t>
            </a:r>
            <a:endParaRPr sz="1300"/>
          </a:p>
        </p:txBody>
      </p:sp>
      <p:sp>
        <p:nvSpPr>
          <p:cNvPr id="747" name="Google Shape;747;p22"/>
          <p:cNvSpPr/>
          <p:nvPr/>
        </p:nvSpPr>
        <p:spPr>
          <a:xfrm>
            <a:off x="10964071" y="5219720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8" name="Google Shape;748;p22"/>
          <p:cNvSpPr txBox="1"/>
          <p:nvPr/>
        </p:nvSpPr>
        <p:spPr>
          <a:xfrm>
            <a:off x="14994749" y="7167415"/>
            <a:ext cx="6432000" cy="2011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en-US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DRAUGIŠKAS APLINKAI</a:t>
            </a:r>
            <a:endParaRPr/>
          </a:p>
        </p:txBody>
      </p:sp>
      <p:sp>
        <p:nvSpPr>
          <p:cNvPr id="749" name="Google Shape;749;p22"/>
          <p:cNvSpPr/>
          <p:nvPr/>
        </p:nvSpPr>
        <p:spPr>
          <a:xfrm>
            <a:off x="17457923" y="5072273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2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755" name="Google Shape;755;p23"/>
          <p:cNvSpPr txBox="1"/>
          <p:nvPr>
            <p:ph type="title"/>
          </p:nvPr>
        </p:nvSpPr>
        <p:spPr>
          <a:xfrm>
            <a:off x="3155029" y="4362667"/>
            <a:ext cx="9460137" cy="7782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>
                <a:solidFill>
                  <a:schemeClr val="lt1"/>
                </a:solidFill>
              </a:rPr>
              <a:t>Tikroji vandens buteliuose kaina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4"/>
          <p:cNvGrpSpPr/>
          <p:nvPr/>
        </p:nvGrpSpPr>
        <p:grpSpPr>
          <a:xfrm>
            <a:off x="9816307" y="4361498"/>
            <a:ext cx="14449483" cy="8522727"/>
            <a:chOff x="0" y="-1"/>
            <a:chExt cx="14449481" cy="8522726"/>
          </a:xfrm>
        </p:grpSpPr>
        <p:pic>
          <p:nvPicPr>
            <p:cNvPr descr="oneDay-xl.jpeg" id="761" name="Google Shape;76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2089745"/>
              <a:ext cx="14449481" cy="6035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2" name="Google Shape;762;p24"/>
            <p:cNvSpPr txBox="1"/>
            <p:nvPr/>
          </p:nvSpPr>
          <p:spPr>
            <a:xfrm>
              <a:off x="4147297" y="-1"/>
              <a:ext cx="6540000" cy="44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4400"/>
                <a:buFont typeface="Questrial"/>
                <a:buNone/>
              </a:pPr>
              <a:r>
                <a:rPr lang="en-US" sz="44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</a:t>
              </a:r>
              <a:endParaRPr/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1,3 mlrd. butelių</a:t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 pasaulyje parduodama pusės Paryžiaus Eifelio bokšto dydžio butelių krūvos atitikmuo.</a:t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3500"/>
                </a:spcBef>
                <a:spcAft>
                  <a:spcPts val="0"/>
                </a:spcAft>
                <a:buClr>
                  <a:srgbClr val="284D7F"/>
                </a:buClr>
                <a:buSzPts val="2000"/>
                <a:buFont typeface="Questrial"/>
                <a:buNone/>
              </a:pPr>
              <a:r>
                <a:t/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3500"/>
                </a:spcBef>
                <a:spcAft>
                  <a:spcPts val="0"/>
                </a:spcAft>
                <a:buClr>
                  <a:srgbClr val="284D7F"/>
                </a:buClr>
                <a:buSzPts val="2000"/>
                <a:buFont typeface="Questrial"/>
                <a:buNone/>
              </a:pPr>
              <a:r>
                <a:t/>
              </a:r>
              <a:endParaRPr sz="44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63" name="Google Shape;763;p24"/>
            <p:cNvSpPr txBox="1"/>
            <p:nvPr/>
          </p:nvSpPr>
          <p:spPr>
            <a:xfrm>
              <a:off x="4147297" y="8081425"/>
              <a:ext cx="65400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2200"/>
                <a:buFont typeface="Questrial"/>
                <a:buNone/>
              </a:pPr>
              <a:r>
                <a:rPr lang="en-US" sz="22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Vaizdas</a:t>
              </a:r>
              <a:r>
                <a:rPr b="0" i="0" lang="en-US" sz="2200" u="none" cap="none" strike="noStrike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: Reuters Graphics</a:t>
              </a:r>
              <a:endParaRPr/>
            </a:p>
          </p:txBody>
        </p:sp>
      </p:grpSp>
      <p:sp>
        <p:nvSpPr>
          <p:cNvPr id="764" name="Google Shape;764;p2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en-US"/>
              <a:t>LIETUVA</a:t>
            </a:r>
            <a:endParaRPr/>
          </a:p>
        </p:txBody>
      </p:sp>
      <p:sp>
        <p:nvSpPr>
          <p:cNvPr id="765" name="Google Shape;765;p24"/>
          <p:cNvSpPr txBox="1"/>
          <p:nvPr>
            <p:ph type="title"/>
          </p:nvPr>
        </p:nvSpPr>
        <p:spPr>
          <a:xfrm>
            <a:off x="1749425" y="1229543"/>
            <a:ext cx="1516872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en-US"/>
              <a:t>Vanduo buteliuose ir plastiko problema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25"/>
          <p:cNvSpPr/>
          <p:nvPr/>
        </p:nvSpPr>
        <p:spPr>
          <a:xfrm>
            <a:off x="8525292" y="7391710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aQuator baltas logo_be fono.png" id="771" name="Google Shape;77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935495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25"/>
          <p:cNvSpPr/>
          <p:nvPr/>
        </p:nvSpPr>
        <p:spPr>
          <a:xfrm>
            <a:off x="14976612" y="4187573"/>
            <a:ext cx="1370713" cy="137071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3" name="Google Shape;773;p25"/>
          <p:cNvSpPr/>
          <p:nvPr/>
        </p:nvSpPr>
        <p:spPr>
          <a:xfrm>
            <a:off x="17927418" y="86624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4" name="Google Shape;774;p25"/>
          <p:cNvSpPr txBox="1"/>
          <p:nvPr/>
        </p:nvSpPr>
        <p:spPr>
          <a:xfrm>
            <a:off x="3747006" y="4728309"/>
            <a:ext cx="16890000" cy="48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6 stiklinės jonizuoto vandens per dieną - laimingesnis ir sveikesnis gyvenimas</a:t>
            </a:r>
            <a:endParaRPr b="1" sz="10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en-US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en-US"/>
              <a:t>ETUVA</a:t>
            </a:r>
            <a:endParaRPr/>
          </a:p>
        </p:txBody>
      </p:sp>
      <p:sp>
        <p:nvSpPr>
          <p:cNvPr id="780" name="Google Shape;780;p26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en-US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30 </a:t>
            </a:r>
            <a:r>
              <a:rPr lang="en-US"/>
              <a:t>ŠALIŲ</a:t>
            </a:r>
            <a:endParaRPr/>
          </a:p>
        </p:txBody>
      </p:sp>
      <p:sp>
        <p:nvSpPr>
          <p:cNvPr id="781" name="Google Shape;781;p26"/>
          <p:cNvSpPr txBox="1"/>
          <p:nvPr>
            <p:ph type="title"/>
          </p:nvPr>
        </p:nvSpPr>
        <p:spPr>
          <a:xfrm>
            <a:off x="1749430" y="2154980"/>
            <a:ext cx="7402028" cy="3193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en-US"/>
              <a:t>Prisijunkite prie mūsų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t/>
            </a:r>
            <a:endParaRPr/>
          </a:p>
        </p:txBody>
      </p:sp>
      <p:grpSp>
        <p:nvGrpSpPr>
          <p:cNvPr id="782" name="Google Shape;782;p26"/>
          <p:cNvGrpSpPr/>
          <p:nvPr/>
        </p:nvGrpSpPr>
        <p:grpSpPr>
          <a:xfrm>
            <a:off x="22126113" y="8471627"/>
            <a:ext cx="107257" cy="93381"/>
            <a:chOff x="0" y="0"/>
            <a:chExt cx="107256" cy="93379"/>
          </a:xfrm>
        </p:grpSpPr>
        <p:sp>
          <p:nvSpPr>
            <p:cNvPr id="783" name="Google Shape;783;p26"/>
            <p:cNvSpPr/>
            <p:nvPr/>
          </p:nvSpPr>
          <p:spPr>
            <a:xfrm>
              <a:off x="64921" y="694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10800"/>
                    <a:pt x="21600" y="10800"/>
                  </a:cubicBezTo>
                  <a:cubicBezTo>
                    <a:pt x="21600" y="10800"/>
                    <a:pt x="2160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4" name="Google Shape;784;p26"/>
            <p:cNvSpPr/>
            <p:nvPr/>
          </p:nvSpPr>
          <p:spPr>
            <a:xfrm>
              <a:off x="0" y="49349"/>
              <a:ext cx="56214" cy="39847"/>
            </a:xfrm>
            <a:custGeom>
              <a:rect b="b" l="l" r="r" t="t"/>
              <a:pathLst>
                <a:path extrusionOk="0" h="20829" w="20814">
                  <a:moveTo>
                    <a:pt x="15414" y="1157"/>
                  </a:moveTo>
                  <a:cubicBezTo>
                    <a:pt x="13254" y="-386"/>
                    <a:pt x="11094" y="-386"/>
                    <a:pt x="10014" y="1157"/>
                  </a:cubicBezTo>
                  <a:cubicBezTo>
                    <a:pt x="7854" y="2700"/>
                    <a:pt x="5694" y="4243"/>
                    <a:pt x="3534" y="7328"/>
                  </a:cubicBezTo>
                  <a:cubicBezTo>
                    <a:pt x="2454" y="7328"/>
                    <a:pt x="3534" y="8871"/>
                    <a:pt x="3534" y="8871"/>
                  </a:cubicBezTo>
                  <a:cubicBezTo>
                    <a:pt x="2454" y="11957"/>
                    <a:pt x="294" y="13500"/>
                    <a:pt x="294" y="15043"/>
                  </a:cubicBezTo>
                  <a:cubicBezTo>
                    <a:pt x="-786" y="16585"/>
                    <a:pt x="1374" y="19671"/>
                    <a:pt x="2454" y="19671"/>
                  </a:cubicBezTo>
                  <a:cubicBezTo>
                    <a:pt x="6774" y="21214"/>
                    <a:pt x="12174" y="21214"/>
                    <a:pt x="16494" y="19671"/>
                  </a:cubicBezTo>
                  <a:cubicBezTo>
                    <a:pt x="18654" y="19671"/>
                    <a:pt x="19734" y="16585"/>
                    <a:pt x="20814" y="15043"/>
                  </a:cubicBezTo>
                  <a:cubicBezTo>
                    <a:pt x="20814" y="10414"/>
                    <a:pt x="19734" y="7328"/>
                    <a:pt x="18654" y="2700"/>
                  </a:cubicBezTo>
                  <a:cubicBezTo>
                    <a:pt x="17574" y="1157"/>
                    <a:pt x="16494" y="1157"/>
                    <a:pt x="15414" y="1157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85" name="Google Shape;785;p26"/>
            <p:cNvSpPr/>
            <p:nvPr/>
          </p:nvSpPr>
          <p:spPr>
            <a:xfrm>
              <a:off x="58036" y="0"/>
              <a:ext cx="49220" cy="31599"/>
            </a:xfrm>
            <a:custGeom>
              <a:rect b="b" l="l" r="r" t="t"/>
              <a:pathLst>
                <a:path extrusionOk="0" h="21600" w="20828">
                  <a:moveTo>
                    <a:pt x="17016" y="0"/>
                  </a:moveTo>
                  <a:cubicBezTo>
                    <a:pt x="14475" y="0"/>
                    <a:pt x="14475" y="5891"/>
                    <a:pt x="11934" y="7855"/>
                  </a:cubicBezTo>
                  <a:cubicBezTo>
                    <a:pt x="8122" y="9818"/>
                    <a:pt x="3040" y="9818"/>
                    <a:pt x="499" y="13745"/>
                  </a:cubicBezTo>
                  <a:cubicBezTo>
                    <a:pt x="-772" y="15709"/>
                    <a:pt x="499" y="21600"/>
                    <a:pt x="3040" y="21600"/>
                  </a:cubicBezTo>
                  <a:cubicBezTo>
                    <a:pt x="5581" y="21600"/>
                    <a:pt x="8122" y="17673"/>
                    <a:pt x="10663" y="17673"/>
                  </a:cubicBezTo>
                  <a:cubicBezTo>
                    <a:pt x="11934" y="15709"/>
                    <a:pt x="14475" y="17673"/>
                    <a:pt x="15746" y="17673"/>
                  </a:cubicBezTo>
                  <a:cubicBezTo>
                    <a:pt x="15746" y="9818"/>
                    <a:pt x="18287" y="5891"/>
                    <a:pt x="20828" y="3927"/>
                  </a:cubicBezTo>
                  <a:cubicBezTo>
                    <a:pt x="20828" y="1964"/>
                    <a:pt x="18287" y="0"/>
                    <a:pt x="17016" y="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786" name="Google Shape;786;p26"/>
          <p:cNvSpPr/>
          <p:nvPr/>
        </p:nvSpPr>
        <p:spPr>
          <a:xfrm>
            <a:off x="21903005" y="9367512"/>
            <a:ext cx="23906" cy="23906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16200"/>
                  <a:pt x="21600" y="21600"/>
                  <a:pt x="10800" y="21600"/>
                </a:cubicBezTo>
                <a:cubicBezTo>
                  <a:pt x="10800" y="16200"/>
                  <a:pt x="0" y="16200"/>
                  <a:pt x="0" y="10800"/>
                </a:cubicBezTo>
                <a:cubicBezTo>
                  <a:pt x="0" y="5400"/>
                  <a:pt x="10800" y="0"/>
                  <a:pt x="10800" y="0"/>
                </a:cubicBezTo>
                <a:cubicBezTo>
                  <a:pt x="21600" y="54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7" name="Google Shape;787;p26"/>
          <p:cNvSpPr/>
          <p:nvPr/>
        </p:nvSpPr>
        <p:spPr>
          <a:xfrm>
            <a:off x="21905436" y="9346731"/>
            <a:ext cx="23906" cy="23906"/>
          </a:xfrm>
          <a:custGeom>
            <a:rect b="b" l="l" r="r" t="t"/>
            <a:pathLst>
              <a:path extrusionOk="0" h="17712" w="21600">
                <a:moveTo>
                  <a:pt x="21600" y="12312"/>
                </a:moveTo>
                <a:cubicBezTo>
                  <a:pt x="21600" y="12312"/>
                  <a:pt x="21600" y="17712"/>
                  <a:pt x="10800" y="17712"/>
                </a:cubicBezTo>
                <a:cubicBezTo>
                  <a:pt x="0" y="17712"/>
                  <a:pt x="0" y="12312"/>
                  <a:pt x="0" y="6912"/>
                </a:cubicBezTo>
                <a:cubicBezTo>
                  <a:pt x="0" y="6912"/>
                  <a:pt x="0" y="-3888"/>
                  <a:pt x="10800" y="1512"/>
                </a:cubicBezTo>
                <a:cubicBezTo>
                  <a:pt x="21600" y="1512"/>
                  <a:pt x="21600" y="6912"/>
                  <a:pt x="21600" y="12312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5E5E5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788" name="Google Shape;788;p26"/>
          <p:cNvGrpSpPr/>
          <p:nvPr/>
        </p:nvGrpSpPr>
        <p:grpSpPr>
          <a:xfrm>
            <a:off x="9912280" y="3452067"/>
            <a:ext cx="12107198" cy="6871723"/>
            <a:chOff x="-1" y="-1"/>
            <a:chExt cx="12107197" cy="6871722"/>
          </a:xfrm>
        </p:grpSpPr>
        <p:sp>
          <p:nvSpPr>
            <p:cNvPr id="789" name="Google Shape;789;p26"/>
            <p:cNvSpPr/>
            <p:nvPr/>
          </p:nvSpPr>
          <p:spPr>
            <a:xfrm>
              <a:off x="9952775" y="2665467"/>
              <a:ext cx="189589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0" name="Google Shape;790;p26"/>
            <p:cNvSpPr/>
            <p:nvPr/>
          </p:nvSpPr>
          <p:spPr>
            <a:xfrm>
              <a:off x="1293367" y="2122259"/>
              <a:ext cx="2051687" cy="1139963"/>
            </a:xfrm>
            <a:custGeom>
              <a:rect b="b" l="l" r="r" t="t"/>
              <a:pathLst>
                <a:path extrusionOk="0" h="21600" w="21577">
                  <a:moveTo>
                    <a:pt x="1503" y="0"/>
                  </a:moveTo>
                  <a:cubicBezTo>
                    <a:pt x="1780" y="0"/>
                    <a:pt x="2056" y="55"/>
                    <a:pt x="2301" y="55"/>
                  </a:cubicBezTo>
                  <a:cubicBezTo>
                    <a:pt x="3590" y="55"/>
                    <a:pt x="4878" y="55"/>
                    <a:pt x="6167" y="55"/>
                  </a:cubicBezTo>
                  <a:cubicBezTo>
                    <a:pt x="7241" y="55"/>
                    <a:pt x="8315" y="110"/>
                    <a:pt x="9389" y="110"/>
                  </a:cubicBezTo>
                  <a:cubicBezTo>
                    <a:pt x="9910" y="110"/>
                    <a:pt x="10462" y="110"/>
                    <a:pt x="10984" y="55"/>
                  </a:cubicBezTo>
                  <a:cubicBezTo>
                    <a:pt x="11199" y="55"/>
                    <a:pt x="11414" y="0"/>
                    <a:pt x="11628" y="0"/>
                  </a:cubicBezTo>
                  <a:cubicBezTo>
                    <a:pt x="11690" y="0"/>
                    <a:pt x="11751" y="55"/>
                    <a:pt x="11843" y="110"/>
                  </a:cubicBezTo>
                  <a:cubicBezTo>
                    <a:pt x="11935" y="166"/>
                    <a:pt x="11997" y="276"/>
                    <a:pt x="12089" y="331"/>
                  </a:cubicBezTo>
                  <a:cubicBezTo>
                    <a:pt x="12181" y="387"/>
                    <a:pt x="12303" y="331"/>
                    <a:pt x="12395" y="387"/>
                  </a:cubicBezTo>
                  <a:cubicBezTo>
                    <a:pt x="12457" y="442"/>
                    <a:pt x="12518" y="552"/>
                    <a:pt x="12580" y="608"/>
                  </a:cubicBezTo>
                  <a:cubicBezTo>
                    <a:pt x="12702" y="718"/>
                    <a:pt x="12794" y="829"/>
                    <a:pt x="12917" y="829"/>
                  </a:cubicBezTo>
                  <a:cubicBezTo>
                    <a:pt x="12978" y="884"/>
                    <a:pt x="13070" y="829"/>
                    <a:pt x="13163" y="829"/>
                  </a:cubicBezTo>
                  <a:cubicBezTo>
                    <a:pt x="13285" y="884"/>
                    <a:pt x="13408" y="994"/>
                    <a:pt x="13500" y="994"/>
                  </a:cubicBezTo>
                  <a:cubicBezTo>
                    <a:pt x="13439" y="1050"/>
                    <a:pt x="13316" y="1105"/>
                    <a:pt x="13224" y="1215"/>
                  </a:cubicBezTo>
                  <a:cubicBezTo>
                    <a:pt x="13132" y="1271"/>
                    <a:pt x="13009" y="1436"/>
                    <a:pt x="12917" y="1547"/>
                  </a:cubicBezTo>
                  <a:cubicBezTo>
                    <a:pt x="12825" y="1713"/>
                    <a:pt x="12702" y="1823"/>
                    <a:pt x="12641" y="1989"/>
                  </a:cubicBezTo>
                  <a:cubicBezTo>
                    <a:pt x="12610" y="2044"/>
                    <a:pt x="12672" y="2099"/>
                    <a:pt x="12702" y="2099"/>
                  </a:cubicBezTo>
                  <a:cubicBezTo>
                    <a:pt x="12794" y="2099"/>
                    <a:pt x="12886" y="1989"/>
                    <a:pt x="12978" y="1934"/>
                  </a:cubicBezTo>
                  <a:cubicBezTo>
                    <a:pt x="13009" y="1934"/>
                    <a:pt x="13040" y="1989"/>
                    <a:pt x="13070" y="1989"/>
                  </a:cubicBezTo>
                  <a:cubicBezTo>
                    <a:pt x="13101" y="2044"/>
                    <a:pt x="13132" y="2210"/>
                    <a:pt x="13163" y="2154"/>
                  </a:cubicBezTo>
                  <a:cubicBezTo>
                    <a:pt x="13285" y="2154"/>
                    <a:pt x="13377" y="2044"/>
                    <a:pt x="13500" y="1934"/>
                  </a:cubicBezTo>
                  <a:cubicBezTo>
                    <a:pt x="13592" y="1878"/>
                    <a:pt x="13684" y="1878"/>
                    <a:pt x="13776" y="1768"/>
                  </a:cubicBezTo>
                  <a:cubicBezTo>
                    <a:pt x="13899" y="1657"/>
                    <a:pt x="13960" y="1436"/>
                    <a:pt x="14052" y="1326"/>
                  </a:cubicBezTo>
                  <a:cubicBezTo>
                    <a:pt x="14114" y="1271"/>
                    <a:pt x="14175" y="1271"/>
                    <a:pt x="14206" y="1326"/>
                  </a:cubicBezTo>
                  <a:cubicBezTo>
                    <a:pt x="14236" y="1381"/>
                    <a:pt x="14144" y="1436"/>
                    <a:pt x="14114" y="1492"/>
                  </a:cubicBezTo>
                  <a:cubicBezTo>
                    <a:pt x="14052" y="1602"/>
                    <a:pt x="13930" y="1713"/>
                    <a:pt x="13960" y="1878"/>
                  </a:cubicBezTo>
                  <a:cubicBezTo>
                    <a:pt x="13991" y="2044"/>
                    <a:pt x="14144" y="1989"/>
                    <a:pt x="14236" y="2044"/>
                  </a:cubicBezTo>
                  <a:cubicBezTo>
                    <a:pt x="14298" y="2099"/>
                    <a:pt x="14359" y="2210"/>
                    <a:pt x="14420" y="2210"/>
                  </a:cubicBezTo>
                  <a:cubicBezTo>
                    <a:pt x="14574" y="2265"/>
                    <a:pt x="14727" y="2099"/>
                    <a:pt x="14881" y="2099"/>
                  </a:cubicBezTo>
                  <a:cubicBezTo>
                    <a:pt x="14973" y="2099"/>
                    <a:pt x="15065" y="2044"/>
                    <a:pt x="15126" y="2099"/>
                  </a:cubicBezTo>
                  <a:cubicBezTo>
                    <a:pt x="15157" y="2154"/>
                    <a:pt x="15157" y="2265"/>
                    <a:pt x="15188" y="2375"/>
                  </a:cubicBezTo>
                  <a:cubicBezTo>
                    <a:pt x="15218" y="2486"/>
                    <a:pt x="15280" y="2541"/>
                    <a:pt x="15310" y="2596"/>
                  </a:cubicBezTo>
                  <a:cubicBezTo>
                    <a:pt x="15372" y="2707"/>
                    <a:pt x="15433" y="2707"/>
                    <a:pt x="15433" y="2762"/>
                  </a:cubicBezTo>
                  <a:cubicBezTo>
                    <a:pt x="15464" y="2873"/>
                    <a:pt x="15372" y="2817"/>
                    <a:pt x="15341" y="2817"/>
                  </a:cubicBezTo>
                  <a:cubicBezTo>
                    <a:pt x="15249" y="2817"/>
                    <a:pt x="15157" y="2817"/>
                    <a:pt x="15065" y="2817"/>
                  </a:cubicBezTo>
                  <a:cubicBezTo>
                    <a:pt x="15003" y="2817"/>
                    <a:pt x="14942" y="2762"/>
                    <a:pt x="14911" y="2762"/>
                  </a:cubicBezTo>
                  <a:cubicBezTo>
                    <a:pt x="14819" y="2817"/>
                    <a:pt x="14789" y="2928"/>
                    <a:pt x="14727" y="2983"/>
                  </a:cubicBezTo>
                  <a:cubicBezTo>
                    <a:pt x="14605" y="2983"/>
                    <a:pt x="14451" y="2762"/>
                    <a:pt x="14359" y="2873"/>
                  </a:cubicBezTo>
                  <a:cubicBezTo>
                    <a:pt x="14236" y="2928"/>
                    <a:pt x="14175" y="3149"/>
                    <a:pt x="14144" y="3315"/>
                  </a:cubicBezTo>
                  <a:cubicBezTo>
                    <a:pt x="14052" y="3536"/>
                    <a:pt x="13991" y="3812"/>
                    <a:pt x="13960" y="4088"/>
                  </a:cubicBezTo>
                  <a:cubicBezTo>
                    <a:pt x="13960" y="4143"/>
                    <a:pt x="14022" y="4143"/>
                    <a:pt x="14022" y="4088"/>
                  </a:cubicBezTo>
                  <a:cubicBezTo>
                    <a:pt x="14083" y="3977"/>
                    <a:pt x="14114" y="3867"/>
                    <a:pt x="14144" y="3757"/>
                  </a:cubicBezTo>
                  <a:cubicBezTo>
                    <a:pt x="14175" y="3646"/>
                    <a:pt x="14175" y="3480"/>
                    <a:pt x="14236" y="3425"/>
                  </a:cubicBezTo>
                  <a:cubicBezTo>
                    <a:pt x="14267" y="3370"/>
                    <a:pt x="14328" y="3370"/>
                    <a:pt x="14328" y="3425"/>
                  </a:cubicBezTo>
                  <a:cubicBezTo>
                    <a:pt x="14298" y="3646"/>
                    <a:pt x="14236" y="3867"/>
                    <a:pt x="14175" y="4088"/>
                  </a:cubicBezTo>
                  <a:cubicBezTo>
                    <a:pt x="14114" y="4309"/>
                    <a:pt x="14022" y="4585"/>
                    <a:pt x="13960" y="4806"/>
                  </a:cubicBezTo>
                  <a:cubicBezTo>
                    <a:pt x="13930" y="5027"/>
                    <a:pt x="13899" y="5248"/>
                    <a:pt x="13899" y="5414"/>
                  </a:cubicBezTo>
                  <a:cubicBezTo>
                    <a:pt x="13868" y="5635"/>
                    <a:pt x="13868" y="5856"/>
                    <a:pt x="13868" y="6077"/>
                  </a:cubicBezTo>
                  <a:cubicBezTo>
                    <a:pt x="13868" y="6242"/>
                    <a:pt x="13838" y="6408"/>
                    <a:pt x="13868" y="6574"/>
                  </a:cubicBezTo>
                  <a:cubicBezTo>
                    <a:pt x="13899" y="6629"/>
                    <a:pt x="13930" y="6684"/>
                    <a:pt x="13960" y="6740"/>
                  </a:cubicBezTo>
                  <a:cubicBezTo>
                    <a:pt x="14022" y="6740"/>
                    <a:pt x="14083" y="6740"/>
                    <a:pt x="14144" y="6684"/>
                  </a:cubicBezTo>
                  <a:cubicBezTo>
                    <a:pt x="14236" y="6519"/>
                    <a:pt x="14298" y="6353"/>
                    <a:pt x="14359" y="6132"/>
                  </a:cubicBezTo>
                  <a:cubicBezTo>
                    <a:pt x="14420" y="5966"/>
                    <a:pt x="14451" y="5801"/>
                    <a:pt x="14451" y="5635"/>
                  </a:cubicBezTo>
                  <a:cubicBezTo>
                    <a:pt x="14482" y="5303"/>
                    <a:pt x="14451" y="5027"/>
                    <a:pt x="14451" y="4751"/>
                  </a:cubicBezTo>
                  <a:cubicBezTo>
                    <a:pt x="14482" y="4530"/>
                    <a:pt x="14512" y="4309"/>
                    <a:pt x="14574" y="4143"/>
                  </a:cubicBezTo>
                  <a:cubicBezTo>
                    <a:pt x="14605" y="3977"/>
                    <a:pt x="14635" y="3867"/>
                    <a:pt x="14697" y="3757"/>
                  </a:cubicBezTo>
                  <a:cubicBezTo>
                    <a:pt x="14727" y="3701"/>
                    <a:pt x="14789" y="3591"/>
                    <a:pt x="14819" y="3646"/>
                  </a:cubicBezTo>
                  <a:cubicBezTo>
                    <a:pt x="14850" y="3646"/>
                    <a:pt x="14819" y="3812"/>
                    <a:pt x="14850" y="3812"/>
                  </a:cubicBezTo>
                  <a:cubicBezTo>
                    <a:pt x="14881" y="3812"/>
                    <a:pt x="14911" y="3701"/>
                    <a:pt x="14942" y="3646"/>
                  </a:cubicBezTo>
                  <a:cubicBezTo>
                    <a:pt x="14973" y="3536"/>
                    <a:pt x="15003" y="3425"/>
                    <a:pt x="15003" y="3370"/>
                  </a:cubicBezTo>
                  <a:cubicBezTo>
                    <a:pt x="15034" y="3259"/>
                    <a:pt x="15065" y="3094"/>
                    <a:pt x="15095" y="3038"/>
                  </a:cubicBezTo>
                  <a:cubicBezTo>
                    <a:pt x="15157" y="2983"/>
                    <a:pt x="15218" y="2983"/>
                    <a:pt x="15249" y="3038"/>
                  </a:cubicBezTo>
                  <a:cubicBezTo>
                    <a:pt x="15341" y="3038"/>
                    <a:pt x="15372" y="3149"/>
                    <a:pt x="15433" y="3259"/>
                  </a:cubicBezTo>
                  <a:cubicBezTo>
                    <a:pt x="15525" y="3315"/>
                    <a:pt x="15586" y="3370"/>
                    <a:pt x="15648" y="3480"/>
                  </a:cubicBezTo>
                  <a:cubicBezTo>
                    <a:pt x="15678" y="3591"/>
                    <a:pt x="15648" y="3701"/>
                    <a:pt x="15648" y="3812"/>
                  </a:cubicBezTo>
                  <a:cubicBezTo>
                    <a:pt x="15648" y="3977"/>
                    <a:pt x="15678" y="4088"/>
                    <a:pt x="15648" y="4254"/>
                  </a:cubicBezTo>
                  <a:cubicBezTo>
                    <a:pt x="15648" y="4309"/>
                    <a:pt x="15617" y="4419"/>
                    <a:pt x="15586" y="4530"/>
                  </a:cubicBezTo>
                  <a:cubicBezTo>
                    <a:pt x="15525" y="4585"/>
                    <a:pt x="15433" y="4530"/>
                    <a:pt x="15372" y="4585"/>
                  </a:cubicBezTo>
                  <a:cubicBezTo>
                    <a:pt x="15341" y="4640"/>
                    <a:pt x="15310" y="4806"/>
                    <a:pt x="15372" y="4861"/>
                  </a:cubicBezTo>
                  <a:cubicBezTo>
                    <a:pt x="15433" y="4861"/>
                    <a:pt x="15494" y="4696"/>
                    <a:pt x="15556" y="4640"/>
                  </a:cubicBezTo>
                  <a:cubicBezTo>
                    <a:pt x="15617" y="4640"/>
                    <a:pt x="15678" y="4585"/>
                    <a:pt x="15740" y="4585"/>
                  </a:cubicBezTo>
                  <a:cubicBezTo>
                    <a:pt x="15770" y="4640"/>
                    <a:pt x="15801" y="4640"/>
                    <a:pt x="15801" y="4696"/>
                  </a:cubicBezTo>
                  <a:cubicBezTo>
                    <a:pt x="15863" y="4972"/>
                    <a:pt x="15863" y="5359"/>
                    <a:pt x="15893" y="5635"/>
                  </a:cubicBezTo>
                  <a:cubicBezTo>
                    <a:pt x="15863" y="5745"/>
                    <a:pt x="15863" y="5856"/>
                    <a:pt x="15832" y="5911"/>
                  </a:cubicBezTo>
                  <a:cubicBezTo>
                    <a:pt x="15770" y="5966"/>
                    <a:pt x="15678" y="5911"/>
                    <a:pt x="15648" y="5966"/>
                  </a:cubicBezTo>
                  <a:cubicBezTo>
                    <a:pt x="15617" y="6021"/>
                    <a:pt x="15617" y="6077"/>
                    <a:pt x="15586" y="6132"/>
                  </a:cubicBezTo>
                  <a:cubicBezTo>
                    <a:pt x="15586" y="6187"/>
                    <a:pt x="15556" y="6298"/>
                    <a:pt x="15525" y="6353"/>
                  </a:cubicBezTo>
                  <a:cubicBezTo>
                    <a:pt x="15464" y="6408"/>
                    <a:pt x="15433" y="6408"/>
                    <a:pt x="15372" y="6519"/>
                  </a:cubicBezTo>
                  <a:cubicBezTo>
                    <a:pt x="15341" y="6574"/>
                    <a:pt x="15341" y="6684"/>
                    <a:pt x="15372" y="6740"/>
                  </a:cubicBezTo>
                  <a:cubicBezTo>
                    <a:pt x="15464" y="6850"/>
                    <a:pt x="15556" y="6905"/>
                    <a:pt x="15648" y="6905"/>
                  </a:cubicBezTo>
                  <a:cubicBezTo>
                    <a:pt x="15770" y="6905"/>
                    <a:pt x="15893" y="6905"/>
                    <a:pt x="16016" y="6850"/>
                  </a:cubicBezTo>
                  <a:cubicBezTo>
                    <a:pt x="16139" y="6795"/>
                    <a:pt x="16200" y="6684"/>
                    <a:pt x="16292" y="6574"/>
                  </a:cubicBezTo>
                  <a:cubicBezTo>
                    <a:pt x="16476" y="6463"/>
                    <a:pt x="16630" y="6298"/>
                    <a:pt x="16814" y="6187"/>
                  </a:cubicBezTo>
                  <a:cubicBezTo>
                    <a:pt x="16936" y="6077"/>
                    <a:pt x="17090" y="6021"/>
                    <a:pt x="17182" y="5856"/>
                  </a:cubicBezTo>
                  <a:cubicBezTo>
                    <a:pt x="17212" y="5856"/>
                    <a:pt x="17182" y="5801"/>
                    <a:pt x="17182" y="5745"/>
                  </a:cubicBezTo>
                  <a:cubicBezTo>
                    <a:pt x="17151" y="5690"/>
                    <a:pt x="17151" y="5635"/>
                    <a:pt x="17151" y="5580"/>
                  </a:cubicBezTo>
                  <a:cubicBezTo>
                    <a:pt x="17151" y="5469"/>
                    <a:pt x="17151" y="5414"/>
                    <a:pt x="17151" y="5359"/>
                  </a:cubicBezTo>
                  <a:cubicBezTo>
                    <a:pt x="17182" y="5359"/>
                    <a:pt x="17243" y="5303"/>
                    <a:pt x="17274" y="5303"/>
                  </a:cubicBezTo>
                  <a:cubicBezTo>
                    <a:pt x="17366" y="5303"/>
                    <a:pt x="17489" y="5359"/>
                    <a:pt x="17581" y="5359"/>
                  </a:cubicBezTo>
                  <a:cubicBezTo>
                    <a:pt x="17703" y="5359"/>
                    <a:pt x="17795" y="5359"/>
                    <a:pt x="17888" y="5303"/>
                  </a:cubicBezTo>
                  <a:cubicBezTo>
                    <a:pt x="18010" y="5248"/>
                    <a:pt x="18133" y="5248"/>
                    <a:pt x="18225" y="5138"/>
                  </a:cubicBezTo>
                  <a:cubicBezTo>
                    <a:pt x="18286" y="5082"/>
                    <a:pt x="18256" y="4972"/>
                    <a:pt x="18256" y="4917"/>
                  </a:cubicBezTo>
                  <a:cubicBezTo>
                    <a:pt x="18256" y="4806"/>
                    <a:pt x="18194" y="4696"/>
                    <a:pt x="18225" y="4585"/>
                  </a:cubicBezTo>
                  <a:cubicBezTo>
                    <a:pt x="18256" y="4475"/>
                    <a:pt x="18378" y="4530"/>
                    <a:pt x="18409" y="4419"/>
                  </a:cubicBezTo>
                  <a:cubicBezTo>
                    <a:pt x="18470" y="4364"/>
                    <a:pt x="18470" y="4254"/>
                    <a:pt x="18501" y="4143"/>
                  </a:cubicBezTo>
                  <a:cubicBezTo>
                    <a:pt x="18593" y="4033"/>
                    <a:pt x="18624" y="3922"/>
                    <a:pt x="18685" y="3812"/>
                  </a:cubicBezTo>
                  <a:cubicBezTo>
                    <a:pt x="18869" y="3812"/>
                    <a:pt x="19084" y="3812"/>
                    <a:pt x="19268" y="3812"/>
                  </a:cubicBezTo>
                  <a:cubicBezTo>
                    <a:pt x="19514" y="3812"/>
                    <a:pt x="19790" y="3812"/>
                    <a:pt x="20035" y="3812"/>
                  </a:cubicBezTo>
                  <a:cubicBezTo>
                    <a:pt x="20035" y="3757"/>
                    <a:pt x="20005" y="3646"/>
                    <a:pt x="20035" y="3591"/>
                  </a:cubicBezTo>
                  <a:cubicBezTo>
                    <a:pt x="20066" y="3536"/>
                    <a:pt x="20097" y="3480"/>
                    <a:pt x="20158" y="3480"/>
                  </a:cubicBezTo>
                  <a:cubicBezTo>
                    <a:pt x="20219" y="3425"/>
                    <a:pt x="20311" y="3536"/>
                    <a:pt x="20342" y="3480"/>
                  </a:cubicBezTo>
                  <a:cubicBezTo>
                    <a:pt x="20403" y="3425"/>
                    <a:pt x="20373" y="3315"/>
                    <a:pt x="20403" y="3204"/>
                  </a:cubicBezTo>
                  <a:cubicBezTo>
                    <a:pt x="20434" y="3149"/>
                    <a:pt x="20495" y="3149"/>
                    <a:pt x="20526" y="3038"/>
                  </a:cubicBezTo>
                  <a:cubicBezTo>
                    <a:pt x="20557" y="2928"/>
                    <a:pt x="20526" y="2817"/>
                    <a:pt x="20557" y="2707"/>
                  </a:cubicBezTo>
                  <a:cubicBezTo>
                    <a:pt x="20588" y="2596"/>
                    <a:pt x="20680" y="2486"/>
                    <a:pt x="20741" y="2375"/>
                  </a:cubicBezTo>
                  <a:cubicBezTo>
                    <a:pt x="20741" y="2320"/>
                    <a:pt x="20680" y="2265"/>
                    <a:pt x="20710" y="2210"/>
                  </a:cubicBezTo>
                  <a:cubicBezTo>
                    <a:pt x="20741" y="2044"/>
                    <a:pt x="20833" y="1878"/>
                    <a:pt x="20894" y="1713"/>
                  </a:cubicBezTo>
                  <a:cubicBezTo>
                    <a:pt x="20925" y="1602"/>
                    <a:pt x="20986" y="1436"/>
                    <a:pt x="21078" y="1436"/>
                  </a:cubicBezTo>
                  <a:cubicBezTo>
                    <a:pt x="21140" y="1436"/>
                    <a:pt x="21109" y="1713"/>
                    <a:pt x="21170" y="1713"/>
                  </a:cubicBezTo>
                  <a:cubicBezTo>
                    <a:pt x="21232" y="1768"/>
                    <a:pt x="21262" y="1547"/>
                    <a:pt x="21324" y="1547"/>
                  </a:cubicBezTo>
                  <a:cubicBezTo>
                    <a:pt x="21385" y="1547"/>
                    <a:pt x="21447" y="1602"/>
                    <a:pt x="21508" y="1657"/>
                  </a:cubicBezTo>
                  <a:cubicBezTo>
                    <a:pt x="21508" y="1657"/>
                    <a:pt x="21539" y="1713"/>
                    <a:pt x="21569" y="1713"/>
                  </a:cubicBezTo>
                  <a:cubicBezTo>
                    <a:pt x="21539" y="2099"/>
                    <a:pt x="21508" y="2486"/>
                    <a:pt x="21508" y="2928"/>
                  </a:cubicBezTo>
                  <a:cubicBezTo>
                    <a:pt x="21508" y="2928"/>
                    <a:pt x="21539" y="2928"/>
                    <a:pt x="21569" y="2928"/>
                  </a:cubicBezTo>
                  <a:cubicBezTo>
                    <a:pt x="21569" y="3149"/>
                    <a:pt x="21569" y="3425"/>
                    <a:pt x="21569" y="3701"/>
                  </a:cubicBezTo>
                  <a:cubicBezTo>
                    <a:pt x="21569" y="3867"/>
                    <a:pt x="21600" y="4088"/>
                    <a:pt x="21539" y="4254"/>
                  </a:cubicBezTo>
                  <a:cubicBezTo>
                    <a:pt x="21447" y="4419"/>
                    <a:pt x="21324" y="4585"/>
                    <a:pt x="21170" y="4640"/>
                  </a:cubicBezTo>
                  <a:cubicBezTo>
                    <a:pt x="21109" y="4696"/>
                    <a:pt x="21017" y="4475"/>
                    <a:pt x="20925" y="4530"/>
                  </a:cubicBezTo>
                  <a:cubicBezTo>
                    <a:pt x="20833" y="4585"/>
                    <a:pt x="20802" y="4751"/>
                    <a:pt x="20741" y="4806"/>
                  </a:cubicBezTo>
                  <a:cubicBezTo>
                    <a:pt x="20680" y="4861"/>
                    <a:pt x="20557" y="4861"/>
                    <a:pt x="20495" y="4917"/>
                  </a:cubicBezTo>
                  <a:cubicBezTo>
                    <a:pt x="20403" y="5027"/>
                    <a:pt x="20342" y="5193"/>
                    <a:pt x="20311" y="5359"/>
                  </a:cubicBezTo>
                  <a:cubicBezTo>
                    <a:pt x="20250" y="5524"/>
                    <a:pt x="20189" y="5690"/>
                    <a:pt x="20158" y="5911"/>
                  </a:cubicBezTo>
                  <a:cubicBezTo>
                    <a:pt x="20127" y="6021"/>
                    <a:pt x="20127" y="6132"/>
                    <a:pt x="20158" y="6242"/>
                  </a:cubicBezTo>
                  <a:cubicBezTo>
                    <a:pt x="20158" y="6353"/>
                    <a:pt x="20219" y="6519"/>
                    <a:pt x="20219" y="6684"/>
                  </a:cubicBezTo>
                  <a:cubicBezTo>
                    <a:pt x="20189" y="6795"/>
                    <a:pt x="20158" y="7016"/>
                    <a:pt x="20066" y="7071"/>
                  </a:cubicBezTo>
                  <a:cubicBezTo>
                    <a:pt x="20005" y="7126"/>
                    <a:pt x="20035" y="6850"/>
                    <a:pt x="19974" y="6850"/>
                  </a:cubicBezTo>
                  <a:cubicBezTo>
                    <a:pt x="19943" y="6795"/>
                    <a:pt x="19882" y="6850"/>
                    <a:pt x="19851" y="6905"/>
                  </a:cubicBezTo>
                  <a:cubicBezTo>
                    <a:pt x="19851" y="6961"/>
                    <a:pt x="19882" y="7126"/>
                    <a:pt x="19851" y="7126"/>
                  </a:cubicBezTo>
                  <a:cubicBezTo>
                    <a:pt x="19728" y="7182"/>
                    <a:pt x="19606" y="7071"/>
                    <a:pt x="19483" y="7071"/>
                  </a:cubicBezTo>
                  <a:cubicBezTo>
                    <a:pt x="19391" y="7071"/>
                    <a:pt x="19299" y="7126"/>
                    <a:pt x="19237" y="7182"/>
                  </a:cubicBezTo>
                  <a:cubicBezTo>
                    <a:pt x="19115" y="7237"/>
                    <a:pt x="19023" y="7347"/>
                    <a:pt x="18931" y="7458"/>
                  </a:cubicBezTo>
                  <a:cubicBezTo>
                    <a:pt x="18869" y="7568"/>
                    <a:pt x="18839" y="7679"/>
                    <a:pt x="18808" y="7845"/>
                  </a:cubicBezTo>
                  <a:cubicBezTo>
                    <a:pt x="18808" y="7900"/>
                    <a:pt x="18869" y="7955"/>
                    <a:pt x="18869" y="8010"/>
                  </a:cubicBezTo>
                  <a:cubicBezTo>
                    <a:pt x="18869" y="8231"/>
                    <a:pt x="18839" y="8452"/>
                    <a:pt x="18777" y="8673"/>
                  </a:cubicBezTo>
                  <a:cubicBezTo>
                    <a:pt x="18716" y="8839"/>
                    <a:pt x="18624" y="8894"/>
                    <a:pt x="18532" y="9060"/>
                  </a:cubicBezTo>
                  <a:cubicBezTo>
                    <a:pt x="18470" y="9115"/>
                    <a:pt x="18440" y="9226"/>
                    <a:pt x="18378" y="9226"/>
                  </a:cubicBezTo>
                  <a:cubicBezTo>
                    <a:pt x="18348" y="9226"/>
                    <a:pt x="18317" y="9115"/>
                    <a:pt x="18286" y="9115"/>
                  </a:cubicBezTo>
                  <a:cubicBezTo>
                    <a:pt x="18256" y="9115"/>
                    <a:pt x="18286" y="9226"/>
                    <a:pt x="18286" y="9281"/>
                  </a:cubicBezTo>
                  <a:cubicBezTo>
                    <a:pt x="18286" y="9336"/>
                    <a:pt x="18348" y="9391"/>
                    <a:pt x="18317" y="9502"/>
                  </a:cubicBezTo>
                  <a:cubicBezTo>
                    <a:pt x="18317" y="9723"/>
                    <a:pt x="18286" y="9999"/>
                    <a:pt x="18225" y="10275"/>
                  </a:cubicBezTo>
                  <a:cubicBezTo>
                    <a:pt x="18194" y="10386"/>
                    <a:pt x="18133" y="10551"/>
                    <a:pt x="18041" y="10607"/>
                  </a:cubicBezTo>
                  <a:cubicBezTo>
                    <a:pt x="18010" y="10662"/>
                    <a:pt x="18010" y="10551"/>
                    <a:pt x="18010" y="10496"/>
                  </a:cubicBezTo>
                  <a:cubicBezTo>
                    <a:pt x="17980" y="10386"/>
                    <a:pt x="17949" y="10220"/>
                    <a:pt x="17949" y="10109"/>
                  </a:cubicBezTo>
                  <a:cubicBezTo>
                    <a:pt x="17918" y="9944"/>
                    <a:pt x="17949" y="9833"/>
                    <a:pt x="17949" y="9668"/>
                  </a:cubicBezTo>
                  <a:cubicBezTo>
                    <a:pt x="17949" y="9502"/>
                    <a:pt x="17918" y="9336"/>
                    <a:pt x="17949" y="9226"/>
                  </a:cubicBezTo>
                  <a:cubicBezTo>
                    <a:pt x="17949" y="9115"/>
                    <a:pt x="18041" y="9115"/>
                    <a:pt x="18041" y="9005"/>
                  </a:cubicBezTo>
                  <a:cubicBezTo>
                    <a:pt x="18072" y="8949"/>
                    <a:pt x="18010" y="8839"/>
                    <a:pt x="17980" y="8894"/>
                  </a:cubicBezTo>
                  <a:cubicBezTo>
                    <a:pt x="17918" y="9005"/>
                    <a:pt x="17857" y="9170"/>
                    <a:pt x="17826" y="9336"/>
                  </a:cubicBezTo>
                  <a:cubicBezTo>
                    <a:pt x="17795" y="9447"/>
                    <a:pt x="17826" y="9612"/>
                    <a:pt x="17826" y="9778"/>
                  </a:cubicBezTo>
                  <a:cubicBezTo>
                    <a:pt x="17826" y="9944"/>
                    <a:pt x="17826" y="10109"/>
                    <a:pt x="17826" y="10275"/>
                  </a:cubicBezTo>
                  <a:cubicBezTo>
                    <a:pt x="17826" y="10386"/>
                    <a:pt x="17795" y="10441"/>
                    <a:pt x="17795" y="10496"/>
                  </a:cubicBezTo>
                  <a:cubicBezTo>
                    <a:pt x="17795" y="10717"/>
                    <a:pt x="17765" y="10883"/>
                    <a:pt x="17765" y="11104"/>
                  </a:cubicBezTo>
                  <a:cubicBezTo>
                    <a:pt x="17765" y="11214"/>
                    <a:pt x="17734" y="11325"/>
                    <a:pt x="17765" y="11380"/>
                  </a:cubicBezTo>
                  <a:cubicBezTo>
                    <a:pt x="17795" y="11435"/>
                    <a:pt x="17888" y="11380"/>
                    <a:pt x="17918" y="11491"/>
                  </a:cubicBezTo>
                  <a:cubicBezTo>
                    <a:pt x="17949" y="11601"/>
                    <a:pt x="17888" y="11712"/>
                    <a:pt x="17918" y="11877"/>
                  </a:cubicBezTo>
                  <a:cubicBezTo>
                    <a:pt x="17918" y="11932"/>
                    <a:pt x="17980" y="11988"/>
                    <a:pt x="17949" y="11988"/>
                  </a:cubicBezTo>
                  <a:cubicBezTo>
                    <a:pt x="17888" y="12043"/>
                    <a:pt x="17826" y="11988"/>
                    <a:pt x="17765" y="12043"/>
                  </a:cubicBezTo>
                  <a:cubicBezTo>
                    <a:pt x="17734" y="12043"/>
                    <a:pt x="17765" y="12098"/>
                    <a:pt x="17765" y="12098"/>
                  </a:cubicBezTo>
                  <a:cubicBezTo>
                    <a:pt x="17826" y="12209"/>
                    <a:pt x="17949" y="12209"/>
                    <a:pt x="17949" y="12319"/>
                  </a:cubicBezTo>
                  <a:cubicBezTo>
                    <a:pt x="17980" y="12430"/>
                    <a:pt x="17888" y="12540"/>
                    <a:pt x="17826" y="12595"/>
                  </a:cubicBezTo>
                  <a:cubicBezTo>
                    <a:pt x="17765" y="12651"/>
                    <a:pt x="17642" y="12485"/>
                    <a:pt x="17581" y="12540"/>
                  </a:cubicBezTo>
                  <a:cubicBezTo>
                    <a:pt x="17519" y="12595"/>
                    <a:pt x="17550" y="12761"/>
                    <a:pt x="17581" y="12872"/>
                  </a:cubicBezTo>
                  <a:cubicBezTo>
                    <a:pt x="17611" y="12927"/>
                    <a:pt x="17703" y="12816"/>
                    <a:pt x="17734" y="12927"/>
                  </a:cubicBezTo>
                  <a:cubicBezTo>
                    <a:pt x="17734" y="13037"/>
                    <a:pt x="17673" y="13148"/>
                    <a:pt x="17642" y="13203"/>
                  </a:cubicBezTo>
                  <a:cubicBezTo>
                    <a:pt x="17550" y="13258"/>
                    <a:pt x="17397" y="13203"/>
                    <a:pt x="17305" y="13258"/>
                  </a:cubicBezTo>
                  <a:cubicBezTo>
                    <a:pt x="17212" y="13369"/>
                    <a:pt x="17151" y="13590"/>
                    <a:pt x="17059" y="13700"/>
                  </a:cubicBezTo>
                  <a:cubicBezTo>
                    <a:pt x="16967" y="13811"/>
                    <a:pt x="16844" y="13755"/>
                    <a:pt x="16752" y="13866"/>
                  </a:cubicBezTo>
                  <a:cubicBezTo>
                    <a:pt x="16630" y="13976"/>
                    <a:pt x="16538" y="14142"/>
                    <a:pt x="16476" y="14308"/>
                  </a:cubicBezTo>
                  <a:cubicBezTo>
                    <a:pt x="16445" y="14363"/>
                    <a:pt x="16507" y="14474"/>
                    <a:pt x="16507" y="14529"/>
                  </a:cubicBezTo>
                  <a:cubicBezTo>
                    <a:pt x="16415" y="14695"/>
                    <a:pt x="16292" y="14860"/>
                    <a:pt x="16169" y="15026"/>
                  </a:cubicBezTo>
                  <a:cubicBezTo>
                    <a:pt x="16108" y="15081"/>
                    <a:pt x="15985" y="15026"/>
                    <a:pt x="15955" y="15137"/>
                  </a:cubicBezTo>
                  <a:cubicBezTo>
                    <a:pt x="15893" y="15192"/>
                    <a:pt x="15893" y="15413"/>
                    <a:pt x="15863" y="15523"/>
                  </a:cubicBezTo>
                  <a:cubicBezTo>
                    <a:pt x="15801" y="15634"/>
                    <a:pt x="15740" y="15744"/>
                    <a:pt x="15678" y="15855"/>
                  </a:cubicBezTo>
                  <a:cubicBezTo>
                    <a:pt x="15617" y="16076"/>
                    <a:pt x="15586" y="16352"/>
                    <a:pt x="15586" y="16573"/>
                  </a:cubicBezTo>
                  <a:cubicBezTo>
                    <a:pt x="15556" y="16683"/>
                    <a:pt x="15556" y="16849"/>
                    <a:pt x="15556" y="16960"/>
                  </a:cubicBezTo>
                  <a:cubicBezTo>
                    <a:pt x="15556" y="17125"/>
                    <a:pt x="15525" y="17346"/>
                    <a:pt x="15525" y="17512"/>
                  </a:cubicBezTo>
                  <a:cubicBezTo>
                    <a:pt x="15586" y="17788"/>
                    <a:pt x="15709" y="18009"/>
                    <a:pt x="15770" y="18285"/>
                  </a:cubicBezTo>
                  <a:cubicBezTo>
                    <a:pt x="15770" y="18396"/>
                    <a:pt x="15770" y="18562"/>
                    <a:pt x="15770" y="18727"/>
                  </a:cubicBezTo>
                  <a:cubicBezTo>
                    <a:pt x="15770" y="18783"/>
                    <a:pt x="15740" y="18562"/>
                    <a:pt x="15709" y="18617"/>
                  </a:cubicBezTo>
                  <a:cubicBezTo>
                    <a:pt x="15709" y="18727"/>
                    <a:pt x="15709" y="18838"/>
                    <a:pt x="15740" y="18948"/>
                  </a:cubicBezTo>
                  <a:cubicBezTo>
                    <a:pt x="15770" y="19114"/>
                    <a:pt x="15801" y="19225"/>
                    <a:pt x="15863" y="19390"/>
                  </a:cubicBezTo>
                  <a:cubicBezTo>
                    <a:pt x="15893" y="19556"/>
                    <a:pt x="15924" y="19722"/>
                    <a:pt x="15955" y="19887"/>
                  </a:cubicBezTo>
                  <a:cubicBezTo>
                    <a:pt x="15955" y="20053"/>
                    <a:pt x="15955" y="20219"/>
                    <a:pt x="15955" y="20385"/>
                  </a:cubicBezTo>
                  <a:cubicBezTo>
                    <a:pt x="15924" y="20550"/>
                    <a:pt x="15832" y="20716"/>
                    <a:pt x="15801" y="20937"/>
                  </a:cubicBezTo>
                  <a:cubicBezTo>
                    <a:pt x="15770" y="21103"/>
                    <a:pt x="15801" y="21269"/>
                    <a:pt x="15770" y="21434"/>
                  </a:cubicBezTo>
                  <a:cubicBezTo>
                    <a:pt x="15740" y="21545"/>
                    <a:pt x="15709" y="21600"/>
                    <a:pt x="15678" y="21600"/>
                  </a:cubicBezTo>
                  <a:cubicBezTo>
                    <a:pt x="15648" y="21600"/>
                    <a:pt x="15709" y="21434"/>
                    <a:pt x="15678" y="21434"/>
                  </a:cubicBezTo>
                  <a:cubicBezTo>
                    <a:pt x="15586" y="21379"/>
                    <a:pt x="15494" y="21490"/>
                    <a:pt x="15372" y="21434"/>
                  </a:cubicBezTo>
                  <a:cubicBezTo>
                    <a:pt x="15372" y="21434"/>
                    <a:pt x="15372" y="21379"/>
                    <a:pt x="15372" y="21324"/>
                  </a:cubicBezTo>
                  <a:cubicBezTo>
                    <a:pt x="15402" y="21213"/>
                    <a:pt x="15494" y="21158"/>
                    <a:pt x="15494" y="21103"/>
                  </a:cubicBezTo>
                  <a:cubicBezTo>
                    <a:pt x="15464" y="20992"/>
                    <a:pt x="15372" y="20992"/>
                    <a:pt x="15310" y="20937"/>
                  </a:cubicBezTo>
                  <a:cubicBezTo>
                    <a:pt x="15249" y="20827"/>
                    <a:pt x="15218" y="20771"/>
                    <a:pt x="15188" y="20661"/>
                  </a:cubicBezTo>
                  <a:cubicBezTo>
                    <a:pt x="15126" y="20440"/>
                    <a:pt x="15126" y="20219"/>
                    <a:pt x="15095" y="19998"/>
                  </a:cubicBezTo>
                  <a:cubicBezTo>
                    <a:pt x="15065" y="19943"/>
                    <a:pt x="15095" y="19832"/>
                    <a:pt x="15095" y="19777"/>
                  </a:cubicBezTo>
                  <a:cubicBezTo>
                    <a:pt x="15065" y="19777"/>
                    <a:pt x="15034" y="19887"/>
                    <a:pt x="15003" y="19887"/>
                  </a:cubicBezTo>
                  <a:cubicBezTo>
                    <a:pt x="14973" y="19777"/>
                    <a:pt x="15003" y="19666"/>
                    <a:pt x="14973" y="19556"/>
                  </a:cubicBezTo>
                  <a:cubicBezTo>
                    <a:pt x="14973" y="19446"/>
                    <a:pt x="14942" y="19335"/>
                    <a:pt x="14942" y="19225"/>
                  </a:cubicBezTo>
                  <a:cubicBezTo>
                    <a:pt x="14942" y="19169"/>
                    <a:pt x="14942" y="19114"/>
                    <a:pt x="14942" y="19059"/>
                  </a:cubicBezTo>
                  <a:cubicBezTo>
                    <a:pt x="14942" y="18948"/>
                    <a:pt x="14911" y="18838"/>
                    <a:pt x="14911" y="18727"/>
                  </a:cubicBezTo>
                  <a:cubicBezTo>
                    <a:pt x="14911" y="18562"/>
                    <a:pt x="15003" y="18451"/>
                    <a:pt x="15003" y="18285"/>
                  </a:cubicBezTo>
                  <a:cubicBezTo>
                    <a:pt x="15003" y="18175"/>
                    <a:pt x="14942" y="18009"/>
                    <a:pt x="14911" y="17899"/>
                  </a:cubicBezTo>
                  <a:cubicBezTo>
                    <a:pt x="14881" y="17843"/>
                    <a:pt x="14789" y="17843"/>
                    <a:pt x="14758" y="17788"/>
                  </a:cubicBezTo>
                  <a:cubicBezTo>
                    <a:pt x="14666" y="17623"/>
                    <a:pt x="14635" y="17291"/>
                    <a:pt x="14512" y="17181"/>
                  </a:cubicBezTo>
                  <a:cubicBezTo>
                    <a:pt x="14451" y="17125"/>
                    <a:pt x="14390" y="17291"/>
                    <a:pt x="14328" y="17346"/>
                  </a:cubicBezTo>
                  <a:cubicBezTo>
                    <a:pt x="14267" y="17402"/>
                    <a:pt x="14206" y="17512"/>
                    <a:pt x="14144" y="17567"/>
                  </a:cubicBezTo>
                  <a:cubicBezTo>
                    <a:pt x="14114" y="17567"/>
                    <a:pt x="14022" y="17623"/>
                    <a:pt x="13991" y="17567"/>
                  </a:cubicBezTo>
                  <a:cubicBezTo>
                    <a:pt x="13930" y="17457"/>
                    <a:pt x="13960" y="17236"/>
                    <a:pt x="13899" y="17125"/>
                  </a:cubicBezTo>
                  <a:cubicBezTo>
                    <a:pt x="13868" y="17070"/>
                    <a:pt x="13807" y="17070"/>
                    <a:pt x="13776" y="17070"/>
                  </a:cubicBezTo>
                  <a:cubicBezTo>
                    <a:pt x="13715" y="17015"/>
                    <a:pt x="13684" y="16960"/>
                    <a:pt x="13653" y="16960"/>
                  </a:cubicBezTo>
                  <a:cubicBezTo>
                    <a:pt x="13592" y="16960"/>
                    <a:pt x="13561" y="17015"/>
                    <a:pt x="13500" y="17015"/>
                  </a:cubicBezTo>
                  <a:cubicBezTo>
                    <a:pt x="13469" y="17015"/>
                    <a:pt x="13439" y="16960"/>
                    <a:pt x="13408" y="16960"/>
                  </a:cubicBezTo>
                  <a:cubicBezTo>
                    <a:pt x="13377" y="16960"/>
                    <a:pt x="13347" y="17015"/>
                    <a:pt x="13316" y="17015"/>
                  </a:cubicBezTo>
                  <a:cubicBezTo>
                    <a:pt x="13285" y="17015"/>
                    <a:pt x="13224" y="17015"/>
                    <a:pt x="13193" y="17015"/>
                  </a:cubicBezTo>
                  <a:cubicBezTo>
                    <a:pt x="13163" y="16960"/>
                    <a:pt x="13101" y="16904"/>
                    <a:pt x="13040" y="16904"/>
                  </a:cubicBezTo>
                  <a:cubicBezTo>
                    <a:pt x="12917" y="16904"/>
                    <a:pt x="12764" y="16960"/>
                    <a:pt x="12641" y="16960"/>
                  </a:cubicBezTo>
                  <a:cubicBezTo>
                    <a:pt x="12580" y="17015"/>
                    <a:pt x="12518" y="17070"/>
                    <a:pt x="12457" y="17070"/>
                  </a:cubicBezTo>
                  <a:cubicBezTo>
                    <a:pt x="12395" y="17070"/>
                    <a:pt x="12365" y="16960"/>
                    <a:pt x="12303" y="16960"/>
                  </a:cubicBezTo>
                  <a:cubicBezTo>
                    <a:pt x="12242" y="16904"/>
                    <a:pt x="12181" y="16849"/>
                    <a:pt x="12150" y="16960"/>
                  </a:cubicBezTo>
                  <a:cubicBezTo>
                    <a:pt x="12119" y="17015"/>
                    <a:pt x="12181" y="17125"/>
                    <a:pt x="12211" y="17181"/>
                  </a:cubicBezTo>
                  <a:cubicBezTo>
                    <a:pt x="12242" y="17291"/>
                    <a:pt x="12273" y="17346"/>
                    <a:pt x="12334" y="17346"/>
                  </a:cubicBezTo>
                  <a:cubicBezTo>
                    <a:pt x="12365" y="17346"/>
                    <a:pt x="12365" y="17236"/>
                    <a:pt x="12395" y="17236"/>
                  </a:cubicBezTo>
                  <a:cubicBezTo>
                    <a:pt x="12426" y="17236"/>
                    <a:pt x="12457" y="17291"/>
                    <a:pt x="12457" y="17402"/>
                  </a:cubicBezTo>
                  <a:cubicBezTo>
                    <a:pt x="12457" y="17457"/>
                    <a:pt x="12395" y="17567"/>
                    <a:pt x="12426" y="17623"/>
                  </a:cubicBezTo>
                  <a:cubicBezTo>
                    <a:pt x="12457" y="17733"/>
                    <a:pt x="12549" y="17733"/>
                    <a:pt x="12580" y="17788"/>
                  </a:cubicBezTo>
                  <a:cubicBezTo>
                    <a:pt x="12610" y="17899"/>
                    <a:pt x="12641" y="18120"/>
                    <a:pt x="12580" y="18120"/>
                  </a:cubicBezTo>
                  <a:cubicBezTo>
                    <a:pt x="12518" y="18120"/>
                    <a:pt x="12487" y="17899"/>
                    <a:pt x="12426" y="17788"/>
                  </a:cubicBezTo>
                  <a:cubicBezTo>
                    <a:pt x="12334" y="17678"/>
                    <a:pt x="12242" y="17457"/>
                    <a:pt x="12119" y="17457"/>
                  </a:cubicBezTo>
                  <a:cubicBezTo>
                    <a:pt x="12058" y="17512"/>
                    <a:pt x="12181" y="17788"/>
                    <a:pt x="12119" y="17899"/>
                  </a:cubicBezTo>
                  <a:cubicBezTo>
                    <a:pt x="12089" y="18009"/>
                    <a:pt x="11997" y="17899"/>
                    <a:pt x="11935" y="17899"/>
                  </a:cubicBezTo>
                  <a:cubicBezTo>
                    <a:pt x="11905" y="17899"/>
                    <a:pt x="11874" y="18009"/>
                    <a:pt x="11843" y="18009"/>
                  </a:cubicBezTo>
                  <a:cubicBezTo>
                    <a:pt x="11782" y="17954"/>
                    <a:pt x="11751" y="17899"/>
                    <a:pt x="11690" y="17788"/>
                  </a:cubicBezTo>
                  <a:cubicBezTo>
                    <a:pt x="11659" y="17733"/>
                    <a:pt x="11659" y="17623"/>
                    <a:pt x="11628" y="17567"/>
                  </a:cubicBezTo>
                  <a:cubicBezTo>
                    <a:pt x="11598" y="17457"/>
                    <a:pt x="11536" y="17346"/>
                    <a:pt x="11475" y="17402"/>
                  </a:cubicBezTo>
                  <a:cubicBezTo>
                    <a:pt x="11444" y="17402"/>
                    <a:pt x="11475" y="17512"/>
                    <a:pt x="11414" y="17567"/>
                  </a:cubicBezTo>
                  <a:cubicBezTo>
                    <a:pt x="11352" y="17623"/>
                    <a:pt x="11260" y="17623"/>
                    <a:pt x="11168" y="17623"/>
                  </a:cubicBezTo>
                  <a:cubicBezTo>
                    <a:pt x="11076" y="17567"/>
                    <a:pt x="11015" y="17402"/>
                    <a:pt x="10953" y="17402"/>
                  </a:cubicBezTo>
                  <a:cubicBezTo>
                    <a:pt x="10831" y="17402"/>
                    <a:pt x="10739" y="17512"/>
                    <a:pt x="10647" y="17567"/>
                  </a:cubicBezTo>
                  <a:cubicBezTo>
                    <a:pt x="10585" y="17623"/>
                    <a:pt x="10524" y="17733"/>
                    <a:pt x="10462" y="17733"/>
                  </a:cubicBezTo>
                  <a:cubicBezTo>
                    <a:pt x="10432" y="17678"/>
                    <a:pt x="10432" y="17567"/>
                    <a:pt x="10401" y="17567"/>
                  </a:cubicBezTo>
                  <a:cubicBezTo>
                    <a:pt x="10370" y="17512"/>
                    <a:pt x="10309" y="17512"/>
                    <a:pt x="10278" y="17567"/>
                  </a:cubicBezTo>
                  <a:cubicBezTo>
                    <a:pt x="10278" y="17678"/>
                    <a:pt x="10370" y="17788"/>
                    <a:pt x="10340" y="17899"/>
                  </a:cubicBezTo>
                  <a:cubicBezTo>
                    <a:pt x="10309" y="18064"/>
                    <a:pt x="10217" y="18064"/>
                    <a:pt x="10156" y="18175"/>
                  </a:cubicBezTo>
                  <a:cubicBezTo>
                    <a:pt x="10094" y="18285"/>
                    <a:pt x="10064" y="18451"/>
                    <a:pt x="9972" y="18506"/>
                  </a:cubicBezTo>
                  <a:cubicBezTo>
                    <a:pt x="9910" y="18562"/>
                    <a:pt x="9818" y="18506"/>
                    <a:pt x="9757" y="18562"/>
                  </a:cubicBezTo>
                  <a:cubicBezTo>
                    <a:pt x="9665" y="18617"/>
                    <a:pt x="9603" y="18672"/>
                    <a:pt x="9573" y="18727"/>
                  </a:cubicBezTo>
                  <a:cubicBezTo>
                    <a:pt x="9481" y="18838"/>
                    <a:pt x="9389" y="18948"/>
                    <a:pt x="9327" y="19114"/>
                  </a:cubicBezTo>
                  <a:cubicBezTo>
                    <a:pt x="9297" y="19169"/>
                    <a:pt x="9358" y="19280"/>
                    <a:pt x="9327" y="19390"/>
                  </a:cubicBezTo>
                  <a:cubicBezTo>
                    <a:pt x="9327" y="19501"/>
                    <a:pt x="9205" y="19611"/>
                    <a:pt x="9205" y="19722"/>
                  </a:cubicBezTo>
                  <a:cubicBezTo>
                    <a:pt x="9205" y="19943"/>
                    <a:pt x="9297" y="20108"/>
                    <a:pt x="9327" y="20329"/>
                  </a:cubicBezTo>
                  <a:cubicBezTo>
                    <a:pt x="9327" y="20385"/>
                    <a:pt x="9327" y="20495"/>
                    <a:pt x="9327" y="20606"/>
                  </a:cubicBezTo>
                  <a:cubicBezTo>
                    <a:pt x="9297" y="20716"/>
                    <a:pt x="9266" y="20771"/>
                    <a:pt x="9266" y="20827"/>
                  </a:cubicBezTo>
                  <a:cubicBezTo>
                    <a:pt x="9205" y="20771"/>
                    <a:pt x="9174" y="20606"/>
                    <a:pt x="9113" y="20606"/>
                  </a:cubicBezTo>
                  <a:cubicBezTo>
                    <a:pt x="9051" y="20550"/>
                    <a:pt x="8990" y="20606"/>
                    <a:pt x="8928" y="20606"/>
                  </a:cubicBezTo>
                  <a:cubicBezTo>
                    <a:pt x="8836" y="20495"/>
                    <a:pt x="8744" y="20440"/>
                    <a:pt x="8683" y="20329"/>
                  </a:cubicBezTo>
                  <a:cubicBezTo>
                    <a:pt x="8591" y="20164"/>
                    <a:pt x="8560" y="19998"/>
                    <a:pt x="8499" y="19832"/>
                  </a:cubicBezTo>
                  <a:cubicBezTo>
                    <a:pt x="8468" y="19722"/>
                    <a:pt x="8499" y="19556"/>
                    <a:pt x="8468" y="19446"/>
                  </a:cubicBezTo>
                  <a:cubicBezTo>
                    <a:pt x="8437" y="19335"/>
                    <a:pt x="8376" y="19225"/>
                    <a:pt x="8345" y="19059"/>
                  </a:cubicBezTo>
                  <a:cubicBezTo>
                    <a:pt x="8284" y="18838"/>
                    <a:pt x="8223" y="18617"/>
                    <a:pt x="8161" y="18341"/>
                  </a:cubicBezTo>
                  <a:cubicBezTo>
                    <a:pt x="8131" y="18175"/>
                    <a:pt x="8100" y="17954"/>
                    <a:pt x="8069" y="17788"/>
                  </a:cubicBezTo>
                  <a:cubicBezTo>
                    <a:pt x="8039" y="17623"/>
                    <a:pt x="7977" y="17457"/>
                    <a:pt x="7916" y="17402"/>
                  </a:cubicBezTo>
                  <a:cubicBezTo>
                    <a:pt x="7824" y="17346"/>
                    <a:pt x="7762" y="17346"/>
                    <a:pt x="7670" y="17346"/>
                  </a:cubicBezTo>
                  <a:cubicBezTo>
                    <a:pt x="7609" y="17346"/>
                    <a:pt x="7548" y="17346"/>
                    <a:pt x="7517" y="17346"/>
                  </a:cubicBezTo>
                  <a:cubicBezTo>
                    <a:pt x="7456" y="17402"/>
                    <a:pt x="7425" y="17402"/>
                    <a:pt x="7394" y="17457"/>
                  </a:cubicBezTo>
                  <a:cubicBezTo>
                    <a:pt x="7364" y="17512"/>
                    <a:pt x="7364" y="17567"/>
                    <a:pt x="7333" y="17623"/>
                  </a:cubicBezTo>
                  <a:cubicBezTo>
                    <a:pt x="7333" y="17733"/>
                    <a:pt x="7333" y="17843"/>
                    <a:pt x="7302" y="17954"/>
                  </a:cubicBezTo>
                  <a:cubicBezTo>
                    <a:pt x="7302" y="18009"/>
                    <a:pt x="7241" y="18064"/>
                    <a:pt x="7210" y="18064"/>
                  </a:cubicBezTo>
                  <a:cubicBezTo>
                    <a:pt x="7118" y="18009"/>
                    <a:pt x="7026" y="17843"/>
                    <a:pt x="6934" y="17788"/>
                  </a:cubicBezTo>
                  <a:cubicBezTo>
                    <a:pt x="6873" y="17678"/>
                    <a:pt x="6750" y="17678"/>
                    <a:pt x="6719" y="17567"/>
                  </a:cubicBezTo>
                  <a:cubicBezTo>
                    <a:pt x="6627" y="17402"/>
                    <a:pt x="6627" y="17181"/>
                    <a:pt x="6566" y="17015"/>
                  </a:cubicBezTo>
                  <a:cubicBezTo>
                    <a:pt x="6535" y="16849"/>
                    <a:pt x="6535" y="16683"/>
                    <a:pt x="6474" y="16573"/>
                  </a:cubicBezTo>
                  <a:cubicBezTo>
                    <a:pt x="6413" y="16407"/>
                    <a:pt x="6320" y="16241"/>
                    <a:pt x="6228" y="16076"/>
                  </a:cubicBezTo>
                  <a:cubicBezTo>
                    <a:pt x="6167" y="15910"/>
                    <a:pt x="6136" y="15799"/>
                    <a:pt x="6106" y="15634"/>
                  </a:cubicBezTo>
                  <a:cubicBezTo>
                    <a:pt x="5891" y="15634"/>
                    <a:pt x="5676" y="15634"/>
                    <a:pt x="5431" y="15634"/>
                  </a:cubicBezTo>
                  <a:cubicBezTo>
                    <a:pt x="5431" y="15799"/>
                    <a:pt x="5400" y="15910"/>
                    <a:pt x="5400" y="16076"/>
                  </a:cubicBezTo>
                  <a:cubicBezTo>
                    <a:pt x="5063" y="16020"/>
                    <a:pt x="4725" y="16020"/>
                    <a:pt x="4357" y="16020"/>
                  </a:cubicBezTo>
                  <a:cubicBezTo>
                    <a:pt x="4357" y="16020"/>
                    <a:pt x="4326" y="16020"/>
                    <a:pt x="4295" y="16020"/>
                  </a:cubicBezTo>
                  <a:cubicBezTo>
                    <a:pt x="3835" y="15689"/>
                    <a:pt x="3406" y="15358"/>
                    <a:pt x="2945" y="15026"/>
                  </a:cubicBezTo>
                  <a:cubicBezTo>
                    <a:pt x="2945" y="15026"/>
                    <a:pt x="2945" y="14971"/>
                    <a:pt x="2945" y="14916"/>
                  </a:cubicBezTo>
                  <a:cubicBezTo>
                    <a:pt x="2700" y="14916"/>
                    <a:pt x="2485" y="14916"/>
                    <a:pt x="2240" y="14916"/>
                  </a:cubicBezTo>
                  <a:cubicBezTo>
                    <a:pt x="2178" y="14971"/>
                    <a:pt x="2148" y="15026"/>
                    <a:pt x="2086" y="15081"/>
                  </a:cubicBezTo>
                  <a:cubicBezTo>
                    <a:pt x="2086" y="15026"/>
                    <a:pt x="2025" y="14971"/>
                    <a:pt x="2025" y="14860"/>
                  </a:cubicBezTo>
                  <a:cubicBezTo>
                    <a:pt x="2025" y="14805"/>
                    <a:pt x="2056" y="14695"/>
                    <a:pt x="2025" y="14584"/>
                  </a:cubicBezTo>
                  <a:cubicBezTo>
                    <a:pt x="2025" y="14418"/>
                    <a:pt x="1964" y="14253"/>
                    <a:pt x="1933" y="14087"/>
                  </a:cubicBezTo>
                  <a:cubicBezTo>
                    <a:pt x="1872" y="13921"/>
                    <a:pt x="1810" y="13755"/>
                    <a:pt x="1718" y="13645"/>
                  </a:cubicBezTo>
                  <a:cubicBezTo>
                    <a:pt x="1657" y="13535"/>
                    <a:pt x="1534" y="13645"/>
                    <a:pt x="1473" y="13590"/>
                  </a:cubicBezTo>
                  <a:cubicBezTo>
                    <a:pt x="1381" y="13535"/>
                    <a:pt x="1319" y="13369"/>
                    <a:pt x="1227" y="13314"/>
                  </a:cubicBezTo>
                  <a:cubicBezTo>
                    <a:pt x="1135" y="13258"/>
                    <a:pt x="982" y="13314"/>
                    <a:pt x="890" y="13203"/>
                  </a:cubicBezTo>
                  <a:cubicBezTo>
                    <a:pt x="859" y="13093"/>
                    <a:pt x="920" y="12927"/>
                    <a:pt x="890" y="12816"/>
                  </a:cubicBezTo>
                  <a:cubicBezTo>
                    <a:pt x="890" y="12595"/>
                    <a:pt x="798" y="12485"/>
                    <a:pt x="767" y="12319"/>
                  </a:cubicBezTo>
                  <a:cubicBezTo>
                    <a:pt x="706" y="12043"/>
                    <a:pt x="644" y="11767"/>
                    <a:pt x="614" y="11491"/>
                  </a:cubicBezTo>
                  <a:cubicBezTo>
                    <a:pt x="583" y="11380"/>
                    <a:pt x="675" y="11214"/>
                    <a:pt x="644" y="11104"/>
                  </a:cubicBezTo>
                  <a:cubicBezTo>
                    <a:pt x="644" y="11049"/>
                    <a:pt x="583" y="11049"/>
                    <a:pt x="552" y="10993"/>
                  </a:cubicBezTo>
                  <a:cubicBezTo>
                    <a:pt x="522" y="10938"/>
                    <a:pt x="491" y="10828"/>
                    <a:pt x="491" y="10717"/>
                  </a:cubicBezTo>
                  <a:cubicBezTo>
                    <a:pt x="460" y="10607"/>
                    <a:pt x="460" y="10441"/>
                    <a:pt x="460" y="10275"/>
                  </a:cubicBezTo>
                  <a:cubicBezTo>
                    <a:pt x="460" y="10220"/>
                    <a:pt x="460" y="10109"/>
                    <a:pt x="491" y="10165"/>
                  </a:cubicBezTo>
                  <a:cubicBezTo>
                    <a:pt x="552" y="10165"/>
                    <a:pt x="552" y="10330"/>
                    <a:pt x="583" y="10330"/>
                  </a:cubicBezTo>
                  <a:cubicBezTo>
                    <a:pt x="614" y="10330"/>
                    <a:pt x="583" y="10220"/>
                    <a:pt x="583" y="10165"/>
                  </a:cubicBezTo>
                  <a:cubicBezTo>
                    <a:pt x="614" y="10054"/>
                    <a:pt x="644" y="9999"/>
                    <a:pt x="644" y="9944"/>
                  </a:cubicBezTo>
                  <a:cubicBezTo>
                    <a:pt x="644" y="9888"/>
                    <a:pt x="614" y="9833"/>
                    <a:pt x="583" y="9833"/>
                  </a:cubicBezTo>
                  <a:cubicBezTo>
                    <a:pt x="552" y="9833"/>
                    <a:pt x="552" y="9944"/>
                    <a:pt x="552" y="9999"/>
                  </a:cubicBezTo>
                  <a:cubicBezTo>
                    <a:pt x="522" y="10054"/>
                    <a:pt x="491" y="10054"/>
                    <a:pt x="460" y="9999"/>
                  </a:cubicBezTo>
                  <a:cubicBezTo>
                    <a:pt x="399" y="9944"/>
                    <a:pt x="368" y="9888"/>
                    <a:pt x="338" y="9833"/>
                  </a:cubicBezTo>
                  <a:cubicBezTo>
                    <a:pt x="307" y="9723"/>
                    <a:pt x="276" y="9612"/>
                    <a:pt x="215" y="9502"/>
                  </a:cubicBezTo>
                  <a:cubicBezTo>
                    <a:pt x="184" y="9391"/>
                    <a:pt x="92" y="9281"/>
                    <a:pt x="92" y="9170"/>
                  </a:cubicBezTo>
                  <a:cubicBezTo>
                    <a:pt x="61" y="9005"/>
                    <a:pt x="153" y="8894"/>
                    <a:pt x="123" y="8728"/>
                  </a:cubicBezTo>
                  <a:cubicBezTo>
                    <a:pt x="123" y="8563"/>
                    <a:pt x="31" y="8397"/>
                    <a:pt x="0" y="8231"/>
                  </a:cubicBezTo>
                  <a:cubicBezTo>
                    <a:pt x="0" y="8121"/>
                    <a:pt x="0" y="8065"/>
                    <a:pt x="0" y="7955"/>
                  </a:cubicBezTo>
                  <a:cubicBezTo>
                    <a:pt x="31" y="7789"/>
                    <a:pt x="61" y="7624"/>
                    <a:pt x="92" y="7458"/>
                  </a:cubicBezTo>
                  <a:cubicBezTo>
                    <a:pt x="123" y="7347"/>
                    <a:pt x="153" y="7292"/>
                    <a:pt x="153" y="7182"/>
                  </a:cubicBezTo>
                  <a:cubicBezTo>
                    <a:pt x="153" y="7016"/>
                    <a:pt x="123" y="6905"/>
                    <a:pt x="123" y="6740"/>
                  </a:cubicBezTo>
                  <a:cubicBezTo>
                    <a:pt x="123" y="6684"/>
                    <a:pt x="184" y="6574"/>
                    <a:pt x="184" y="6519"/>
                  </a:cubicBezTo>
                  <a:cubicBezTo>
                    <a:pt x="184" y="6298"/>
                    <a:pt x="153" y="6077"/>
                    <a:pt x="153" y="5856"/>
                  </a:cubicBezTo>
                  <a:cubicBezTo>
                    <a:pt x="153" y="5801"/>
                    <a:pt x="184" y="5745"/>
                    <a:pt x="184" y="5635"/>
                  </a:cubicBezTo>
                  <a:cubicBezTo>
                    <a:pt x="245" y="5414"/>
                    <a:pt x="307" y="5193"/>
                    <a:pt x="368" y="4972"/>
                  </a:cubicBezTo>
                  <a:cubicBezTo>
                    <a:pt x="430" y="4530"/>
                    <a:pt x="522" y="4143"/>
                    <a:pt x="583" y="3701"/>
                  </a:cubicBezTo>
                  <a:cubicBezTo>
                    <a:pt x="614" y="3425"/>
                    <a:pt x="644" y="3094"/>
                    <a:pt x="706" y="2817"/>
                  </a:cubicBezTo>
                  <a:cubicBezTo>
                    <a:pt x="706" y="2762"/>
                    <a:pt x="798" y="2762"/>
                    <a:pt x="798" y="2707"/>
                  </a:cubicBezTo>
                  <a:cubicBezTo>
                    <a:pt x="798" y="2707"/>
                    <a:pt x="736" y="2762"/>
                    <a:pt x="736" y="2707"/>
                  </a:cubicBezTo>
                  <a:cubicBezTo>
                    <a:pt x="706" y="2596"/>
                    <a:pt x="767" y="2486"/>
                    <a:pt x="767" y="2431"/>
                  </a:cubicBezTo>
                  <a:cubicBezTo>
                    <a:pt x="767" y="2210"/>
                    <a:pt x="798" y="1989"/>
                    <a:pt x="798" y="1768"/>
                  </a:cubicBezTo>
                  <a:cubicBezTo>
                    <a:pt x="767" y="1492"/>
                    <a:pt x="675" y="1271"/>
                    <a:pt x="644" y="994"/>
                  </a:cubicBezTo>
                  <a:cubicBezTo>
                    <a:pt x="644" y="884"/>
                    <a:pt x="644" y="829"/>
                    <a:pt x="675" y="718"/>
                  </a:cubicBezTo>
                  <a:cubicBezTo>
                    <a:pt x="675" y="663"/>
                    <a:pt x="706" y="608"/>
                    <a:pt x="767" y="608"/>
                  </a:cubicBezTo>
                  <a:cubicBezTo>
                    <a:pt x="798" y="663"/>
                    <a:pt x="828" y="718"/>
                    <a:pt x="890" y="773"/>
                  </a:cubicBezTo>
                  <a:cubicBezTo>
                    <a:pt x="951" y="773"/>
                    <a:pt x="1013" y="773"/>
                    <a:pt x="1074" y="773"/>
                  </a:cubicBezTo>
                  <a:cubicBezTo>
                    <a:pt x="1166" y="773"/>
                    <a:pt x="1258" y="718"/>
                    <a:pt x="1319" y="773"/>
                  </a:cubicBezTo>
                  <a:cubicBezTo>
                    <a:pt x="1381" y="773"/>
                    <a:pt x="1381" y="939"/>
                    <a:pt x="1411" y="994"/>
                  </a:cubicBezTo>
                  <a:cubicBezTo>
                    <a:pt x="1442" y="1050"/>
                    <a:pt x="1442" y="1105"/>
                    <a:pt x="1442" y="1160"/>
                  </a:cubicBezTo>
                  <a:cubicBezTo>
                    <a:pt x="1442" y="1215"/>
                    <a:pt x="1411" y="1326"/>
                    <a:pt x="1381" y="1381"/>
                  </a:cubicBezTo>
                  <a:cubicBezTo>
                    <a:pt x="1350" y="1492"/>
                    <a:pt x="1289" y="1492"/>
                    <a:pt x="1258" y="1547"/>
                  </a:cubicBezTo>
                  <a:cubicBezTo>
                    <a:pt x="1227" y="1602"/>
                    <a:pt x="1197" y="1768"/>
                    <a:pt x="1227" y="1768"/>
                  </a:cubicBezTo>
                  <a:cubicBezTo>
                    <a:pt x="1319" y="1713"/>
                    <a:pt x="1381" y="1602"/>
                    <a:pt x="1442" y="1492"/>
                  </a:cubicBezTo>
                  <a:cubicBezTo>
                    <a:pt x="1473" y="1381"/>
                    <a:pt x="1534" y="1271"/>
                    <a:pt x="1534" y="1105"/>
                  </a:cubicBezTo>
                  <a:cubicBezTo>
                    <a:pt x="1565" y="994"/>
                    <a:pt x="1534" y="829"/>
                    <a:pt x="1534" y="718"/>
                  </a:cubicBezTo>
                  <a:cubicBezTo>
                    <a:pt x="1534" y="552"/>
                    <a:pt x="1565" y="442"/>
                    <a:pt x="1565" y="331"/>
                  </a:cubicBezTo>
                  <a:cubicBezTo>
                    <a:pt x="1534" y="221"/>
                    <a:pt x="1534" y="110"/>
                    <a:pt x="1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1" name="Google Shape;791;p26"/>
            <p:cNvSpPr/>
            <p:nvPr/>
          </p:nvSpPr>
          <p:spPr>
            <a:xfrm>
              <a:off x="126669" y="858337"/>
              <a:ext cx="1147254" cy="960097"/>
            </a:xfrm>
            <a:custGeom>
              <a:rect b="b" l="l" r="r" t="t"/>
              <a:pathLst>
                <a:path extrusionOk="0" h="21600" w="21600">
                  <a:moveTo>
                    <a:pt x="21600" y="20156"/>
                  </a:moveTo>
                  <a:cubicBezTo>
                    <a:pt x="21545" y="20287"/>
                    <a:pt x="21436" y="20353"/>
                    <a:pt x="21436" y="20484"/>
                  </a:cubicBezTo>
                  <a:cubicBezTo>
                    <a:pt x="21326" y="20747"/>
                    <a:pt x="21326" y="20943"/>
                    <a:pt x="21271" y="21206"/>
                  </a:cubicBezTo>
                  <a:cubicBezTo>
                    <a:pt x="21216" y="21337"/>
                    <a:pt x="21161" y="21534"/>
                    <a:pt x="21052" y="21600"/>
                  </a:cubicBezTo>
                  <a:cubicBezTo>
                    <a:pt x="20942" y="21600"/>
                    <a:pt x="20832" y="21534"/>
                    <a:pt x="20832" y="21469"/>
                  </a:cubicBezTo>
                  <a:cubicBezTo>
                    <a:pt x="20778" y="21272"/>
                    <a:pt x="20887" y="21140"/>
                    <a:pt x="20887" y="21009"/>
                  </a:cubicBezTo>
                  <a:cubicBezTo>
                    <a:pt x="20887" y="20812"/>
                    <a:pt x="20942" y="20615"/>
                    <a:pt x="20942" y="20418"/>
                  </a:cubicBezTo>
                  <a:cubicBezTo>
                    <a:pt x="20942" y="20287"/>
                    <a:pt x="20997" y="20156"/>
                    <a:pt x="20887" y="20156"/>
                  </a:cubicBezTo>
                  <a:cubicBezTo>
                    <a:pt x="20723" y="20090"/>
                    <a:pt x="20558" y="20156"/>
                    <a:pt x="20449" y="20287"/>
                  </a:cubicBezTo>
                  <a:cubicBezTo>
                    <a:pt x="20339" y="20353"/>
                    <a:pt x="20394" y="20615"/>
                    <a:pt x="20284" y="20681"/>
                  </a:cubicBezTo>
                  <a:cubicBezTo>
                    <a:pt x="20229" y="20747"/>
                    <a:pt x="20175" y="20550"/>
                    <a:pt x="20175" y="20484"/>
                  </a:cubicBezTo>
                  <a:cubicBezTo>
                    <a:pt x="20229" y="20287"/>
                    <a:pt x="20394" y="20221"/>
                    <a:pt x="20449" y="20024"/>
                  </a:cubicBezTo>
                  <a:cubicBezTo>
                    <a:pt x="20449" y="19893"/>
                    <a:pt x="20284" y="19827"/>
                    <a:pt x="20229" y="19696"/>
                  </a:cubicBezTo>
                  <a:cubicBezTo>
                    <a:pt x="20229" y="19630"/>
                    <a:pt x="20284" y="19499"/>
                    <a:pt x="20229" y="19368"/>
                  </a:cubicBezTo>
                  <a:cubicBezTo>
                    <a:pt x="20175" y="19171"/>
                    <a:pt x="20065" y="19105"/>
                    <a:pt x="19955" y="18974"/>
                  </a:cubicBezTo>
                  <a:cubicBezTo>
                    <a:pt x="19901" y="18908"/>
                    <a:pt x="19791" y="18908"/>
                    <a:pt x="19791" y="18777"/>
                  </a:cubicBezTo>
                  <a:cubicBezTo>
                    <a:pt x="19736" y="18646"/>
                    <a:pt x="19791" y="18449"/>
                    <a:pt x="19791" y="18252"/>
                  </a:cubicBezTo>
                  <a:cubicBezTo>
                    <a:pt x="19736" y="18120"/>
                    <a:pt x="19736" y="17989"/>
                    <a:pt x="19681" y="17923"/>
                  </a:cubicBezTo>
                  <a:cubicBezTo>
                    <a:pt x="19626" y="17792"/>
                    <a:pt x="19462" y="17792"/>
                    <a:pt x="19407" y="17661"/>
                  </a:cubicBezTo>
                  <a:cubicBezTo>
                    <a:pt x="19297" y="17464"/>
                    <a:pt x="19243" y="17201"/>
                    <a:pt x="19188" y="17004"/>
                  </a:cubicBezTo>
                  <a:cubicBezTo>
                    <a:pt x="19133" y="16873"/>
                    <a:pt x="19243" y="16676"/>
                    <a:pt x="19188" y="16545"/>
                  </a:cubicBezTo>
                  <a:cubicBezTo>
                    <a:pt x="19188" y="16479"/>
                    <a:pt x="19023" y="16479"/>
                    <a:pt x="19023" y="16545"/>
                  </a:cubicBezTo>
                  <a:cubicBezTo>
                    <a:pt x="18969" y="16807"/>
                    <a:pt x="18969" y="17070"/>
                    <a:pt x="19023" y="17333"/>
                  </a:cubicBezTo>
                  <a:cubicBezTo>
                    <a:pt x="19078" y="17464"/>
                    <a:pt x="19133" y="17595"/>
                    <a:pt x="19243" y="17726"/>
                  </a:cubicBezTo>
                  <a:cubicBezTo>
                    <a:pt x="19297" y="17858"/>
                    <a:pt x="19462" y="17858"/>
                    <a:pt x="19517" y="17989"/>
                  </a:cubicBezTo>
                  <a:cubicBezTo>
                    <a:pt x="19572" y="18055"/>
                    <a:pt x="19626" y="18186"/>
                    <a:pt x="19572" y="18317"/>
                  </a:cubicBezTo>
                  <a:cubicBezTo>
                    <a:pt x="19517" y="18449"/>
                    <a:pt x="19407" y="18646"/>
                    <a:pt x="19297" y="18777"/>
                  </a:cubicBezTo>
                  <a:cubicBezTo>
                    <a:pt x="19243" y="18843"/>
                    <a:pt x="19133" y="18908"/>
                    <a:pt x="19023" y="18974"/>
                  </a:cubicBezTo>
                  <a:cubicBezTo>
                    <a:pt x="18969" y="18974"/>
                    <a:pt x="18914" y="18908"/>
                    <a:pt x="18914" y="18908"/>
                  </a:cubicBezTo>
                  <a:cubicBezTo>
                    <a:pt x="18914" y="18514"/>
                    <a:pt x="19133" y="18120"/>
                    <a:pt x="19023" y="17792"/>
                  </a:cubicBezTo>
                  <a:cubicBezTo>
                    <a:pt x="19023" y="17595"/>
                    <a:pt x="18749" y="17661"/>
                    <a:pt x="18640" y="17529"/>
                  </a:cubicBezTo>
                  <a:cubicBezTo>
                    <a:pt x="18530" y="17333"/>
                    <a:pt x="18585" y="17070"/>
                    <a:pt x="18475" y="16873"/>
                  </a:cubicBezTo>
                  <a:cubicBezTo>
                    <a:pt x="18420" y="16807"/>
                    <a:pt x="18256" y="16873"/>
                    <a:pt x="18201" y="16873"/>
                  </a:cubicBezTo>
                  <a:cubicBezTo>
                    <a:pt x="18091" y="16873"/>
                    <a:pt x="17872" y="16807"/>
                    <a:pt x="17927" y="16873"/>
                  </a:cubicBezTo>
                  <a:cubicBezTo>
                    <a:pt x="17982" y="17070"/>
                    <a:pt x="18365" y="17136"/>
                    <a:pt x="18365" y="17333"/>
                  </a:cubicBezTo>
                  <a:cubicBezTo>
                    <a:pt x="18365" y="17529"/>
                    <a:pt x="18146" y="17595"/>
                    <a:pt x="17982" y="17595"/>
                  </a:cubicBezTo>
                  <a:cubicBezTo>
                    <a:pt x="17817" y="17595"/>
                    <a:pt x="17598" y="17464"/>
                    <a:pt x="17434" y="17333"/>
                  </a:cubicBezTo>
                  <a:cubicBezTo>
                    <a:pt x="17324" y="17201"/>
                    <a:pt x="17324" y="17004"/>
                    <a:pt x="17269" y="16873"/>
                  </a:cubicBezTo>
                  <a:cubicBezTo>
                    <a:pt x="17159" y="16742"/>
                    <a:pt x="17050" y="16676"/>
                    <a:pt x="16940" y="16610"/>
                  </a:cubicBezTo>
                  <a:cubicBezTo>
                    <a:pt x="16776" y="16479"/>
                    <a:pt x="16447" y="16545"/>
                    <a:pt x="16337" y="16282"/>
                  </a:cubicBezTo>
                  <a:cubicBezTo>
                    <a:pt x="16282" y="16085"/>
                    <a:pt x="16556" y="15888"/>
                    <a:pt x="16611" y="15691"/>
                  </a:cubicBezTo>
                  <a:cubicBezTo>
                    <a:pt x="16666" y="15560"/>
                    <a:pt x="16721" y="15297"/>
                    <a:pt x="16611" y="15297"/>
                  </a:cubicBezTo>
                  <a:cubicBezTo>
                    <a:pt x="16392" y="15363"/>
                    <a:pt x="16337" y="15757"/>
                    <a:pt x="16063" y="15822"/>
                  </a:cubicBezTo>
                  <a:cubicBezTo>
                    <a:pt x="15898" y="15888"/>
                    <a:pt x="15734" y="15691"/>
                    <a:pt x="15570" y="15560"/>
                  </a:cubicBezTo>
                  <a:cubicBezTo>
                    <a:pt x="15515" y="15494"/>
                    <a:pt x="15515" y="15363"/>
                    <a:pt x="15405" y="15297"/>
                  </a:cubicBezTo>
                  <a:cubicBezTo>
                    <a:pt x="15295" y="15232"/>
                    <a:pt x="15131" y="15166"/>
                    <a:pt x="14966" y="15166"/>
                  </a:cubicBezTo>
                  <a:cubicBezTo>
                    <a:pt x="14583" y="15100"/>
                    <a:pt x="14144" y="15297"/>
                    <a:pt x="13815" y="15166"/>
                  </a:cubicBezTo>
                  <a:cubicBezTo>
                    <a:pt x="13651" y="15166"/>
                    <a:pt x="13541" y="14969"/>
                    <a:pt x="13486" y="14772"/>
                  </a:cubicBezTo>
                  <a:cubicBezTo>
                    <a:pt x="13431" y="14706"/>
                    <a:pt x="13651" y="14575"/>
                    <a:pt x="13596" y="14509"/>
                  </a:cubicBezTo>
                  <a:cubicBezTo>
                    <a:pt x="13486" y="14444"/>
                    <a:pt x="13431" y="14641"/>
                    <a:pt x="13322" y="14641"/>
                  </a:cubicBezTo>
                  <a:cubicBezTo>
                    <a:pt x="13212" y="14641"/>
                    <a:pt x="13103" y="14575"/>
                    <a:pt x="12993" y="14509"/>
                  </a:cubicBezTo>
                  <a:cubicBezTo>
                    <a:pt x="12828" y="14378"/>
                    <a:pt x="12609" y="14312"/>
                    <a:pt x="12554" y="14050"/>
                  </a:cubicBezTo>
                  <a:cubicBezTo>
                    <a:pt x="12554" y="13919"/>
                    <a:pt x="13048" y="13787"/>
                    <a:pt x="12938" y="13656"/>
                  </a:cubicBezTo>
                  <a:cubicBezTo>
                    <a:pt x="12719" y="13525"/>
                    <a:pt x="12499" y="13853"/>
                    <a:pt x="12280" y="13853"/>
                  </a:cubicBezTo>
                  <a:cubicBezTo>
                    <a:pt x="12116" y="13853"/>
                    <a:pt x="11951" y="13722"/>
                    <a:pt x="11787" y="13722"/>
                  </a:cubicBezTo>
                  <a:cubicBezTo>
                    <a:pt x="11622" y="13787"/>
                    <a:pt x="11403" y="13853"/>
                    <a:pt x="11348" y="13984"/>
                  </a:cubicBezTo>
                  <a:cubicBezTo>
                    <a:pt x="11293" y="14116"/>
                    <a:pt x="11513" y="14116"/>
                    <a:pt x="11513" y="14247"/>
                  </a:cubicBezTo>
                  <a:cubicBezTo>
                    <a:pt x="11568" y="14378"/>
                    <a:pt x="11622" y="14509"/>
                    <a:pt x="11513" y="14641"/>
                  </a:cubicBezTo>
                  <a:cubicBezTo>
                    <a:pt x="11403" y="14903"/>
                    <a:pt x="11184" y="15166"/>
                    <a:pt x="10964" y="15297"/>
                  </a:cubicBezTo>
                  <a:cubicBezTo>
                    <a:pt x="10855" y="15363"/>
                    <a:pt x="10636" y="15232"/>
                    <a:pt x="10526" y="15297"/>
                  </a:cubicBezTo>
                  <a:cubicBezTo>
                    <a:pt x="10416" y="15363"/>
                    <a:pt x="10361" y="15560"/>
                    <a:pt x="10252" y="15626"/>
                  </a:cubicBezTo>
                  <a:cubicBezTo>
                    <a:pt x="9923" y="15954"/>
                    <a:pt x="9594" y="16348"/>
                    <a:pt x="9155" y="16545"/>
                  </a:cubicBezTo>
                  <a:cubicBezTo>
                    <a:pt x="8991" y="16610"/>
                    <a:pt x="8772" y="16610"/>
                    <a:pt x="8607" y="16545"/>
                  </a:cubicBezTo>
                  <a:cubicBezTo>
                    <a:pt x="8552" y="16479"/>
                    <a:pt x="8552" y="16282"/>
                    <a:pt x="8607" y="16216"/>
                  </a:cubicBezTo>
                  <a:cubicBezTo>
                    <a:pt x="8772" y="16019"/>
                    <a:pt x="9046" y="16019"/>
                    <a:pt x="9210" y="15888"/>
                  </a:cubicBezTo>
                  <a:cubicBezTo>
                    <a:pt x="9320" y="15822"/>
                    <a:pt x="9484" y="15691"/>
                    <a:pt x="9375" y="15626"/>
                  </a:cubicBezTo>
                  <a:cubicBezTo>
                    <a:pt x="9210" y="15494"/>
                    <a:pt x="8936" y="15888"/>
                    <a:pt x="8881" y="15691"/>
                  </a:cubicBezTo>
                  <a:cubicBezTo>
                    <a:pt x="8826" y="15363"/>
                    <a:pt x="9046" y="15100"/>
                    <a:pt x="9155" y="14838"/>
                  </a:cubicBezTo>
                  <a:cubicBezTo>
                    <a:pt x="9265" y="14706"/>
                    <a:pt x="9375" y="14509"/>
                    <a:pt x="9484" y="14378"/>
                  </a:cubicBezTo>
                  <a:cubicBezTo>
                    <a:pt x="9649" y="14181"/>
                    <a:pt x="9758" y="14050"/>
                    <a:pt x="9923" y="13919"/>
                  </a:cubicBezTo>
                  <a:cubicBezTo>
                    <a:pt x="10087" y="13787"/>
                    <a:pt x="10197" y="13656"/>
                    <a:pt x="10361" y="13656"/>
                  </a:cubicBezTo>
                  <a:cubicBezTo>
                    <a:pt x="10581" y="13590"/>
                    <a:pt x="10800" y="13853"/>
                    <a:pt x="11019" y="13853"/>
                  </a:cubicBezTo>
                  <a:cubicBezTo>
                    <a:pt x="11074" y="13787"/>
                    <a:pt x="10855" y="13656"/>
                    <a:pt x="10855" y="13525"/>
                  </a:cubicBezTo>
                  <a:cubicBezTo>
                    <a:pt x="10855" y="13459"/>
                    <a:pt x="11019" y="13328"/>
                    <a:pt x="10910" y="13262"/>
                  </a:cubicBezTo>
                  <a:cubicBezTo>
                    <a:pt x="10855" y="13131"/>
                    <a:pt x="10690" y="13196"/>
                    <a:pt x="10581" y="13262"/>
                  </a:cubicBezTo>
                  <a:cubicBezTo>
                    <a:pt x="10416" y="13328"/>
                    <a:pt x="10197" y="13393"/>
                    <a:pt x="10032" y="13459"/>
                  </a:cubicBezTo>
                  <a:cubicBezTo>
                    <a:pt x="9704" y="13722"/>
                    <a:pt x="9375" y="13919"/>
                    <a:pt x="9046" y="14247"/>
                  </a:cubicBezTo>
                  <a:cubicBezTo>
                    <a:pt x="8936" y="14378"/>
                    <a:pt x="8936" y="14706"/>
                    <a:pt x="8772" y="14903"/>
                  </a:cubicBezTo>
                  <a:cubicBezTo>
                    <a:pt x="8717" y="14969"/>
                    <a:pt x="8497" y="14772"/>
                    <a:pt x="8443" y="14903"/>
                  </a:cubicBezTo>
                  <a:cubicBezTo>
                    <a:pt x="8333" y="14969"/>
                    <a:pt x="8497" y="15232"/>
                    <a:pt x="8443" y="15363"/>
                  </a:cubicBezTo>
                  <a:cubicBezTo>
                    <a:pt x="8278" y="15560"/>
                    <a:pt x="8059" y="15626"/>
                    <a:pt x="7894" y="15757"/>
                  </a:cubicBezTo>
                  <a:cubicBezTo>
                    <a:pt x="7785" y="15822"/>
                    <a:pt x="7675" y="15822"/>
                    <a:pt x="7620" y="15888"/>
                  </a:cubicBezTo>
                  <a:cubicBezTo>
                    <a:pt x="7456" y="16085"/>
                    <a:pt x="7182" y="16216"/>
                    <a:pt x="7127" y="16545"/>
                  </a:cubicBezTo>
                  <a:cubicBezTo>
                    <a:pt x="7127" y="16742"/>
                    <a:pt x="7401" y="16676"/>
                    <a:pt x="7511" y="16807"/>
                  </a:cubicBezTo>
                  <a:cubicBezTo>
                    <a:pt x="7565" y="16873"/>
                    <a:pt x="7675" y="17004"/>
                    <a:pt x="7620" y="17070"/>
                  </a:cubicBezTo>
                  <a:cubicBezTo>
                    <a:pt x="7511" y="17201"/>
                    <a:pt x="7291" y="17136"/>
                    <a:pt x="7127" y="17267"/>
                  </a:cubicBezTo>
                  <a:cubicBezTo>
                    <a:pt x="6962" y="17398"/>
                    <a:pt x="6853" y="17661"/>
                    <a:pt x="6688" y="17792"/>
                  </a:cubicBezTo>
                  <a:cubicBezTo>
                    <a:pt x="6414" y="17989"/>
                    <a:pt x="6140" y="18120"/>
                    <a:pt x="5921" y="18252"/>
                  </a:cubicBezTo>
                  <a:cubicBezTo>
                    <a:pt x="5702" y="18383"/>
                    <a:pt x="5427" y="18449"/>
                    <a:pt x="5263" y="18580"/>
                  </a:cubicBezTo>
                  <a:cubicBezTo>
                    <a:pt x="5153" y="18711"/>
                    <a:pt x="5153" y="18908"/>
                    <a:pt x="5044" y="18974"/>
                  </a:cubicBezTo>
                  <a:cubicBezTo>
                    <a:pt x="4824" y="19171"/>
                    <a:pt x="4605" y="19236"/>
                    <a:pt x="4386" y="19368"/>
                  </a:cubicBezTo>
                  <a:cubicBezTo>
                    <a:pt x="4221" y="19433"/>
                    <a:pt x="4057" y="19368"/>
                    <a:pt x="3892" y="19499"/>
                  </a:cubicBezTo>
                  <a:cubicBezTo>
                    <a:pt x="3838" y="19499"/>
                    <a:pt x="3892" y="19630"/>
                    <a:pt x="3838" y="19696"/>
                  </a:cubicBezTo>
                  <a:cubicBezTo>
                    <a:pt x="3728" y="19762"/>
                    <a:pt x="3563" y="19630"/>
                    <a:pt x="3454" y="19696"/>
                  </a:cubicBezTo>
                  <a:cubicBezTo>
                    <a:pt x="3289" y="19827"/>
                    <a:pt x="3289" y="20090"/>
                    <a:pt x="3125" y="20221"/>
                  </a:cubicBezTo>
                  <a:cubicBezTo>
                    <a:pt x="2960" y="20353"/>
                    <a:pt x="2796" y="20353"/>
                    <a:pt x="2631" y="20418"/>
                  </a:cubicBezTo>
                  <a:cubicBezTo>
                    <a:pt x="2303" y="20484"/>
                    <a:pt x="2028" y="20550"/>
                    <a:pt x="1699" y="20681"/>
                  </a:cubicBezTo>
                  <a:cubicBezTo>
                    <a:pt x="1590" y="20747"/>
                    <a:pt x="1480" y="20878"/>
                    <a:pt x="1316" y="20878"/>
                  </a:cubicBezTo>
                  <a:cubicBezTo>
                    <a:pt x="1261" y="20878"/>
                    <a:pt x="1206" y="20615"/>
                    <a:pt x="1151" y="20681"/>
                  </a:cubicBezTo>
                  <a:cubicBezTo>
                    <a:pt x="987" y="20812"/>
                    <a:pt x="877" y="21140"/>
                    <a:pt x="713" y="21272"/>
                  </a:cubicBezTo>
                  <a:cubicBezTo>
                    <a:pt x="603" y="21272"/>
                    <a:pt x="548" y="21075"/>
                    <a:pt x="493" y="21075"/>
                  </a:cubicBezTo>
                  <a:cubicBezTo>
                    <a:pt x="329" y="21140"/>
                    <a:pt x="219" y="21534"/>
                    <a:pt x="0" y="21469"/>
                  </a:cubicBezTo>
                  <a:cubicBezTo>
                    <a:pt x="0" y="21337"/>
                    <a:pt x="55" y="21140"/>
                    <a:pt x="164" y="21009"/>
                  </a:cubicBezTo>
                  <a:cubicBezTo>
                    <a:pt x="493" y="20681"/>
                    <a:pt x="877" y="20484"/>
                    <a:pt x="1261" y="20287"/>
                  </a:cubicBezTo>
                  <a:cubicBezTo>
                    <a:pt x="1425" y="20156"/>
                    <a:pt x="1645" y="20287"/>
                    <a:pt x="1864" y="20221"/>
                  </a:cubicBezTo>
                  <a:cubicBezTo>
                    <a:pt x="2028" y="20156"/>
                    <a:pt x="2138" y="20024"/>
                    <a:pt x="2303" y="19893"/>
                  </a:cubicBezTo>
                  <a:cubicBezTo>
                    <a:pt x="2577" y="19696"/>
                    <a:pt x="2851" y="19499"/>
                    <a:pt x="3125" y="19302"/>
                  </a:cubicBezTo>
                  <a:cubicBezTo>
                    <a:pt x="3399" y="19105"/>
                    <a:pt x="3673" y="18908"/>
                    <a:pt x="3892" y="18711"/>
                  </a:cubicBezTo>
                  <a:cubicBezTo>
                    <a:pt x="4057" y="18580"/>
                    <a:pt x="4276" y="18514"/>
                    <a:pt x="4386" y="18317"/>
                  </a:cubicBezTo>
                  <a:cubicBezTo>
                    <a:pt x="4495" y="18055"/>
                    <a:pt x="4550" y="17792"/>
                    <a:pt x="4660" y="17529"/>
                  </a:cubicBezTo>
                  <a:cubicBezTo>
                    <a:pt x="4770" y="17333"/>
                    <a:pt x="4824" y="17136"/>
                    <a:pt x="4934" y="16939"/>
                  </a:cubicBezTo>
                  <a:cubicBezTo>
                    <a:pt x="5044" y="16807"/>
                    <a:pt x="5427" y="16610"/>
                    <a:pt x="5263" y="16610"/>
                  </a:cubicBezTo>
                  <a:cubicBezTo>
                    <a:pt x="4989" y="16676"/>
                    <a:pt x="4715" y="16939"/>
                    <a:pt x="4386" y="17004"/>
                  </a:cubicBezTo>
                  <a:cubicBezTo>
                    <a:pt x="4331" y="17004"/>
                    <a:pt x="4276" y="16807"/>
                    <a:pt x="4166" y="16807"/>
                  </a:cubicBezTo>
                  <a:cubicBezTo>
                    <a:pt x="4057" y="16807"/>
                    <a:pt x="4002" y="16939"/>
                    <a:pt x="3947" y="17070"/>
                  </a:cubicBezTo>
                  <a:cubicBezTo>
                    <a:pt x="3892" y="17201"/>
                    <a:pt x="4002" y="17398"/>
                    <a:pt x="3892" y="17464"/>
                  </a:cubicBezTo>
                  <a:cubicBezTo>
                    <a:pt x="3838" y="17529"/>
                    <a:pt x="3728" y="17398"/>
                    <a:pt x="3673" y="17267"/>
                  </a:cubicBezTo>
                  <a:cubicBezTo>
                    <a:pt x="3618" y="17070"/>
                    <a:pt x="3673" y="16807"/>
                    <a:pt x="3563" y="16610"/>
                  </a:cubicBezTo>
                  <a:cubicBezTo>
                    <a:pt x="3454" y="16545"/>
                    <a:pt x="3344" y="16676"/>
                    <a:pt x="3235" y="16676"/>
                  </a:cubicBezTo>
                  <a:cubicBezTo>
                    <a:pt x="3180" y="16676"/>
                    <a:pt x="3235" y="16545"/>
                    <a:pt x="3180" y="16545"/>
                  </a:cubicBezTo>
                  <a:cubicBezTo>
                    <a:pt x="2906" y="16610"/>
                    <a:pt x="2686" y="16807"/>
                    <a:pt x="2467" y="16939"/>
                  </a:cubicBezTo>
                  <a:cubicBezTo>
                    <a:pt x="2357" y="17004"/>
                    <a:pt x="2248" y="17201"/>
                    <a:pt x="2083" y="17201"/>
                  </a:cubicBezTo>
                  <a:cubicBezTo>
                    <a:pt x="2028" y="17267"/>
                    <a:pt x="1919" y="17201"/>
                    <a:pt x="1919" y="17136"/>
                  </a:cubicBezTo>
                  <a:cubicBezTo>
                    <a:pt x="1919" y="16939"/>
                    <a:pt x="2028" y="16807"/>
                    <a:pt x="2138" y="16676"/>
                  </a:cubicBezTo>
                  <a:cubicBezTo>
                    <a:pt x="2193" y="16545"/>
                    <a:pt x="2303" y="16479"/>
                    <a:pt x="2303" y="16348"/>
                  </a:cubicBezTo>
                  <a:cubicBezTo>
                    <a:pt x="2248" y="16216"/>
                    <a:pt x="2028" y="16216"/>
                    <a:pt x="2083" y="16085"/>
                  </a:cubicBezTo>
                  <a:cubicBezTo>
                    <a:pt x="2083" y="15888"/>
                    <a:pt x="2357" y="15822"/>
                    <a:pt x="2412" y="15691"/>
                  </a:cubicBezTo>
                  <a:cubicBezTo>
                    <a:pt x="2467" y="15494"/>
                    <a:pt x="2357" y="15232"/>
                    <a:pt x="2357" y="15035"/>
                  </a:cubicBezTo>
                  <a:cubicBezTo>
                    <a:pt x="2412" y="14903"/>
                    <a:pt x="2631" y="14706"/>
                    <a:pt x="2577" y="14575"/>
                  </a:cubicBezTo>
                  <a:cubicBezTo>
                    <a:pt x="2522" y="14444"/>
                    <a:pt x="2357" y="14641"/>
                    <a:pt x="2248" y="14772"/>
                  </a:cubicBezTo>
                  <a:cubicBezTo>
                    <a:pt x="2138" y="14903"/>
                    <a:pt x="2193" y="15166"/>
                    <a:pt x="2083" y="15297"/>
                  </a:cubicBezTo>
                  <a:cubicBezTo>
                    <a:pt x="1864" y="15494"/>
                    <a:pt x="1590" y="15560"/>
                    <a:pt x="1316" y="15560"/>
                  </a:cubicBezTo>
                  <a:cubicBezTo>
                    <a:pt x="1206" y="15560"/>
                    <a:pt x="1206" y="15363"/>
                    <a:pt x="1096" y="15297"/>
                  </a:cubicBezTo>
                  <a:cubicBezTo>
                    <a:pt x="987" y="15100"/>
                    <a:pt x="822" y="15035"/>
                    <a:pt x="768" y="14772"/>
                  </a:cubicBezTo>
                  <a:cubicBezTo>
                    <a:pt x="713" y="14575"/>
                    <a:pt x="768" y="14247"/>
                    <a:pt x="932" y="14116"/>
                  </a:cubicBezTo>
                  <a:cubicBezTo>
                    <a:pt x="1042" y="13984"/>
                    <a:pt x="1261" y="14116"/>
                    <a:pt x="1371" y="14181"/>
                  </a:cubicBezTo>
                  <a:cubicBezTo>
                    <a:pt x="1535" y="14247"/>
                    <a:pt x="1699" y="14444"/>
                    <a:pt x="1809" y="14378"/>
                  </a:cubicBezTo>
                  <a:cubicBezTo>
                    <a:pt x="1919" y="14378"/>
                    <a:pt x="1919" y="14116"/>
                    <a:pt x="1809" y="14050"/>
                  </a:cubicBezTo>
                  <a:cubicBezTo>
                    <a:pt x="1645" y="13919"/>
                    <a:pt x="1425" y="14050"/>
                    <a:pt x="1206" y="13984"/>
                  </a:cubicBezTo>
                  <a:cubicBezTo>
                    <a:pt x="1042" y="13919"/>
                    <a:pt x="822" y="13853"/>
                    <a:pt x="768" y="13656"/>
                  </a:cubicBezTo>
                  <a:cubicBezTo>
                    <a:pt x="658" y="13459"/>
                    <a:pt x="658" y="13196"/>
                    <a:pt x="768" y="12999"/>
                  </a:cubicBezTo>
                  <a:cubicBezTo>
                    <a:pt x="932" y="12605"/>
                    <a:pt x="1206" y="12277"/>
                    <a:pt x="1480" y="12015"/>
                  </a:cubicBezTo>
                  <a:cubicBezTo>
                    <a:pt x="1590" y="11883"/>
                    <a:pt x="1809" y="12080"/>
                    <a:pt x="1919" y="11949"/>
                  </a:cubicBezTo>
                  <a:cubicBezTo>
                    <a:pt x="2028" y="11818"/>
                    <a:pt x="1864" y="11686"/>
                    <a:pt x="1919" y="11555"/>
                  </a:cubicBezTo>
                  <a:cubicBezTo>
                    <a:pt x="2028" y="11358"/>
                    <a:pt x="2193" y="11095"/>
                    <a:pt x="2357" y="11095"/>
                  </a:cubicBezTo>
                  <a:cubicBezTo>
                    <a:pt x="2577" y="11030"/>
                    <a:pt x="2741" y="11292"/>
                    <a:pt x="2960" y="11292"/>
                  </a:cubicBezTo>
                  <a:cubicBezTo>
                    <a:pt x="3125" y="11227"/>
                    <a:pt x="3289" y="11030"/>
                    <a:pt x="3454" y="10964"/>
                  </a:cubicBezTo>
                  <a:cubicBezTo>
                    <a:pt x="3673" y="10833"/>
                    <a:pt x="3892" y="10898"/>
                    <a:pt x="4166" y="10833"/>
                  </a:cubicBezTo>
                  <a:cubicBezTo>
                    <a:pt x="4331" y="10767"/>
                    <a:pt x="4495" y="10702"/>
                    <a:pt x="4605" y="10505"/>
                  </a:cubicBezTo>
                  <a:cubicBezTo>
                    <a:pt x="4715" y="10308"/>
                    <a:pt x="4660" y="10111"/>
                    <a:pt x="4605" y="9914"/>
                  </a:cubicBezTo>
                  <a:cubicBezTo>
                    <a:pt x="4605" y="9782"/>
                    <a:pt x="4386" y="9782"/>
                    <a:pt x="4386" y="9651"/>
                  </a:cubicBezTo>
                  <a:cubicBezTo>
                    <a:pt x="4495" y="9520"/>
                    <a:pt x="4715" y="9585"/>
                    <a:pt x="4824" y="9454"/>
                  </a:cubicBezTo>
                  <a:cubicBezTo>
                    <a:pt x="4934" y="9323"/>
                    <a:pt x="4934" y="9126"/>
                    <a:pt x="4824" y="9126"/>
                  </a:cubicBezTo>
                  <a:cubicBezTo>
                    <a:pt x="4660" y="9060"/>
                    <a:pt x="4441" y="9257"/>
                    <a:pt x="4276" y="9323"/>
                  </a:cubicBezTo>
                  <a:cubicBezTo>
                    <a:pt x="4057" y="9454"/>
                    <a:pt x="3892" y="9717"/>
                    <a:pt x="3673" y="9782"/>
                  </a:cubicBezTo>
                  <a:cubicBezTo>
                    <a:pt x="3618" y="9782"/>
                    <a:pt x="3563" y="9585"/>
                    <a:pt x="3454" y="9585"/>
                  </a:cubicBezTo>
                  <a:cubicBezTo>
                    <a:pt x="3180" y="9454"/>
                    <a:pt x="2906" y="9454"/>
                    <a:pt x="2577" y="9454"/>
                  </a:cubicBezTo>
                  <a:cubicBezTo>
                    <a:pt x="2303" y="9454"/>
                    <a:pt x="1974" y="9585"/>
                    <a:pt x="1754" y="9454"/>
                  </a:cubicBezTo>
                  <a:cubicBezTo>
                    <a:pt x="1590" y="9323"/>
                    <a:pt x="1590" y="9060"/>
                    <a:pt x="1590" y="8929"/>
                  </a:cubicBezTo>
                  <a:cubicBezTo>
                    <a:pt x="1590" y="8732"/>
                    <a:pt x="1974" y="8535"/>
                    <a:pt x="1864" y="8338"/>
                  </a:cubicBezTo>
                  <a:cubicBezTo>
                    <a:pt x="1645" y="8075"/>
                    <a:pt x="1261" y="8207"/>
                    <a:pt x="1042" y="8010"/>
                  </a:cubicBezTo>
                  <a:cubicBezTo>
                    <a:pt x="932" y="7944"/>
                    <a:pt x="1096" y="7878"/>
                    <a:pt x="1151" y="7813"/>
                  </a:cubicBezTo>
                  <a:cubicBezTo>
                    <a:pt x="1535" y="7616"/>
                    <a:pt x="1974" y="7419"/>
                    <a:pt x="2412" y="7288"/>
                  </a:cubicBezTo>
                  <a:cubicBezTo>
                    <a:pt x="2522" y="7222"/>
                    <a:pt x="2631" y="7353"/>
                    <a:pt x="2741" y="7288"/>
                  </a:cubicBezTo>
                  <a:cubicBezTo>
                    <a:pt x="2796" y="7222"/>
                    <a:pt x="2741" y="7025"/>
                    <a:pt x="2851" y="7025"/>
                  </a:cubicBezTo>
                  <a:cubicBezTo>
                    <a:pt x="3180" y="6894"/>
                    <a:pt x="3563" y="6762"/>
                    <a:pt x="3892" y="6762"/>
                  </a:cubicBezTo>
                  <a:cubicBezTo>
                    <a:pt x="4002" y="6762"/>
                    <a:pt x="3947" y="6959"/>
                    <a:pt x="3892" y="6959"/>
                  </a:cubicBezTo>
                  <a:cubicBezTo>
                    <a:pt x="3838" y="7091"/>
                    <a:pt x="3509" y="7288"/>
                    <a:pt x="3673" y="7288"/>
                  </a:cubicBezTo>
                  <a:cubicBezTo>
                    <a:pt x="4057" y="7484"/>
                    <a:pt x="4550" y="7484"/>
                    <a:pt x="4989" y="7353"/>
                  </a:cubicBezTo>
                  <a:cubicBezTo>
                    <a:pt x="5098" y="7353"/>
                    <a:pt x="5153" y="7156"/>
                    <a:pt x="5153" y="7025"/>
                  </a:cubicBezTo>
                  <a:cubicBezTo>
                    <a:pt x="5098" y="6762"/>
                    <a:pt x="4824" y="6697"/>
                    <a:pt x="4824" y="6434"/>
                  </a:cubicBezTo>
                  <a:cubicBezTo>
                    <a:pt x="4770" y="6368"/>
                    <a:pt x="4989" y="6368"/>
                    <a:pt x="5044" y="6368"/>
                  </a:cubicBezTo>
                  <a:cubicBezTo>
                    <a:pt x="5208" y="6500"/>
                    <a:pt x="5263" y="6762"/>
                    <a:pt x="5427" y="6828"/>
                  </a:cubicBezTo>
                  <a:cubicBezTo>
                    <a:pt x="5647" y="6959"/>
                    <a:pt x="5921" y="7025"/>
                    <a:pt x="6195" y="7025"/>
                  </a:cubicBezTo>
                  <a:cubicBezTo>
                    <a:pt x="6250" y="7025"/>
                    <a:pt x="6359" y="6828"/>
                    <a:pt x="6250" y="6762"/>
                  </a:cubicBezTo>
                  <a:cubicBezTo>
                    <a:pt x="5976" y="6565"/>
                    <a:pt x="5592" y="6565"/>
                    <a:pt x="5263" y="6368"/>
                  </a:cubicBezTo>
                  <a:cubicBezTo>
                    <a:pt x="5208" y="6368"/>
                    <a:pt x="5153" y="6237"/>
                    <a:pt x="5098" y="6171"/>
                  </a:cubicBezTo>
                  <a:cubicBezTo>
                    <a:pt x="4824" y="6106"/>
                    <a:pt x="4495" y="6303"/>
                    <a:pt x="4221" y="6106"/>
                  </a:cubicBezTo>
                  <a:cubicBezTo>
                    <a:pt x="4112" y="6040"/>
                    <a:pt x="4276" y="5843"/>
                    <a:pt x="4221" y="5712"/>
                  </a:cubicBezTo>
                  <a:cubicBezTo>
                    <a:pt x="4166" y="5515"/>
                    <a:pt x="4057" y="5318"/>
                    <a:pt x="3947" y="5187"/>
                  </a:cubicBezTo>
                  <a:cubicBezTo>
                    <a:pt x="3728" y="4858"/>
                    <a:pt x="3235" y="4727"/>
                    <a:pt x="3180" y="4267"/>
                  </a:cubicBezTo>
                  <a:cubicBezTo>
                    <a:pt x="3125" y="4005"/>
                    <a:pt x="3399" y="3742"/>
                    <a:pt x="3618" y="3611"/>
                  </a:cubicBezTo>
                  <a:cubicBezTo>
                    <a:pt x="3728" y="3480"/>
                    <a:pt x="3838" y="3611"/>
                    <a:pt x="4002" y="3611"/>
                  </a:cubicBezTo>
                  <a:cubicBezTo>
                    <a:pt x="4331" y="3545"/>
                    <a:pt x="4715" y="3480"/>
                    <a:pt x="5098" y="3283"/>
                  </a:cubicBezTo>
                  <a:cubicBezTo>
                    <a:pt x="5318" y="3217"/>
                    <a:pt x="5592" y="3086"/>
                    <a:pt x="5811" y="2823"/>
                  </a:cubicBezTo>
                  <a:cubicBezTo>
                    <a:pt x="5921" y="2692"/>
                    <a:pt x="5921" y="2429"/>
                    <a:pt x="6030" y="2298"/>
                  </a:cubicBezTo>
                  <a:cubicBezTo>
                    <a:pt x="6195" y="2035"/>
                    <a:pt x="6469" y="1838"/>
                    <a:pt x="6743" y="1641"/>
                  </a:cubicBezTo>
                  <a:cubicBezTo>
                    <a:pt x="7017" y="1510"/>
                    <a:pt x="7291" y="1444"/>
                    <a:pt x="7565" y="1313"/>
                  </a:cubicBezTo>
                  <a:cubicBezTo>
                    <a:pt x="7730" y="1247"/>
                    <a:pt x="7894" y="1116"/>
                    <a:pt x="8114" y="985"/>
                  </a:cubicBezTo>
                  <a:cubicBezTo>
                    <a:pt x="8333" y="853"/>
                    <a:pt x="8497" y="657"/>
                    <a:pt x="8772" y="591"/>
                  </a:cubicBezTo>
                  <a:cubicBezTo>
                    <a:pt x="8936" y="591"/>
                    <a:pt x="9155" y="722"/>
                    <a:pt x="9320" y="722"/>
                  </a:cubicBezTo>
                  <a:cubicBezTo>
                    <a:pt x="9539" y="722"/>
                    <a:pt x="9758" y="722"/>
                    <a:pt x="9923" y="657"/>
                  </a:cubicBezTo>
                  <a:cubicBezTo>
                    <a:pt x="10197" y="460"/>
                    <a:pt x="10307" y="66"/>
                    <a:pt x="10526" y="0"/>
                  </a:cubicBezTo>
                  <a:cubicBezTo>
                    <a:pt x="10745" y="0"/>
                    <a:pt x="11019" y="131"/>
                    <a:pt x="11074" y="394"/>
                  </a:cubicBezTo>
                  <a:cubicBezTo>
                    <a:pt x="11129" y="525"/>
                    <a:pt x="10855" y="591"/>
                    <a:pt x="10800" y="722"/>
                  </a:cubicBezTo>
                  <a:cubicBezTo>
                    <a:pt x="10745" y="788"/>
                    <a:pt x="10745" y="919"/>
                    <a:pt x="10800" y="919"/>
                  </a:cubicBezTo>
                  <a:cubicBezTo>
                    <a:pt x="10910" y="919"/>
                    <a:pt x="11019" y="722"/>
                    <a:pt x="11129" y="657"/>
                  </a:cubicBezTo>
                  <a:cubicBezTo>
                    <a:pt x="11293" y="525"/>
                    <a:pt x="11403" y="394"/>
                    <a:pt x="11513" y="394"/>
                  </a:cubicBezTo>
                  <a:cubicBezTo>
                    <a:pt x="11622" y="394"/>
                    <a:pt x="11677" y="460"/>
                    <a:pt x="11677" y="525"/>
                  </a:cubicBezTo>
                  <a:cubicBezTo>
                    <a:pt x="11732" y="722"/>
                    <a:pt x="11568" y="985"/>
                    <a:pt x="11677" y="1050"/>
                  </a:cubicBezTo>
                  <a:cubicBezTo>
                    <a:pt x="11842" y="1116"/>
                    <a:pt x="12006" y="788"/>
                    <a:pt x="12171" y="722"/>
                  </a:cubicBezTo>
                  <a:cubicBezTo>
                    <a:pt x="12390" y="657"/>
                    <a:pt x="12609" y="722"/>
                    <a:pt x="12828" y="722"/>
                  </a:cubicBezTo>
                  <a:cubicBezTo>
                    <a:pt x="12938" y="722"/>
                    <a:pt x="13048" y="722"/>
                    <a:pt x="13103" y="853"/>
                  </a:cubicBezTo>
                  <a:cubicBezTo>
                    <a:pt x="13103" y="919"/>
                    <a:pt x="12883" y="985"/>
                    <a:pt x="12883" y="1116"/>
                  </a:cubicBezTo>
                  <a:cubicBezTo>
                    <a:pt x="12938" y="1247"/>
                    <a:pt x="13157" y="1116"/>
                    <a:pt x="13212" y="1182"/>
                  </a:cubicBezTo>
                  <a:cubicBezTo>
                    <a:pt x="13377" y="1313"/>
                    <a:pt x="13377" y="1641"/>
                    <a:pt x="13541" y="1641"/>
                  </a:cubicBezTo>
                  <a:cubicBezTo>
                    <a:pt x="13760" y="1641"/>
                    <a:pt x="13870" y="1313"/>
                    <a:pt x="14089" y="1247"/>
                  </a:cubicBezTo>
                  <a:cubicBezTo>
                    <a:pt x="14309" y="1182"/>
                    <a:pt x="14528" y="1247"/>
                    <a:pt x="14692" y="1247"/>
                  </a:cubicBezTo>
                  <a:cubicBezTo>
                    <a:pt x="14857" y="1313"/>
                    <a:pt x="15021" y="1313"/>
                    <a:pt x="15131" y="1379"/>
                  </a:cubicBezTo>
                  <a:cubicBezTo>
                    <a:pt x="15350" y="1510"/>
                    <a:pt x="15515" y="1641"/>
                    <a:pt x="15679" y="1707"/>
                  </a:cubicBezTo>
                  <a:cubicBezTo>
                    <a:pt x="16008" y="1773"/>
                    <a:pt x="16337" y="1707"/>
                    <a:pt x="16666" y="1773"/>
                  </a:cubicBezTo>
                  <a:cubicBezTo>
                    <a:pt x="16830" y="1838"/>
                    <a:pt x="16940" y="2101"/>
                    <a:pt x="17105" y="2101"/>
                  </a:cubicBezTo>
                  <a:cubicBezTo>
                    <a:pt x="17379" y="2101"/>
                    <a:pt x="17543" y="1773"/>
                    <a:pt x="17817" y="1773"/>
                  </a:cubicBezTo>
                  <a:cubicBezTo>
                    <a:pt x="18037" y="1707"/>
                    <a:pt x="18201" y="1838"/>
                    <a:pt x="18420" y="1904"/>
                  </a:cubicBezTo>
                  <a:cubicBezTo>
                    <a:pt x="18585" y="1970"/>
                    <a:pt x="18804" y="2101"/>
                    <a:pt x="18969" y="2167"/>
                  </a:cubicBezTo>
                  <a:cubicBezTo>
                    <a:pt x="19078" y="2298"/>
                    <a:pt x="19243" y="2364"/>
                    <a:pt x="19352" y="2495"/>
                  </a:cubicBezTo>
                  <a:lnTo>
                    <a:pt x="15953" y="14838"/>
                  </a:lnTo>
                  <a:lnTo>
                    <a:pt x="16227" y="15035"/>
                  </a:lnTo>
                  <a:cubicBezTo>
                    <a:pt x="16337" y="15100"/>
                    <a:pt x="16337" y="15232"/>
                    <a:pt x="16447" y="15166"/>
                  </a:cubicBezTo>
                  <a:cubicBezTo>
                    <a:pt x="16556" y="15100"/>
                    <a:pt x="16611" y="14641"/>
                    <a:pt x="16776" y="14706"/>
                  </a:cubicBezTo>
                  <a:lnTo>
                    <a:pt x="17105" y="14903"/>
                  </a:lnTo>
                  <a:cubicBezTo>
                    <a:pt x="17269" y="14969"/>
                    <a:pt x="17159" y="15297"/>
                    <a:pt x="17214" y="15494"/>
                  </a:cubicBezTo>
                  <a:cubicBezTo>
                    <a:pt x="17324" y="15822"/>
                    <a:pt x="17488" y="16085"/>
                    <a:pt x="17598" y="16348"/>
                  </a:cubicBezTo>
                  <a:cubicBezTo>
                    <a:pt x="17653" y="16479"/>
                    <a:pt x="17653" y="16610"/>
                    <a:pt x="17762" y="16610"/>
                  </a:cubicBezTo>
                  <a:cubicBezTo>
                    <a:pt x="17927" y="16676"/>
                    <a:pt x="17927" y="16479"/>
                    <a:pt x="18037" y="16413"/>
                  </a:cubicBezTo>
                  <a:cubicBezTo>
                    <a:pt x="18146" y="16348"/>
                    <a:pt x="18365" y="16545"/>
                    <a:pt x="18420" y="16413"/>
                  </a:cubicBezTo>
                  <a:cubicBezTo>
                    <a:pt x="18420" y="16216"/>
                    <a:pt x="18530" y="16085"/>
                    <a:pt x="18694" y="16019"/>
                  </a:cubicBezTo>
                  <a:cubicBezTo>
                    <a:pt x="18749" y="16019"/>
                    <a:pt x="18694" y="15888"/>
                    <a:pt x="18694" y="15822"/>
                  </a:cubicBezTo>
                  <a:cubicBezTo>
                    <a:pt x="18859" y="15691"/>
                    <a:pt x="19078" y="15560"/>
                    <a:pt x="19243" y="15626"/>
                  </a:cubicBezTo>
                  <a:cubicBezTo>
                    <a:pt x="19352" y="15626"/>
                    <a:pt x="19407" y="15822"/>
                    <a:pt x="19462" y="16019"/>
                  </a:cubicBezTo>
                  <a:cubicBezTo>
                    <a:pt x="19517" y="16151"/>
                    <a:pt x="19352" y="16282"/>
                    <a:pt x="19407" y="16413"/>
                  </a:cubicBezTo>
                  <a:cubicBezTo>
                    <a:pt x="19462" y="16545"/>
                    <a:pt x="19626" y="16479"/>
                    <a:pt x="19736" y="16610"/>
                  </a:cubicBezTo>
                  <a:cubicBezTo>
                    <a:pt x="19791" y="16742"/>
                    <a:pt x="19791" y="17004"/>
                    <a:pt x="19901" y="17136"/>
                  </a:cubicBezTo>
                  <a:cubicBezTo>
                    <a:pt x="20010" y="17398"/>
                    <a:pt x="20284" y="17529"/>
                    <a:pt x="20394" y="17792"/>
                  </a:cubicBezTo>
                  <a:cubicBezTo>
                    <a:pt x="20449" y="17989"/>
                    <a:pt x="20284" y="18317"/>
                    <a:pt x="20394" y="18580"/>
                  </a:cubicBezTo>
                  <a:cubicBezTo>
                    <a:pt x="20504" y="18843"/>
                    <a:pt x="20558" y="19171"/>
                    <a:pt x="20723" y="19433"/>
                  </a:cubicBezTo>
                  <a:cubicBezTo>
                    <a:pt x="20832" y="19696"/>
                    <a:pt x="21107" y="19630"/>
                    <a:pt x="21271" y="19827"/>
                  </a:cubicBezTo>
                  <a:cubicBezTo>
                    <a:pt x="21326" y="19827"/>
                    <a:pt x="21271" y="19959"/>
                    <a:pt x="21326" y="20024"/>
                  </a:cubicBezTo>
                  <a:cubicBezTo>
                    <a:pt x="21381" y="20156"/>
                    <a:pt x="21490" y="20156"/>
                    <a:pt x="21600" y="20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2" name="Google Shape;792;p26"/>
            <p:cNvSpPr/>
            <p:nvPr/>
          </p:nvSpPr>
          <p:spPr>
            <a:xfrm>
              <a:off x="778062" y="1502849"/>
              <a:ext cx="23906" cy="23906"/>
            </a:xfrm>
            <a:custGeom>
              <a:rect b="b" l="l" r="r" t="t"/>
              <a:pathLst>
                <a:path extrusionOk="0" h="17548" w="18054">
                  <a:moveTo>
                    <a:pt x="11918" y="13184"/>
                  </a:moveTo>
                  <a:cubicBezTo>
                    <a:pt x="9218" y="16269"/>
                    <a:pt x="3818" y="19355"/>
                    <a:pt x="1118" y="16269"/>
                  </a:cubicBezTo>
                  <a:cubicBezTo>
                    <a:pt x="-1582" y="13184"/>
                    <a:pt x="1118" y="10098"/>
                    <a:pt x="3818" y="7012"/>
                  </a:cubicBezTo>
                  <a:cubicBezTo>
                    <a:pt x="9218" y="3926"/>
                    <a:pt x="14618" y="-2245"/>
                    <a:pt x="17318" y="841"/>
                  </a:cubicBezTo>
                  <a:cubicBezTo>
                    <a:pt x="20018" y="3926"/>
                    <a:pt x="14618" y="10098"/>
                    <a:pt x="11918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3" name="Google Shape;793;p26"/>
            <p:cNvSpPr/>
            <p:nvPr/>
          </p:nvSpPr>
          <p:spPr>
            <a:xfrm>
              <a:off x="259340" y="1603724"/>
              <a:ext cx="23906" cy="23907"/>
            </a:xfrm>
            <a:custGeom>
              <a:rect b="b" l="l" r="r" t="t"/>
              <a:pathLst>
                <a:path extrusionOk="0" h="16872" w="21600">
                  <a:moveTo>
                    <a:pt x="8100" y="11781"/>
                  </a:moveTo>
                  <a:cubicBezTo>
                    <a:pt x="8100" y="15381"/>
                    <a:pt x="2700" y="18981"/>
                    <a:pt x="0" y="15381"/>
                  </a:cubicBezTo>
                  <a:cubicBezTo>
                    <a:pt x="0" y="15381"/>
                    <a:pt x="5400" y="8181"/>
                    <a:pt x="8100" y="8181"/>
                  </a:cubicBezTo>
                  <a:cubicBezTo>
                    <a:pt x="10800" y="4581"/>
                    <a:pt x="18900" y="-2619"/>
                    <a:pt x="21600" y="981"/>
                  </a:cubicBezTo>
                  <a:cubicBezTo>
                    <a:pt x="21600" y="4581"/>
                    <a:pt x="10800" y="11781"/>
                    <a:pt x="810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4" name="Google Shape;794;p26"/>
            <p:cNvSpPr/>
            <p:nvPr/>
          </p:nvSpPr>
          <p:spPr>
            <a:xfrm>
              <a:off x="835397" y="153303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162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21600"/>
                    <a:pt x="0" y="16200"/>
                    <a:pt x="7200" y="10800"/>
                  </a:cubicBezTo>
                  <a:cubicBezTo>
                    <a:pt x="7200" y="5400"/>
                    <a:pt x="14400" y="0"/>
                    <a:pt x="21600" y="0"/>
                  </a:cubicBezTo>
                  <a:cubicBezTo>
                    <a:pt x="21600" y="5400"/>
                    <a:pt x="14400" y="10800"/>
                    <a:pt x="72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5" name="Google Shape;795;p26"/>
            <p:cNvSpPr/>
            <p:nvPr/>
          </p:nvSpPr>
          <p:spPr>
            <a:xfrm>
              <a:off x="736956" y="1503704"/>
              <a:ext cx="23906" cy="23906"/>
            </a:xfrm>
            <a:custGeom>
              <a:rect b="b" l="l" r="r" t="t"/>
              <a:pathLst>
                <a:path extrusionOk="0" h="18490" w="21600">
                  <a:moveTo>
                    <a:pt x="14400" y="14170"/>
                  </a:moveTo>
                  <a:cubicBezTo>
                    <a:pt x="14400" y="14170"/>
                    <a:pt x="7200" y="18490"/>
                    <a:pt x="0" y="18490"/>
                  </a:cubicBezTo>
                  <a:cubicBezTo>
                    <a:pt x="0" y="14170"/>
                    <a:pt x="0" y="9850"/>
                    <a:pt x="7200" y="5530"/>
                  </a:cubicBezTo>
                  <a:cubicBezTo>
                    <a:pt x="7200" y="5530"/>
                    <a:pt x="14400" y="-3110"/>
                    <a:pt x="21600" y="1210"/>
                  </a:cubicBezTo>
                  <a:cubicBezTo>
                    <a:pt x="21600" y="1210"/>
                    <a:pt x="14400" y="9850"/>
                    <a:pt x="14400" y="141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6" name="Google Shape;796;p26"/>
            <p:cNvSpPr/>
            <p:nvPr/>
          </p:nvSpPr>
          <p:spPr>
            <a:xfrm>
              <a:off x="1144490" y="1795542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17280" y="14400"/>
                  </a:moveTo>
                  <a:cubicBezTo>
                    <a:pt x="17280" y="14400"/>
                    <a:pt x="21600" y="21600"/>
                    <a:pt x="17280" y="21600"/>
                  </a:cubicBezTo>
                  <a:cubicBezTo>
                    <a:pt x="17280" y="21600"/>
                    <a:pt x="12960" y="18000"/>
                    <a:pt x="8640" y="14400"/>
                  </a:cubicBezTo>
                  <a:cubicBezTo>
                    <a:pt x="4320" y="10800"/>
                    <a:pt x="0" y="0"/>
                    <a:pt x="0" y="0"/>
                  </a:cubicBezTo>
                  <a:cubicBezTo>
                    <a:pt x="4320" y="0"/>
                    <a:pt x="1296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7" name="Google Shape;797;p26"/>
            <p:cNvSpPr/>
            <p:nvPr/>
          </p:nvSpPr>
          <p:spPr>
            <a:xfrm>
              <a:off x="1081430" y="1690871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0800" y="14137"/>
                  </a:moveTo>
                  <a:cubicBezTo>
                    <a:pt x="10800" y="14137"/>
                    <a:pt x="10800" y="18457"/>
                    <a:pt x="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10800" y="1177"/>
                  </a:cubicBezTo>
                  <a:cubicBezTo>
                    <a:pt x="21600" y="1177"/>
                    <a:pt x="10800" y="9817"/>
                    <a:pt x="10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8" name="Google Shape;798;p26"/>
            <p:cNvSpPr/>
            <p:nvPr/>
          </p:nvSpPr>
          <p:spPr>
            <a:xfrm>
              <a:off x="1186991" y="1728375"/>
              <a:ext cx="23907" cy="23906"/>
            </a:xfrm>
            <a:custGeom>
              <a:rect b="b" l="l" r="r" t="t"/>
              <a:pathLst>
                <a:path extrusionOk="0" h="18437" w="18600">
                  <a:moveTo>
                    <a:pt x="16200" y="7637"/>
                  </a:moveTo>
                  <a:cubicBezTo>
                    <a:pt x="16200" y="13037"/>
                    <a:pt x="21600" y="18437"/>
                    <a:pt x="16200" y="18437"/>
                  </a:cubicBezTo>
                  <a:cubicBezTo>
                    <a:pt x="16200" y="18437"/>
                    <a:pt x="10800" y="13037"/>
                    <a:pt x="5400" y="13037"/>
                  </a:cubicBezTo>
                  <a:cubicBezTo>
                    <a:pt x="5400" y="7637"/>
                    <a:pt x="0" y="2237"/>
                    <a:pt x="0" y="2237"/>
                  </a:cubicBezTo>
                  <a:cubicBezTo>
                    <a:pt x="5400" y="-3163"/>
                    <a:pt x="10800" y="2237"/>
                    <a:pt x="1620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799" name="Google Shape;799;p26"/>
            <p:cNvSpPr/>
            <p:nvPr/>
          </p:nvSpPr>
          <p:spPr>
            <a:xfrm>
              <a:off x="1225555" y="1873323"/>
              <a:ext cx="23906" cy="23906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4400"/>
                    <a:pt x="19069" y="18000"/>
                    <a:pt x="14749" y="21600"/>
                  </a:cubicBezTo>
                  <a:cubicBezTo>
                    <a:pt x="10429" y="21600"/>
                    <a:pt x="6109" y="14400"/>
                    <a:pt x="6109" y="14400"/>
                  </a:cubicBezTo>
                  <a:cubicBezTo>
                    <a:pt x="1789" y="7200"/>
                    <a:pt x="-2531" y="0"/>
                    <a:pt x="1789" y="0"/>
                  </a:cubicBezTo>
                  <a:cubicBezTo>
                    <a:pt x="6109" y="0"/>
                    <a:pt x="10429" y="72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0" name="Google Shape;800;p26"/>
            <p:cNvSpPr/>
            <p:nvPr/>
          </p:nvSpPr>
          <p:spPr>
            <a:xfrm>
              <a:off x="1250717" y="1916920"/>
              <a:ext cx="23906" cy="23906"/>
            </a:xfrm>
            <a:custGeom>
              <a:rect b="b" l="l" r="r" t="t"/>
              <a:pathLst>
                <a:path extrusionOk="0" h="18457" w="17600">
                  <a:moveTo>
                    <a:pt x="17600" y="9817"/>
                  </a:moveTo>
                  <a:cubicBezTo>
                    <a:pt x="17600" y="14137"/>
                    <a:pt x="17600" y="18457"/>
                    <a:pt x="17600" y="18457"/>
                  </a:cubicBezTo>
                  <a:cubicBezTo>
                    <a:pt x="10400" y="18457"/>
                    <a:pt x="3200" y="14137"/>
                    <a:pt x="3200" y="9817"/>
                  </a:cubicBezTo>
                  <a:cubicBezTo>
                    <a:pt x="3200" y="5497"/>
                    <a:pt x="-4000" y="1177"/>
                    <a:pt x="3200" y="1177"/>
                  </a:cubicBezTo>
                  <a:cubicBezTo>
                    <a:pt x="10400" y="-3143"/>
                    <a:pt x="10400" y="5497"/>
                    <a:pt x="17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1417531" y="2145757"/>
              <a:ext cx="23906" cy="23906"/>
            </a:xfrm>
            <a:custGeom>
              <a:rect b="b" l="l" r="r" t="t"/>
              <a:pathLst>
                <a:path extrusionOk="0" h="19355" w="21600">
                  <a:moveTo>
                    <a:pt x="21600" y="12343"/>
                  </a:moveTo>
                  <a:cubicBezTo>
                    <a:pt x="21600" y="15429"/>
                    <a:pt x="21600" y="21600"/>
                    <a:pt x="21600" y="18514"/>
                  </a:cubicBezTo>
                  <a:cubicBezTo>
                    <a:pt x="10800" y="18514"/>
                    <a:pt x="10800" y="15429"/>
                    <a:pt x="0" y="12343"/>
                  </a:cubicBezTo>
                  <a:cubicBezTo>
                    <a:pt x="0" y="9257"/>
                    <a:pt x="0" y="0"/>
                    <a:pt x="0" y="0"/>
                  </a:cubicBezTo>
                  <a:cubicBezTo>
                    <a:pt x="10800" y="0"/>
                    <a:pt x="21600" y="9257"/>
                    <a:pt x="21600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2" name="Google Shape;802;p26"/>
            <p:cNvSpPr/>
            <p:nvPr/>
          </p:nvSpPr>
          <p:spPr>
            <a:xfrm>
              <a:off x="1215789" y="184415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3" name="Google Shape;803;p26"/>
            <p:cNvSpPr/>
            <p:nvPr/>
          </p:nvSpPr>
          <p:spPr>
            <a:xfrm>
              <a:off x="1167715" y="1726269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7200" y="21600"/>
                    <a:pt x="72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4" name="Google Shape;804;p26"/>
            <p:cNvSpPr/>
            <p:nvPr/>
          </p:nvSpPr>
          <p:spPr>
            <a:xfrm>
              <a:off x="11417" y="18344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21600"/>
                  </a:cubicBezTo>
                  <a:cubicBezTo>
                    <a:pt x="21600" y="21600"/>
                    <a:pt x="108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5" name="Google Shape;805;p26"/>
            <p:cNvSpPr/>
            <p:nvPr/>
          </p:nvSpPr>
          <p:spPr>
            <a:xfrm>
              <a:off x="1217004" y="1816742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6" name="Google Shape;806;p26"/>
            <p:cNvSpPr/>
            <p:nvPr/>
          </p:nvSpPr>
          <p:spPr>
            <a:xfrm>
              <a:off x="1201204" y="1790681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7" name="Google Shape;807;p26"/>
            <p:cNvSpPr/>
            <p:nvPr/>
          </p:nvSpPr>
          <p:spPr>
            <a:xfrm>
              <a:off x="1192698" y="178370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8" name="Google Shape;808;p26"/>
            <p:cNvSpPr/>
            <p:nvPr/>
          </p:nvSpPr>
          <p:spPr>
            <a:xfrm>
              <a:off x="1271693" y="197419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09" name="Google Shape;809;p26"/>
            <p:cNvSpPr/>
            <p:nvPr/>
          </p:nvSpPr>
          <p:spPr>
            <a:xfrm>
              <a:off x="1406593" y="213096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0" name="Google Shape;810;p26"/>
            <p:cNvSpPr/>
            <p:nvPr/>
          </p:nvSpPr>
          <p:spPr>
            <a:xfrm>
              <a:off x="1266632" y="2022259"/>
              <a:ext cx="140933" cy="133037"/>
            </a:xfrm>
            <a:custGeom>
              <a:rect b="b" l="l" r="r" t="t"/>
              <a:pathLst>
                <a:path extrusionOk="0" h="21111" w="21227">
                  <a:moveTo>
                    <a:pt x="1322" y="129"/>
                  </a:moveTo>
                  <a:cubicBezTo>
                    <a:pt x="4849" y="1048"/>
                    <a:pt x="7935" y="2886"/>
                    <a:pt x="11020" y="4265"/>
                  </a:cubicBezTo>
                  <a:cubicBezTo>
                    <a:pt x="11902" y="4724"/>
                    <a:pt x="12784" y="4265"/>
                    <a:pt x="13224" y="4724"/>
                  </a:cubicBezTo>
                  <a:cubicBezTo>
                    <a:pt x="14547" y="6103"/>
                    <a:pt x="14547" y="7941"/>
                    <a:pt x="14988" y="9320"/>
                  </a:cubicBezTo>
                  <a:cubicBezTo>
                    <a:pt x="14988" y="10239"/>
                    <a:pt x="14547" y="10699"/>
                    <a:pt x="14988" y="11158"/>
                  </a:cubicBezTo>
                  <a:cubicBezTo>
                    <a:pt x="16310" y="12078"/>
                    <a:pt x="18073" y="11618"/>
                    <a:pt x="18955" y="12537"/>
                  </a:cubicBezTo>
                  <a:cubicBezTo>
                    <a:pt x="20278" y="13916"/>
                    <a:pt x="20718" y="15754"/>
                    <a:pt x="20718" y="17592"/>
                  </a:cubicBezTo>
                  <a:cubicBezTo>
                    <a:pt x="21159" y="18512"/>
                    <a:pt x="21600" y="19890"/>
                    <a:pt x="20718" y="20350"/>
                  </a:cubicBezTo>
                  <a:cubicBezTo>
                    <a:pt x="19837" y="21269"/>
                    <a:pt x="18514" y="21269"/>
                    <a:pt x="17192" y="20809"/>
                  </a:cubicBezTo>
                  <a:cubicBezTo>
                    <a:pt x="15429" y="20350"/>
                    <a:pt x="13665" y="19431"/>
                    <a:pt x="12784" y="18052"/>
                  </a:cubicBezTo>
                  <a:cubicBezTo>
                    <a:pt x="12343" y="17133"/>
                    <a:pt x="14547" y="16214"/>
                    <a:pt x="14106" y="15754"/>
                  </a:cubicBezTo>
                  <a:cubicBezTo>
                    <a:pt x="13224" y="14835"/>
                    <a:pt x="11461" y="15754"/>
                    <a:pt x="10580" y="15754"/>
                  </a:cubicBezTo>
                  <a:cubicBezTo>
                    <a:pt x="9698" y="15295"/>
                    <a:pt x="8816" y="14835"/>
                    <a:pt x="8816" y="14375"/>
                  </a:cubicBezTo>
                  <a:cubicBezTo>
                    <a:pt x="8376" y="13456"/>
                    <a:pt x="8816" y="12537"/>
                    <a:pt x="8376" y="12078"/>
                  </a:cubicBezTo>
                  <a:cubicBezTo>
                    <a:pt x="7935" y="11158"/>
                    <a:pt x="6612" y="10699"/>
                    <a:pt x="6171" y="10239"/>
                  </a:cubicBezTo>
                  <a:cubicBezTo>
                    <a:pt x="5290" y="9320"/>
                    <a:pt x="4849" y="8401"/>
                    <a:pt x="4408" y="7482"/>
                  </a:cubicBezTo>
                  <a:cubicBezTo>
                    <a:pt x="3967" y="7022"/>
                    <a:pt x="4849" y="6103"/>
                    <a:pt x="4408" y="5643"/>
                  </a:cubicBezTo>
                  <a:cubicBezTo>
                    <a:pt x="3527" y="5184"/>
                    <a:pt x="2204" y="6563"/>
                    <a:pt x="1763" y="5643"/>
                  </a:cubicBezTo>
                  <a:cubicBezTo>
                    <a:pt x="1322" y="5184"/>
                    <a:pt x="3086" y="4265"/>
                    <a:pt x="3086" y="3346"/>
                  </a:cubicBezTo>
                  <a:cubicBezTo>
                    <a:pt x="2645" y="2886"/>
                    <a:pt x="1322" y="3346"/>
                    <a:pt x="882" y="2426"/>
                  </a:cubicBezTo>
                  <a:cubicBezTo>
                    <a:pt x="441" y="1967"/>
                    <a:pt x="0" y="1507"/>
                    <a:pt x="0" y="588"/>
                  </a:cubicBezTo>
                  <a:cubicBezTo>
                    <a:pt x="0" y="588"/>
                    <a:pt x="1322" y="-331"/>
                    <a:pt x="1322" y="1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1" name="Google Shape;811;p26"/>
            <p:cNvSpPr/>
            <p:nvPr/>
          </p:nvSpPr>
          <p:spPr>
            <a:xfrm>
              <a:off x="1143241" y="1849740"/>
              <a:ext cx="48041" cy="53764"/>
            </a:xfrm>
            <a:custGeom>
              <a:rect b="b" l="l" r="r" t="t"/>
              <a:pathLst>
                <a:path extrusionOk="0" h="20773" w="20329">
                  <a:moveTo>
                    <a:pt x="20329" y="2584"/>
                  </a:moveTo>
                  <a:cubicBezTo>
                    <a:pt x="20329" y="5994"/>
                    <a:pt x="16517" y="8268"/>
                    <a:pt x="15247" y="11678"/>
                  </a:cubicBezTo>
                  <a:cubicBezTo>
                    <a:pt x="13976" y="13952"/>
                    <a:pt x="13976" y="17362"/>
                    <a:pt x="11435" y="19636"/>
                  </a:cubicBezTo>
                  <a:cubicBezTo>
                    <a:pt x="10164" y="20773"/>
                    <a:pt x="6353" y="20773"/>
                    <a:pt x="3811" y="20773"/>
                  </a:cubicBezTo>
                  <a:cubicBezTo>
                    <a:pt x="2541" y="19636"/>
                    <a:pt x="0" y="18499"/>
                    <a:pt x="0" y="16226"/>
                  </a:cubicBezTo>
                  <a:cubicBezTo>
                    <a:pt x="0" y="12815"/>
                    <a:pt x="1270" y="9405"/>
                    <a:pt x="1270" y="5994"/>
                  </a:cubicBezTo>
                  <a:cubicBezTo>
                    <a:pt x="1270" y="4857"/>
                    <a:pt x="-1271" y="1447"/>
                    <a:pt x="1270" y="310"/>
                  </a:cubicBezTo>
                  <a:cubicBezTo>
                    <a:pt x="5082" y="-827"/>
                    <a:pt x="10164" y="1447"/>
                    <a:pt x="13976" y="2584"/>
                  </a:cubicBezTo>
                  <a:cubicBezTo>
                    <a:pt x="15247" y="2584"/>
                    <a:pt x="19058" y="1447"/>
                    <a:pt x="20329" y="25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2" name="Google Shape;812;p26"/>
            <p:cNvSpPr/>
            <p:nvPr/>
          </p:nvSpPr>
          <p:spPr>
            <a:xfrm>
              <a:off x="1152414" y="1902809"/>
              <a:ext cx="39199" cy="61817"/>
            </a:xfrm>
            <a:custGeom>
              <a:rect b="b" l="l" r="r" t="t"/>
              <a:pathLst>
                <a:path extrusionOk="0" h="20346" w="19352">
                  <a:moveTo>
                    <a:pt x="13189" y="368"/>
                  </a:moveTo>
                  <a:cubicBezTo>
                    <a:pt x="8869" y="-571"/>
                    <a:pt x="3109" y="368"/>
                    <a:pt x="229" y="2246"/>
                  </a:cubicBezTo>
                  <a:cubicBezTo>
                    <a:pt x="-1211" y="3186"/>
                    <a:pt x="4549" y="3186"/>
                    <a:pt x="5989" y="5064"/>
                  </a:cubicBezTo>
                  <a:cubicBezTo>
                    <a:pt x="7429" y="6942"/>
                    <a:pt x="5989" y="9759"/>
                    <a:pt x="7429" y="11638"/>
                  </a:cubicBezTo>
                  <a:cubicBezTo>
                    <a:pt x="10309" y="15394"/>
                    <a:pt x="13189" y="18212"/>
                    <a:pt x="17509" y="20090"/>
                  </a:cubicBezTo>
                  <a:cubicBezTo>
                    <a:pt x="17509" y="21029"/>
                    <a:pt x="20389" y="19151"/>
                    <a:pt x="18949" y="18212"/>
                  </a:cubicBezTo>
                  <a:cubicBezTo>
                    <a:pt x="17509" y="16333"/>
                    <a:pt x="14629" y="15394"/>
                    <a:pt x="13189" y="13516"/>
                  </a:cubicBezTo>
                  <a:cubicBezTo>
                    <a:pt x="11749" y="10699"/>
                    <a:pt x="10309" y="7881"/>
                    <a:pt x="10309" y="5064"/>
                  </a:cubicBezTo>
                  <a:cubicBezTo>
                    <a:pt x="10309" y="3186"/>
                    <a:pt x="14629" y="1307"/>
                    <a:pt x="13189" y="3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3" name="Google Shape;813;p26"/>
            <p:cNvSpPr/>
            <p:nvPr/>
          </p:nvSpPr>
          <p:spPr>
            <a:xfrm>
              <a:off x="-1" y="1319897"/>
              <a:ext cx="97505" cy="41580"/>
            </a:xfrm>
            <a:custGeom>
              <a:rect b="b" l="l" r="r" t="t"/>
              <a:pathLst>
                <a:path extrusionOk="0" h="19447" w="21134">
                  <a:moveTo>
                    <a:pt x="2075" y="547"/>
                  </a:moveTo>
                  <a:cubicBezTo>
                    <a:pt x="805" y="3247"/>
                    <a:pt x="-466" y="8647"/>
                    <a:pt x="169" y="12697"/>
                  </a:cubicBezTo>
                  <a:cubicBezTo>
                    <a:pt x="805" y="15397"/>
                    <a:pt x="3346" y="12697"/>
                    <a:pt x="4616" y="12697"/>
                  </a:cubicBezTo>
                  <a:cubicBezTo>
                    <a:pt x="5887" y="12697"/>
                    <a:pt x="7158" y="11347"/>
                    <a:pt x="8428" y="11347"/>
                  </a:cubicBezTo>
                  <a:cubicBezTo>
                    <a:pt x="9699" y="12697"/>
                    <a:pt x="10969" y="14047"/>
                    <a:pt x="12240" y="15397"/>
                  </a:cubicBezTo>
                  <a:cubicBezTo>
                    <a:pt x="12875" y="16747"/>
                    <a:pt x="14146" y="19447"/>
                    <a:pt x="15416" y="19447"/>
                  </a:cubicBezTo>
                  <a:cubicBezTo>
                    <a:pt x="17958" y="18097"/>
                    <a:pt x="21134" y="16747"/>
                    <a:pt x="21134" y="12697"/>
                  </a:cubicBezTo>
                  <a:cubicBezTo>
                    <a:pt x="21134" y="7297"/>
                    <a:pt x="17322" y="9997"/>
                    <a:pt x="15416" y="7297"/>
                  </a:cubicBezTo>
                  <a:cubicBezTo>
                    <a:pt x="14781" y="7297"/>
                    <a:pt x="14781" y="4597"/>
                    <a:pt x="14146" y="3247"/>
                  </a:cubicBezTo>
                  <a:cubicBezTo>
                    <a:pt x="13510" y="1897"/>
                    <a:pt x="12240" y="1897"/>
                    <a:pt x="11605" y="3247"/>
                  </a:cubicBezTo>
                  <a:cubicBezTo>
                    <a:pt x="10334" y="3247"/>
                    <a:pt x="9063" y="5947"/>
                    <a:pt x="7793" y="7297"/>
                  </a:cubicBezTo>
                  <a:cubicBezTo>
                    <a:pt x="6522" y="7297"/>
                    <a:pt x="4616" y="8647"/>
                    <a:pt x="3346" y="7297"/>
                  </a:cubicBezTo>
                  <a:cubicBezTo>
                    <a:pt x="2710" y="5947"/>
                    <a:pt x="3346" y="-2153"/>
                    <a:pt x="2075" y="5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4" name="Google Shape;814;p26"/>
            <p:cNvSpPr/>
            <p:nvPr/>
          </p:nvSpPr>
          <p:spPr>
            <a:xfrm>
              <a:off x="1140189" y="1739994"/>
              <a:ext cx="51094" cy="83402"/>
            </a:xfrm>
            <a:custGeom>
              <a:rect b="b" l="l" r="r" t="t"/>
              <a:pathLst>
                <a:path extrusionOk="0" h="20587" w="20638">
                  <a:moveTo>
                    <a:pt x="12238" y="1722"/>
                  </a:moveTo>
                  <a:cubicBezTo>
                    <a:pt x="15838" y="3882"/>
                    <a:pt x="17038" y="6762"/>
                    <a:pt x="19438" y="9642"/>
                  </a:cubicBezTo>
                  <a:cubicBezTo>
                    <a:pt x="20638" y="12522"/>
                    <a:pt x="20638" y="15402"/>
                    <a:pt x="20638" y="18282"/>
                  </a:cubicBezTo>
                  <a:cubicBezTo>
                    <a:pt x="20638" y="19002"/>
                    <a:pt x="19438" y="21162"/>
                    <a:pt x="18238" y="20442"/>
                  </a:cubicBezTo>
                  <a:cubicBezTo>
                    <a:pt x="14638" y="19722"/>
                    <a:pt x="13438" y="16842"/>
                    <a:pt x="11038" y="15402"/>
                  </a:cubicBezTo>
                  <a:cubicBezTo>
                    <a:pt x="8638" y="14682"/>
                    <a:pt x="6238" y="15402"/>
                    <a:pt x="6238" y="13962"/>
                  </a:cubicBezTo>
                  <a:cubicBezTo>
                    <a:pt x="5038" y="12522"/>
                    <a:pt x="8638" y="11082"/>
                    <a:pt x="8638" y="9642"/>
                  </a:cubicBezTo>
                  <a:cubicBezTo>
                    <a:pt x="8638" y="8202"/>
                    <a:pt x="3838" y="8922"/>
                    <a:pt x="5038" y="8202"/>
                  </a:cubicBezTo>
                  <a:cubicBezTo>
                    <a:pt x="5038" y="6762"/>
                    <a:pt x="11038" y="6042"/>
                    <a:pt x="9838" y="4602"/>
                  </a:cubicBezTo>
                  <a:cubicBezTo>
                    <a:pt x="7438" y="3162"/>
                    <a:pt x="2638" y="6762"/>
                    <a:pt x="238" y="5322"/>
                  </a:cubicBezTo>
                  <a:cubicBezTo>
                    <a:pt x="-962" y="3882"/>
                    <a:pt x="2638" y="1002"/>
                    <a:pt x="5038" y="282"/>
                  </a:cubicBezTo>
                  <a:cubicBezTo>
                    <a:pt x="7438" y="-438"/>
                    <a:pt x="11038" y="282"/>
                    <a:pt x="12238" y="17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5" name="Google Shape;815;p26"/>
            <p:cNvSpPr/>
            <p:nvPr/>
          </p:nvSpPr>
          <p:spPr>
            <a:xfrm>
              <a:off x="1153122" y="1703258"/>
              <a:ext cx="40702" cy="33212"/>
            </a:xfrm>
            <a:custGeom>
              <a:rect b="b" l="l" r="r" t="t"/>
              <a:pathLst>
                <a:path extrusionOk="0" h="18446" w="20094">
                  <a:moveTo>
                    <a:pt x="1080" y="1142"/>
                  </a:moveTo>
                  <a:cubicBezTo>
                    <a:pt x="-360" y="6127"/>
                    <a:pt x="-360" y="12773"/>
                    <a:pt x="1080" y="17757"/>
                  </a:cubicBezTo>
                  <a:cubicBezTo>
                    <a:pt x="2520" y="19419"/>
                    <a:pt x="8280" y="17757"/>
                    <a:pt x="11160" y="16096"/>
                  </a:cubicBezTo>
                  <a:cubicBezTo>
                    <a:pt x="12600" y="14434"/>
                    <a:pt x="8280" y="11111"/>
                    <a:pt x="11160" y="11111"/>
                  </a:cubicBezTo>
                  <a:cubicBezTo>
                    <a:pt x="12600" y="9450"/>
                    <a:pt x="14040" y="14434"/>
                    <a:pt x="16920" y="14434"/>
                  </a:cubicBezTo>
                  <a:cubicBezTo>
                    <a:pt x="16920" y="14434"/>
                    <a:pt x="21240" y="16096"/>
                    <a:pt x="19800" y="14434"/>
                  </a:cubicBezTo>
                  <a:cubicBezTo>
                    <a:pt x="19800" y="9450"/>
                    <a:pt x="16920" y="6127"/>
                    <a:pt x="14040" y="4465"/>
                  </a:cubicBezTo>
                  <a:cubicBezTo>
                    <a:pt x="12600" y="2804"/>
                    <a:pt x="9720" y="2804"/>
                    <a:pt x="6840" y="2804"/>
                  </a:cubicBezTo>
                  <a:cubicBezTo>
                    <a:pt x="5400" y="2804"/>
                    <a:pt x="2520" y="-2181"/>
                    <a:pt x="1080" y="11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6" name="Google Shape;816;p26"/>
            <p:cNvSpPr/>
            <p:nvPr/>
          </p:nvSpPr>
          <p:spPr>
            <a:xfrm>
              <a:off x="1127939" y="1709783"/>
              <a:ext cx="23906" cy="43023"/>
            </a:xfrm>
            <a:custGeom>
              <a:rect b="b" l="l" r="r" t="t"/>
              <a:pathLst>
                <a:path extrusionOk="0" h="21240" w="16457">
                  <a:moveTo>
                    <a:pt x="5828" y="1080"/>
                  </a:moveTo>
                  <a:cubicBezTo>
                    <a:pt x="2742" y="5400"/>
                    <a:pt x="2742" y="8280"/>
                    <a:pt x="2742" y="12600"/>
                  </a:cubicBezTo>
                  <a:cubicBezTo>
                    <a:pt x="2742" y="15480"/>
                    <a:pt x="-3429" y="21240"/>
                    <a:pt x="2742" y="21240"/>
                  </a:cubicBezTo>
                  <a:cubicBezTo>
                    <a:pt x="8914" y="19800"/>
                    <a:pt x="12000" y="15480"/>
                    <a:pt x="15085" y="12600"/>
                  </a:cubicBezTo>
                  <a:cubicBezTo>
                    <a:pt x="18171" y="9720"/>
                    <a:pt x="15085" y="6840"/>
                    <a:pt x="15085" y="5400"/>
                  </a:cubicBezTo>
                  <a:cubicBezTo>
                    <a:pt x="15085" y="3960"/>
                    <a:pt x="15085" y="2520"/>
                    <a:pt x="12000" y="1080"/>
                  </a:cubicBezTo>
                  <a:cubicBezTo>
                    <a:pt x="12000" y="-360"/>
                    <a:pt x="5828" y="-360"/>
                    <a:pt x="5828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7" name="Google Shape;817;p26"/>
            <p:cNvSpPr/>
            <p:nvPr/>
          </p:nvSpPr>
          <p:spPr>
            <a:xfrm>
              <a:off x="1104730" y="1684747"/>
              <a:ext cx="23906" cy="58337"/>
            </a:xfrm>
            <a:custGeom>
              <a:rect b="b" l="l" r="r" t="t"/>
              <a:pathLst>
                <a:path extrusionOk="0" h="21600" w="20267">
                  <a:moveTo>
                    <a:pt x="1067" y="0"/>
                  </a:moveTo>
                  <a:cubicBezTo>
                    <a:pt x="-1333" y="1080"/>
                    <a:pt x="1067" y="2160"/>
                    <a:pt x="1067" y="3240"/>
                  </a:cubicBezTo>
                  <a:cubicBezTo>
                    <a:pt x="1067" y="7560"/>
                    <a:pt x="5867" y="10800"/>
                    <a:pt x="5867" y="15120"/>
                  </a:cubicBezTo>
                  <a:cubicBezTo>
                    <a:pt x="8267" y="17280"/>
                    <a:pt x="5867" y="21600"/>
                    <a:pt x="10667" y="21600"/>
                  </a:cubicBezTo>
                  <a:cubicBezTo>
                    <a:pt x="15467" y="20520"/>
                    <a:pt x="17867" y="16200"/>
                    <a:pt x="20267" y="14040"/>
                  </a:cubicBezTo>
                  <a:cubicBezTo>
                    <a:pt x="20267" y="10800"/>
                    <a:pt x="17867" y="6480"/>
                    <a:pt x="15467" y="3240"/>
                  </a:cubicBezTo>
                  <a:cubicBezTo>
                    <a:pt x="15467" y="2160"/>
                    <a:pt x="13067" y="2160"/>
                    <a:pt x="8267" y="1080"/>
                  </a:cubicBezTo>
                  <a:cubicBezTo>
                    <a:pt x="5867" y="0"/>
                    <a:pt x="3467" y="0"/>
                    <a:pt x="10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8" name="Google Shape;818;p26"/>
            <p:cNvSpPr/>
            <p:nvPr/>
          </p:nvSpPr>
          <p:spPr>
            <a:xfrm>
              <a:off x="1077772" y="1645858"/>
              <a:ext cx="55899" cy="41423"/>
            </a:xfrm>
            <a:custGeom>
              <a:rect b="b" l="l" r="r" t="t"/>
              <a:pathLst>
                <a:path extrusionOk="0" h="20450" w="20697">
                  <a:moveTo>
                    <a:pt x="810" y="2880"/>
                  </a:moveTo>
                  <a:cubicBezTo>
                    <a:pt x="-270" y="4320"/>
                    <a:pt x="-270" y="5760"/>
                    <a:pt x="810" y="7200"/>
                  </a:cubicBezTo>
                  <a:cubicBezTo>
                    <a:pt x="2970" y="11520"/>
                    <a:pt x="5130" y="17280"/>
                    <a:pt x="8370" y="20160"/>
                  </a:cubicBezTo>
                  <a:cubicBezTo>
                    <a:pt x="9450" y="21600"/>
                    <a:pt x="9450" y="17280"/>
                    <a:pt x="9450" y="15840"/>
                  </a:cubicBezTo>
                  <a:cubicBezTo>
                    <a:pt x="9450" y="15840"/>
                    <a:pt x="8370" y="12960"/>
                    <a:pt x="9450" y="12960"/>
                  </a:cubicBezTo>
                  <a:cubicBezTo>
                    <a:pt x="12690" y="14400"/>
                    <a:pt x="15930" y="17280"/>
                    <a:pt x="19170" y="17280"/>
                  </a:cubicBezTo>
                  <a:cubicBezTo>
                    <a:pt x="20250" y="17280"/>
                    <a:pt x="20250" y="12960"/>
                    <a:pt x="19170" y="11520"/>
                  </a:cubicBezTo>
                  <a:cubicBezTo>
                    <a:pt x="17010" y="8640"/>
                    <a:pt x="13770" y="8640"/>
                    <a:pt x="11610" y="7200"/>
                  </a:cubicBezTo>
                  <a:cubicBezTo>
                    <a:pt x="10530" y="5760"/>
                    <a:pt x="13770" y="7200"/>
                    <a:pt x="14850" y="7200"/>
                  </a:cubicBezTo>
                  <a:cubicBezTo>
                    <a:pt x="17010" y="7200"/>
                    <a:pt x="18090" y="10080"/>
                    <a:pt x="20250" y="8640"/>
                  </a:cubicBezTo>
                  <a:cubicBezTo>
                    <a:pt x="21330" y="8640"/>
                    <a:pt x="20250" y="4320"/>
                    <a:pt x="19170" y="2880"/>
                  </a:cubicBezTo>
                  <a:cubicBezTo>
                    <a:pt x="18090" y="1440"/>
                    <a:pt x="14850" y="0"/>
                    <a:pt x="11610" y="0"/>
                  </a:cubicBezTo>
                  <a:cubicBezTo>
                    <a:pt x="9450" y="0"/>
                    <a:pt x="7290" y="2880"/>
                    <a:pt x="4050" y="2880"/>
                  </a:cubicBezTo>
                  <a:cubicBezTo>
                    <a:pt x="2970" y="4320"/>
                    <a:pt x="1890" y="2880"/>
                    <a:pt x="810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19" name="Google Shape;819;p26"/>
            <p:cNvSpPr/>
            <p:nvPr/>
          </p:nvSpPr>
          <p:spPr>
            <a:xfrm>
              <a:off x="1210069" y="1759461"/>
              <a:ext cx="27396" cy="37363"/>
            </a:xfrm>
            <a:custGeom>
              <a:rect b="b" l="l" r="r" t="t"/>
              <a:pathLst>
                <a:path extrusionOk="0" h="19530" w="20287">
                  <a:moveTo>
                    <a:pt x="5167" y="3691"/>
                  </a:moveTo>
                  <a:cubicBezTo>
                    <a:pt x="847" y="6776"/>
                    <a:pt x="-1313" y="11405"/>
                    <a:pt x="847" y="14491"/>
                  </a:cubicBezTo>
                  <a:cubicBezTo>
                    <a:pt x="3007" y="17576"/>
                    <a:pt x="9487" y="20662"/>
                    <a:pt x="13807" y="19119"/>
                  </a:cubicBezTo>
                  <a:cubicBezTo>
                    <a:pt x="20287" y="17576"/>
                    <a:pt x="18127" y="11405"/>
                    <a:pt x="20287" y="6776"/>
                  </a:cubicBezTo>
                  <a:cubicBezTo>
                    <a:pt x="20287" y="5233"/>
                    <a:pt x="20287" y="605"/>
                    <a:pt x="18127" y="605"/>
                  </a:cubicBezTo>
                  <a:cubicBezTo>
                    <a:pt x="13807" y="-938"/>
                    <a:pt x="7327" y="605"/>
                    <a:pt x="5167" y="3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0" name="Google Shape;820;p26"/>
            <p:cNvSpPr/>
            <p:nvPr/>
          </p:nvSpPr>
          <p:spPr>
            <a:xfrm>
              <a:off x="1175684" y="1738423"/>
              <a:ext cx="23907" cy="23906"/>
            </a:xfrm>
            <a:custGeom>
              <a:rect b="b" l="l" r="r" t="t"/>
              <a:pathLst>
                <a:path extrusionOk="0" h="17111" w="21600">
                  <a:moveTo>
                    <a:pt x="10800" y="841"/>
                  </a:moveTo>
                  <a:cubicBezTo>
                    <a:pt x="7200" y="-2245"/>
                    <a:pt x="0" y="3926"/>
                    <a:pt x="0" y="7012"/>
                  </a:cubicBezTo>
                  <a:cubicBezTo>
                    <a:pt x="0" y="10098"/>
                    <a:pt x="7200" y="16269"/>
                    <a:pt x="10800" y="16269"/>
                  </a:cubicBezTo>
                  <a:cubicBezTo>
                    <a:pt x="14400" y="19355"/>
                    <a:pt x="21600" y="13184"/>
                    <a:pt x="21600" y="10098"/>
                  </a:cubicBezTo>
                  <a:cubicBezTo>
                    <a:pt x="21600" y="3926"/>
                    <a:pt x="18000" y="841"/>
                    <a:pt x="108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1" name="Google Shape;821;p26"/>
            <p:cNvSpPr/>
            <p:nvPr/>
          </p:nvSpPr>
          <p:spPr>
            <a:xfrm>
              <a:off x="729364" y="1519466"/>
              <a:ext cx="41422" cy="36461"/>
            </a:xfrm>
            <a:custGeom>
              <a:rect b="b" l="l" r="r" t="t"/>
              <a:pathLst>
                <a:path extrusionOk="0" h="21600" w="20450">
                  <a:moveTo>
                    <a:pt x="290" y="16615"/>
                  </a:moveTo>
                  <a:cubicBezTo>
                    <a:pt x="-1150" y="18277"/>
                    <a:pt x="3170" y="21600"/>
                    <a:pt x="4610" y="21600"/>
                  </a:cubicBezTo>
                  <a:cubicBezTo>
                    <a:pt x="10370" y="16615"/>
                    <a:pt x="14690" y="8308"/>
                    <a:pt x="20450" y="1662"/>
                  </a:cubicBezTo>
                  <a:cubicBezTo>
                    <a:pt x="20450" y="1662"/>
                    <a:pt x="20450" y="0"/>
                    <a:pt x="19010" y="0"/>
                  </a:cubicBezTo>
                  <a:cubicBezTo>
                    <a:pt x="13250" y="4985"/>
                    <a:pt x="6050" y="9969"/>
                    <a:pt x="290" y="166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2" name="Google Shape;822;p26"/>
            <p:cNvSpPr/>
            <p:nvPr/>
          </p:nvSpPr>
          <p:spPr>
            <a:xfrm>
              <a:off x="449943" y="1661194"/>
              <a:ext cx="96989" cy="62445"/>
            </a:xfrm>
            <a:custGeom>
              <a:rect b="b" l="l" r="r" t="t"/>
              <a:pathLst>
                <a:path extrusionOk="0" h="21343" w="21022">
                  <a:moveTo>
                    <a:pt x="635" y="5914"/>
                  </a:moveTo>
                  <a:cubicBezTo>
                    <a:pt x="0" y="7972"/>
                    <a:pt x="0" y="9000"/>
                    <a:pt x="0" y="11057"/>
                  </a:cubicBezTo>
                  <a:cubicBezTo>
                    <a:pt x="0" y="13114"/>
                    <a:pt x="635" y="14143"/>
                    <a:pt x="1271" y="16200"/>
                  </a:cubicBezTo>
                  <a:cubicBezTo>
                    <a:pt x="1271" y="17229"/>
                    <a:pt x="0" y="20314"/>
                    <a:pt x="1271" y="21343"/>
                  </a:cubicBezTo>
                  <a:cubicBezTo>
                    <a:pt x="2541" y="21343"/>
                    <a:pt x="3176" y="18257"/>
                    <a:pt x="4447" y="18257"/>
                  </a:cubicBezTo>
                  <a:cubicBezTo>
                    <a:pt x="5718" y="18257"/>
                    <a:pt x="6353" y="21343"/>
                    <a:pt x="7624" y="20314"/>
                  </a:cubicBezTo>
                  <a:cubicBezTo>
                    <a:pt x="9529" y="19286"/>
                    <a:pt x="11435" y="15172"/>
                    <a:pt x="13341" y="13114"/>
                  </a:cubicBezTo>
                  <a:cubicBezTo>
                    <a:pt x="15882" y="11057"/>
                    <a:pt x="19059" y="11057"/>
                    <a:pt x="20329" y="7972"/>
                  </a:cubicBezTo>
                  <a:cubicBezTo>
                    <a:pt x="21600" y="6943"/>
                    <a:pt x="20965" y="2829"/>
                    <a:pt x="19694" y="772"/>
                  </a:cubicBezTo>
                  <a:cubicBezTo>
                    <a:pt x="19059" y="-257"/>
                    <a:pt x="17153" y="-257"/>
                    <a:pt x="15882" y="772"/>
                  </a:cubicBezTo>
                  <a:cubicBezTo>
                    <a:pt x="14612" y="772"/>
                    <a:pt x="13341" y="2829"/>
                    <a:pt x="12071" y="2829"/>
                  </a:cubicBezTo>
                  <a:cubicBezTo>
                    <a:pt x="11435" y="2829"/>
                    <a:pt x="10165" y="-257"/>
                    <a:pt x="9529" y="772"/>
                  </a:cubicBezTo>
                  <a:cubicBezTo>
                    <a:pt x="8259" y="1800"/>
                    <a:pt x="8894" y="4886"/>
                    <a:pt x="8259" y="6943"/>
                  </a:cubicBezTo>
                  <a:cubicBezTo>
                    <a:pt x="8259" y="7972"/>
                    <a:pt x="8259" y="11057"/>
                    <a:pt x="6988" y="10029"/>
                  </a:cubicBezTo>
                  <a:cubicBezTo>
                    <a:pt x="6353" y="9000"/>
                    <a:pt x="7624" y="5914"/>
                    <a:pt x="6988" y="4886"/>
                  </a:cubicBezTo>
                  <a:cubicBezTo>
                    <a:pt x="5718" y="3857"/>
                    <a:pt x="4447" y="4886"/>
                    <a:pt x="3176" y="4886"/>
                  </a:cubicBezTo>
                  <a:cubicBezTo>
                    <a:pt x="2541" y="5914"/>
                    <a:pt x="1271" y="4886"/>
                    <a:pt x="635" y="59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3" name="Google Shape;823;p26"/>
            <p:cNvSpPr/>
            <p:nvPr/>
          </p:nvSpPr>
          <p:spPr>
            <a:xfrm>
              <a:off x="522744" y="1631274"/>
              <a:ext cx="41443" cy="26738"/>
            </a:xfrm>
            <a:custGeom>
              <a:rect b="b" l="l" r="r" t="t"/>
              <a:pathLst>
                <a:path extrusionOk="0" h="21600" w="19383">
                  <a:moveTo>
                    <a:pt x="12418" y="0"/>
                  </a:moveTo>
                  <a:cubicBezTo>
                    <a:pt x="8368" y="4800"/>
                    <a:pt x="2968" y="7200"/>
                    <a:pt x="268" y="14400"/>
                  </a:cubicBezTo>
                  <a:cubicBezTo>
                    <a:pt x="-1082" y="16800"/>
                    <a:pt x="2968" y="21600"/>
                    <a:pt x="5668" y="21600"/>
                  </a:cubicBezTo>
                  <a:cubicBezTo>
                    <a:pt x="9718" y="21600"/>
                    <a:pt x="16468" y="19200"/>
                    <a:pt x="19168" y="12000"/>
                  </a:cubicBezTo>
                  <a:cubicBezTo>
                    <a:pt x="20518" y="9600"/>
                    <a:pt x="15118" y="7200"/>
                    <a:pt x="13768" y="4800"/>
                  </a:cubicBezTo>
                  <a:cubicBezTo>
                    <a:pt x="12418" y="4800"/>
                    <a:pt x="12418" y="0"/>
                    <a:pt x="124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4" name="Google Shape;824;p26"/>
            <p:cNvSpPr/>
            <p:nvPr/>
          </p:nvSpPr>
          <p:spPr>
            <a:xfrm>
              <a:off x="62768" y="1806280"/>
              <a:ext cx="54180" cy="36461"/>
            </a:xfrm>
            <a:custGeom>
              <a:rect b="b" l="l" r="r" t="t"/>
              <a:pathLst>
                <a:path extrusionOk="0" h="21600" w="20934">
                  <a:moveTo>
                    <a:pt x="20934" y="0"/>
                  </a:moveTo>
                  <a:cubicBezTo>
                    <a:pt x="20934" y="3600"/>
                    <a:pt x="20934" y="7200"/>
                    <a:pt x="20934" y="10800"/>
                  </a:cubicBezTo>
                  <a:cubicBezTo>
                    <a:pt x="17523" y="12600"/>
                    <a:pt x="12976" y="12600"/>
                    <a:pt x="8429" y="14400"/>
                  </a:cubicBezTo>
                  <a:cubicBezTo>
                    <a:pt x="6155" y="16200"/>
                    <a:pt x="5018" y="21600"/>
                    <a:pt x="1608" y="21600"/>
                  </a:cubicBezTo>
                  <a:cubicBezTo>
                    <a:pt x="471" y="21600"/>
                    <a:pt x="-666" y="18000"/>
                    <a:pt x="471" y="16200"/>
                  </a:cubicBezTo>
                  <a:cubicBezTo>
                    <a:pt x="1608" y="10800"/>
                    <a:pt x="5018" y="7200"/>
                    <a:pt x="7292" y="5400"/>
                  </a:cubicBezTo>
                  <a:cubicBezTo>
                    <a:pt x="9566" y="3600"/>
                    <a:pt x="11839" y="3600"/>
                    <a:pt x="14113" y="3600"/>
                  </a:cubicBezTo>
                  <a:cubicBezTo>
                    <a:pt x="16387" y="1800"/>
                    <a:pt x="18660" y="0"/>
                    <a:pt x="2093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5" name="Google Shape;825;p26"/>
            <p:cNvSpPr/>
            <p:nvPr/>
          </p:nvSpPr>
          <p:spPr>
            <a:xfrm>
              <a:off x="84539" y="1516333"/>
              <a:ext cx="56717" cy="39594"/>
            </a:xfrm>
            <a:custGeom>
              <a:rect b="b" l="l" r="r" t="t"/>
              <a:pathLst>
                <a:path extrusionOk="0" h="20696" w="21000">
                  <a:moveTo>
                    <a:pt x="480" y="5267"/>
                  </a:moveTo>
                  <a:cubicBezTo>
                    <a:pt x="-600" y="5267"/>
                    <a:pt x="480" y="9896"/>
                    <a:pt x="480" y="11439"/>
                  </a:cubicBezTo>
                  <a:cubicBezTo>
                    <a:pt x="3720" y="14525"/>
                    <a:pt x="5880" y="19153"/>
                    <a:pt x="10200" y="20696"/>
                  </a:cubicBezTo>
                  <a:cubicBezTo>
                    <a:pt x="11280" y="20696"/>
                    <a:pt x="13440" y="17610"/>
                    <a:pt x="14520" y="16067"/>
                  </a:cubicBezTo>
                  <a:cubicBezTo>
                    <a:pt x="15600" y="16067"/>
                    <a:pt x="17760" y="17610"/>
                    <a:pt x="17760" y="16067"/>
                  </a:cubicBezTo>
                  <a:cubicBezTo>
                    <a:pt x="19920" y="11439"/>
                    <a:pt x="21000" y="6810"/>
                    <a:pt x="21000" y="2182"/>
                  </a:cubicBezTo>
                  <a:cubicBezTo>
                    <a:pt x="21000" y="639"/>
                    <a:pt x="18840" y="-904"/>
                    <a:pt x="17760" y="639"/>
                  </a:cubicBezTo>
                  <a:cubicBezTo>
                    <a:pt x="14520" y="639"/>
                    <a:pt x="12360" y="5267"/>
                    <a:pt x="9120" y="6810"/>
                  </a:cubicBezTo>
                  <a:cubicBezTo>
                    <a:pt x="5880" y="6810"/>
                    <a:pt x="3720" y="3725"/>
                    <a:pt x="480" y="52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6" name="Google Shape;826;p26"/>
            <p:cNvSpPr/>
            <p:nvPr/>
          </p:nvSpPr>
          <p:spPr>
            <a:xfrm>
              <a:off x="3091216" y="2507919"/>
              <a:ext cx="68978" cy="26819"/>
            </a:xfrm>
            <a:custGeom>
              <a:rect b="b" l="l" r="r" t="t"/>
              <a:pathLst>
                <a:path extrusionOk="0" h="19860" w="20432">
                  <a:moveTo>
                    <a:pt x="384" y="13920"/>
                  </a:moveTo>
                  <a:cubicBezTo>
                    <a:pt x="384" y="13920"/>
                    <a:pt x="-480" y="16080"/>
                    <a:pt x="384" y="18240"/>
                  </a:cubicBezTo>
                  <a:cubicBezTo>
                    <a:pt x="1248" y="20400"/>
                    <a:pt x="2976" y="20400"/>
                    <a:pt x="4704" y="18240"/>
                  </a:cubicBezTo>
                  <a:cubicBezTo>
                    <a:pt x="8160" y="16080"/>
                    <a:pt x="11616" y="13920"/>
                    <a:pt x="15072" y="9600"/>
                  </a:cubicBezTo>
                  <a:cubicBezTo>
                    <a:pt x="16800" y="9600"/>
                    <a:pt x="18528" y="7440"/>
                    <a:pt x="20256" y="5280"/>
                  </a:cubicBezTo>
                  <a:cubicBezTo>
                    <a:pt x="21120" y="5280"/>
                    <a:pt x="18528" y="5280"/>
                    <a:pt x="18528" y="5280"/>
                  </a:cubicBezTo>
                  <a:cubicBezTo>
                    <a:pt x="16800" y="5280"/>
                    <a:pt x="15072" y="7440"/>
                    <a:pt x="14208" y="5280"/>
                  </a:cubicBezTo>
                  <a:cubicBezTo>
                    <a:pt x="14208" y="3120"/>
                    <a:pt x="17664" y="3120"/>
                    <a:pt x="16800" y="960"/>
                  </a:cubicBezTo>
                  <a:cubicBezTo>
                    <a:pt x="16800" y="-1200"/>
                    <a:pt x="15072" y="960"/>
                    <a:pt x="14208" y="960"/>
                  </a:cubicBezTo>
                  <a:cubicBezTo>
                    <a:pt x="11616" y="3120"/>
                    <a:pt x="9888" y="3120"/>
                    <a:pt x="7296" y="5280"/>
                  </a:cubicBezTo>
                  <a:cubicBezTo>
                    <a:pt x="6432" y="5280"/>
                    <a:pt x="4704" y="5280"/>
                    <a:pt x="3840" y="7440"/>
                  </a:cubicBezTo>
                  <a:cubicBezTo>
                    <a:pt x="2976" y="9600"/>
                    <a:pt x="1248" y="9600"/>
                    <a:pt x="384" y="13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7" name="Google Shape;827;p26"/>
            <p:cNvSpPr/>
            <p:nvPr/>
          </p:nvSpPr>
          <p:spPr>
            <a:xfrm>
              <a:off x="974957" y="816295"/>
              <a:ext cx="2814658" cy="1644545"/>
            </a:xfrm>
            <a:custGeom>
              <a:rect b="b" l="l" r="r" t="t"/>
              <a:pathLst>
                <a:path extrusionOk="0" h="21555" w="21600">
                  <a:moveTo>
                    <a:pt x="15915" y="19934"/>
                  </a:moveTo>
                  <a:cubicBezTo>
                    <a:pt x="15937" y="19858"/>
                    <a:pt x="15959" y="19819"/>
                    <a:pt x="15982" y="19781"/>
                  </a:cubicBezTo>
                  <a:cubicBezTo>
                    <a:pt x="16027" y="19705"/>
                    <a:pt x="16049" y="19666"/>
                    <a:pt x="16138" y="19628"/>
                  </a:cubicBezTo>
                  <a:cubicBezTo>
                    <a:pt x="16206" y="19590"/>
                    <a:pt x="16250" y="19552"/>
                    <a:pt x="16318" y="19514"/>
                  </a:cubicBezTo>
                  <a:cubicBezTo>
                    <a:pt x="16362" y="19475"/>
                    <a:pt x="16429" y="19399"/>
                    <a:pt x="16474" y="19322"/>
                  </a:cubicBezTo>
                  <a:cubicBezTo>
                    <a:pt x="16519" y="19246"/>
                    <a:pt x="16564" y="19170"/>
                    <a:pt x="16608" y="19093"/>
                  </a:cubicBezTo>
                  <a:cubicBezTo>
                    <a:pt x="16653" y="19017"/>
                    <a:pt x="16698" y="18940"/>
                    <a:pt x="16765" y="18902"/>
                  </a:cubicBezTo>
                  <a:cubicBezTo>
                    <a:pt x="16810" y="18825"/>
                    <a:pt x="16877" y="18787"/>
                    <a:pt x="16944" y="18711"/>
                  </a:cubicBezTo>
                  <a:cubicBezTo>
                    <a:pt x="17011" y="18634"/>
                    <a:pt x="17079" y="18558"/>
                    <a:pt x="17168" y="18481"/>
                  </a:cubicBezTo>
                  <a:cubicBezTo>
                    <a:pt x="17213" y="18443"/>
                    <a:pt x="17280" y="18405"/>
                    <a:pt x="17325" y="18328"/>
                  </a:cubicBezTo>
                  <a:cubicBezTo>
                    <a:pt x="17392" y="18252"/>
                    <a:pt x="17459" y="18137"/>
                    <a:pt x="17504" y="18023"/>
                  </a:cubicBezTo>
                  <a:cubicBezTo>
                    <a:pt x="17593" y="17870"/>
                    <a:pt x="17661" y="17679"/>
                    <a:pt x="17750" y="17526"/>
                  </a:cubicBezTo>
                  <a:cubicBezTo>
                    <a:pt x="17817" y="17411"/>
                    <a:pt x="17862" y="17258"/>
                    <a:pt x="17929" y="17182"/>
                  </a:cubicBezTo>
                  <a:cubicBezTo>
                    <a:pt x="17996" y="17105"/>
                    <a:pt x="18063" y="17029"/>
                    <a:pt x="18131" y="16952"/>
                  </a:cubicBezTo>
                  <a:cubicBezTo>
                    <a:pt x="18153" y="16914"/>
                    <a:pt x="18175" y="16876"/>
                    <a:pt x="18198" y="16837"/>
                  </a:cubicBezTo>
                  <a:cubicBezTo>
                    <a:pt x="18242" y="16799"/>
                    <a:pt x="18265" y="16837"/>
                    <a:pt x="18310" y="16799"/>
                  </a:cubicBezTo>
                  <a:cubicBezTo>
                    <a:pt x="18354" y="16799"/>
                    <a:pt x="18399" y="16761"/>
                    <a:pt x="18422" y="16723"/>
                  </a:cubicBezTo>
                  <a:cubicBezTo>
                    <a:pt x="18444" y="16685"/>
                    <a:pt x="18444" y="16570"/>
                    <a:pt x="18466" y="16532"/>
                  </a:cubicBezTo>
                  <a:cubicBezTo>
                    <a:pt x="18466" y="16455"/>
                    <a:pt x="18511" y="16417"/>
                    <a:pt x="18533" y="16379"/>
                  </a:cubicBezTo>
                  <a:cubicBezTo>
                    <a:pt x="18578" y="16302"/>
                    <a:pt x="18623" y="16302"/>
                    <a:pt x="18668" y="16264"/>
                  </a:cubicBezTo>
                  <a:cubicBezTo>
                    <a:pt x="18757" y="16226"/>
                    <a:pt x="18824" y="16264"/>
                    <a:pt x="18892" y="16226"/>
                  </a:cubicBezTo>
                  <a:cubicBezTo>
                    <a:pt x="18959" y="16226"/>
                    <a:pt x="19004" y="16188"/>
                    <a:pt x="19071" y="16188"/>
                  </a:cubicBezTo>
                  <a:cubicBezTo>
                    <a:pt x="19160" y="16188"/>
                    <a:pt x="19250" y="16188"/>
                    <a:pt x="19339" y="16188"/>
                  </a:cubicBezTo>
                  <a:cubicBezTo>
                    <a:pt x="19384" y="16188"/>
                    <a:pt x="19429" y="16264"/>
                    <a:pt x="19496" y="16264"/>
                  </a:cubicBezTo>
                  <a:cubicBezTo>
                    <a:pt x="19541" y="16264"/>
                    <a:pt x="19608" y="16188"/>
                    <a:pt x="19675" y="16188"/>
                  </a:cubicBezTo>
                  <a:cubicBezTo>
                    <a:pt x="19742" y="16188"/>
                    <a:pt x="19809" y="16264"/>
                    <a:pt x="19876" y="16264"/>
                  </a:cubicBezTo>
                  <a:cubicBezTo>
                    <a:pt x="19899" y="16302"/>
                    <a:pt x="19921" y="16340"/>
                    <a:pt x="19944" y="16340"/>
                  </a:cubicBezTo>
                  <a:cubicBezTo>
                    <a:pt x="20078" y="16302"/>
                    <a:pt x="20212" y="16302"/>
                    <a:pt x="20347" y="16264"/>
                  </a:cubicBezTo>
                  <a:cubicBezTo>
                    <a:pt x="20414" y="16226"/>
                    <a:pt x="20458" y="16149"/>
                    <a:pt x="20503" y="16111"/>
                  </a:cubicBezTo>
                  <a:cubicBezTo>
                    <a:pt x="20548" y="16035"/>
                    <a:pt x="20548" y="15920"/>
                    <a:pt x="20615" y="15843"/>
                  </a:cubicBezTo>
                  <a:cubicBezTo>
                    <a:pt x="20638" y="15843"/>
                    <a:pt x="20660" y="15920"/>
                    <a:pt x="20682" y="15920"/>
                  </a:cubicBezTo>
                  <a:cubicBezTo>
                    <a:pt x="20727" y="15805"/>
                    <a:pt x="20727" y="15652"/>
                    <a:pt x="20772" y="15576"/>
                  </a:cubicBezTo>
                  <a:cubicBezTo>
                    <a:pt x="20794" y="15538"/>
                    <a:pt x="20861" y="15538"/>
                    <a:pt x="20884" y="15538"/>
                  </a:cubicBezTo>
                  <a:cubicBezTo>
                    <a:pt x="20951" y="15499"/>
                    <a:pt x="20996" y="15423"/>
                    <a:pt x="21063" y="15385"/>
                  </a:cubicBezTo>
                  <a:cubicBezTo>
                    <a:pt x="21108" y="15385"/>
                    <a:pt x="21152" y="15423"/>
                    <a:pt x="21197" y="15423"/>
                  </a:cubicBezTo>
                  <a:cubicBezTo>
                    <a:pt x="21264" y="15385"/>
                    <a:pt x="21331" y="15346"/>
                    <a:pt x="21399" y="15270"/>
                  </a:cubicBezTo>
                  <a:cubicBezTo>
                    <a:pt x="21466" y="15194"/>
                    <a:pt x="21533" y="15117"/>
                    <a:pt x="21555" y="15002"/>
                  </a:cubicBezTo>
                  <a:cubicBezTo>
                    <a:pt x="21578" y="14926"/>
                    <a:pt x="21488" y="14888"/>
                    <a:pt x="21510" y="14811"/>
                  </a:cubicBezTo>
                  <a:cubicBezTo>
                    <a:pt x="21510" y="14773"/>
                    <a:pt x="21600" y="14850"/>
                    <a:pt x="21578" y="14811"/>
                  </a:cubicBezTo>
                  <a:cubicBezTo>
                    <a:pt x="21533" y="14735"/>
                    <a:pt x="21421" y="14773"/>
                    <a:pt x="21376" y="14658"/>
                  </a:cubicBezTo>
                  <a:cubicBezTo>
                    <a:pt x="21354" y="14582"/>
                    <a:pt x="21488" y="14697"/>
                    <a:pt x="21533" y="14658"/>
                  </a:cubicBezTo>
                  <a:cubicBezTo>
                    <a:pt x="21555" y="14658"/>
                    <a:pt x="21510" y="14582"/>
                    <a:pt x="21510" y="14544"/>
                  </a:cubicBezTo>
                  <a:cubicBezTo>
                    <a:pt x="21533" y="14505"/>
                    <a:pt x="21578" y="14467"/>
                    <a:pt x="21578" y="14429"/>
                  </a:cubicBezTo>
                  <a:cubicBezTo>
                    <a:pt x="21600" y="14391"/>
                    <a:pt x="21555" y="14314"/>
                    <a:pt x="21555" y="14276"/>
                  </a:cubicBezTo>
                  <a:cubicBezTo>
                    <a:pt x="21555" y="14238"/>
                    <a:pt x="21600" y="14314"/>
                    <a:pt x="21600" y="14276"/>
                  </a:cubicBezTo>
                  <a:cubicBezTo>
                    <a:pt x="21600" y="14200"/>
                    <a:pt x="21600" y="14085"/>
                    <a:pt x="21578" y="14008"/>
                  </a:cubicBezTo>
                  <a:cubicBezTo>
                    <a:pt x="21533" y="13932"/>
                    <a:pt x="21488" y="13894"/>
                    <a:pt x="21443" y="13856"/>
                  </a:cubicBezTo>
                  <a:cubicBezTo>
                    <a:pt x="21421" y="13817"/>
                    <a:pt x="21376" y="13817"/>
                    <a:pt x="21331" y="13856"/>
                  </a:cubicBezTo>
                  <a:cubicBezTo>
                    <a:pt x="21287" y="13894"/>
                    <a:pt x="21264" y="14008"/>
                    <a:pt x="21219" y="14047"/>
                  </a:cubicBezTo>
                  <a:cubicBezTo>
                    <a:pt x="21197" y="14047"/>
                    <a:pt x="21175" y="13970"/>
                    <a:pt x="21175" y="13932"/>
                  </a:cubicBezTo>
                  <a:cubicBezTo>
                    <a:pt x="21175" y="13856"/>
                    <a:pt x="21242" y="13817"/>
                    <a:pt x="21242" y="13741"/>
                  </a:cubicBezTo>
                  <a:cubicBezTo>
                    <a:pt x="21242" y="13664"/>
                    <a:pt x="21197" y="13664"/>
                    <a:pt x="21152" y="13626"/>
                  </a:cubicBezTo>
                  <a:cubicBezTo>
                    <a:pt x="21130" y="13588"/>
                    <a:pt x="21063" y="13550"/>
                    <a:pt x="21018" y="13550"/>
                  </a:cubicBezTo>
                  <a:cubicBezTo>
                    <a:pt x="20996" y="13550"/>
                    <a:pt x="20996" y="13626"/>
                    <a:pt x="20973" y="13664"/>
                  </a:cubicBezTo>
                  <a:cubicBezTo>
                    <a:pt x="20906" y="13741"/>
                    <a:pt x="20817" y="13817"/>
                    <a:pt x="20749" y="13856"/>
                  </a:cubicBezTo>
                  <a:cubicBezTo>
                    <a:pt x="20660" y="13932"/>
                    <a:pt x="20593" y="14047"/>
                    <a:pt x="20503" y="14047"/>
                  </a:cubicBezTo>
                  <a:cubicBezTo>
                    <a:pt x="20481" y="14047"/>
                    <a:pt x="20436" y="13932"/>
                    <a:pt x="20458" y="13894"/>
                  </a:cubicBezTo>
                  <a:cubicBezTo>
                    <a:pt x="20526" y="13817"/>
                    <a:pt x="20615" y="13779"/>
                    <a:pt x="20705" y="13741"/>
                  </a:cubicBezTo>
                  <a:cubicBezTo>
                    <a:pt x="20772" y="13664"/>
                    <a:pt x="20861" y="13626"/>
                    <a:pt x="20928" y="13588"/>
                  </a:cubicBezTo>
                  <a:cubicBezTo>
                    <a:pt x="20973" y="13511"/>
                    <a:pt x="21040" y="13473"/>
                    <a:pt x="21085" y="13397"/>
                  </a:cubicBezTo>
                  <a:cubicBezTo>
                    <a:pt x="21152" y="13359"/>
                    <a:pt x="21219" y="13397"/>
                    <a:pt x="21264" y="13282"/>
                  </a:cubicBezTo>
                  <a:cubicBezTo>
                    <a:pt x="21264" y="13244"/>
                    <a:pt x="21175" y="13320"/>
                    <a:pt x="21130" y="13244"/>
                  </a:cubicBezTo>
                  <a:cubicBezTo>
                    <a:pt x="21108" y="13206"/>
                    <a:pt x="21175" y="13129"/>
                    <a:pt x="21130" y="13129"/>
                  </a:cubicBezTo>
                  <a:cubicBezTo>
                    <a:pt x="21085" y="13091"/>
                    <a:pt x="21040" y="13167"/>
                    <a:pt x="20973" y="13167"/>
                  </a:cubicBezTo>
                  <a:cubicBezTo>
                    <a:pt x="20928" y="13167"/>
                    <a:pt x="20861" y="13129"/>
                    <a:pt x="20839" y="13053"/>
                  </a:cubicBezTo>
                  <a:cubicBezTo>
                    <a:pt x="20817" y="13014"/>
                    <a:pt x="20861" y="12976"/>
                    <a:pt x="20839" y="12938"/>
                  </a:cubicBezTo>
                  <a:cubicBezTo>
                    <a:pt x="20817" y="12900"/>
                    <a:pt x="20772" y="12938"/>
                    <a:pt x="20727" y="12938"/>
                  </a:cubicBezTo>
                  <a:cubicBezTo>
                    <a:pt x="20705" y="12900"/>
                    <a:pt x="20682" y="12862"/>
                    <a:pt x="20638" y="12862"/>
                  </a:cubicBezTo>
                  <a:cubicBezTo>
                    <a:pt x="20593" y="12823"/>
                    <a:pt x="20526" y="12900"/>
                    <a:pt x="20481" y="12823"/>
                  </a:cubicBezTo>
                  <a:cubicBezTo>
                    <a:pt x="20458" y="12747"/>
                    <a:pt x="20526" y="12594"/>
                    <a:pt x="20503" y="12479"/>
                  </a:cubicBezTo>
                  <a:cubicBezTo>
                    <a:pt x="20503" y="12441"/>
                    <a:pt x="20436" y="12517"/>
                    <a:pt x="20414" y="12479"/>
                  </a:cubicBezTo>
                  <a:cubicBezTo>
                    <a:pt x="20369" y="12441"/>
                    <a:pt x="20302" y="12403"/>
                    <a:pt x="20279" y="12326"/>
                  </a:cubicBezTo>
                  <a:cubicBezTo>
                    <a:pt x="20257" y="12288"/>
                    <a:pt x="20324" y="12250"/>
                    <a:pt x="20302" y="12212"/>
                  </a:cubicBezTo>
                  <a:cubicBezTo>
                    <a:pt x="20279" y="12173"/>
                    <a:pt x="20212" y="12173"/>
                    <a:pt x="20167" y="12097"/>
                  </a:cubicBezTo>
                  <a:cubicBezTo>
                    <a:pt x="20145" y="12097"/>
                    <a:pt x="20100" y="12059"/>
                    <a:pt x="20123" y="12020"/>
                  </a:cubicBezTo>
                  <a:cubicBezTo>
                    <a:pt x="20123" y="11982"/>
                    <a:pt x="20235" y="11982"/>
                    <a:pt x="20212" y="11944"/>
                  </a:cubicBezTo>
                  <a:cubicBezTo>
                    <a:pt x="20167" y="11829"/>
                    <a:pt x="20078" y="11906"/>
                    <a:pt x="20033" y="11829"/>
                  </a:cubicBezTo>
                  <a:cubicBezTo>
                    <a:pt x="20011" y="11829"/>
                    <a:pt x="20033" y="11753"/>
                    <a:pt x="20033" y="11753"/>
                  </a:cubicBezTo>
                  <a:cubicBezTo>
                    <a:pt x="20100" y="11715"/>
                    <a:pt x="20167" y="11753"/>
                    <a:pt x="20235" y="11753"/>
                  </a:cubicBezTo>
                  <a:cubicBezTo>
                    <a:pt x="20257" y="11753"/>
                    <a:pt x="20302" y="11715"/>
                    <a:pt x="20324" y="11638"/>
                  </a:cubicBezTo>
                  <a:cubicBezTo>
                    <a:pt x="20324" y="11600"/>
                    <a:pt x="20347" y="11523"/>
                    <a:pt x="20324" y="11485"/>
                  </a:cubicBezTo>
                  <a:cubicBezTo>
                    <a:pt x="20279" y="11447"/>
                    <a:pt x="20235" y="11523"/>
                    <a:pt x="20212" y="11485"/>
                  </a:cubicBezTo>
                  <a:cubicBezTo>
                    <a:pt x="20190" y="11447"/>
                    <a:pt x="20212" y="11371"/>
                    <a:pt x="20190" y="11371"/>
                  </a:cubicBezTo>
                  <a:cubicBezTo>
                    <a:pt x="20167" y="11294"/>
                    <a:pt x="20056" y="11371"/>
                    <a:pt x="20056" y="11256"/>
                  </a:cubicBezTo>
                  <a:cubicBezTo>
                    <a:pt x="20056" y="11179"/>
                    <a:pt x="20190" y="11256"/>
                    <a:pt x="20212" y="11141"/>
                  </a:cubicBezTo>
                  <a:cubicBezTo>
                    <a:pt x="20235" y="11103"/>
                    <a:pt x="20190" y="10988"/>
                    <a:pt x="20167" y="10950"/>
                  </a:cubicBezTo>
                  <a:cubicBezTo>
                    <a:pt x="20145" y="10912"/>
                    <a:pt x="20056" y="10988"/>
                    <a:pt x="20056" y="10950"/>
                  </a:cubicBezTo>
                  <a:cubicBezTo>
                    <a:pt x="20033" y="10874"/>
                    <a:pt x="20145" y="10874"/>
                    <a:pt x="20145" y="10797"/>
                  </a:cubicBezTo>
                  <a:cubicBezTo>
                    <a:pt x="20145" y="10759"/>
                    <a:pt x="20078" y="10797"/>
                    <a:pt x="20056" y="10721"/>
                  </a:cubicBezTo>
                  <a:cubicBezTo>
                    <a:pt x="20056" y="10682"/>
                    <a:pt x="20100" y="10568"/>
                    <a:pt x="20078" y="10530"/>
                  </a:cubicBezTo>
                  <a:cubicBezTo>
                    <a:pt x="20011" y="10491"/>
                    <a:pt x="19944" y="10606"/>
                    <a:pt x="19876" y="10568"/>
                  </a:cubicBezTo>
                  <a:cubicBezTo>
                    <a:pt x="19854" y="10568"/>
                    <a:pt x="19854" y="10491"/>
                    <a:pt x="19876" y="10491"/>
                  </a:cubicBezTo>
                  <a:cubicBezTo>
                    <a:pt x="19921" y="10453"/>
                    <a:pt x="19988" y="10491"/>
                    <a:pt x="20011" y="10415"/>
                  </a:cubicBezTo>
                  <a:cubicBezTo>
                    <a:pt x="20033" y="10415"/>
                    <a:pt x="20033" y="10338"/>
                    <a:pt x="20011" y="10300"/>
                  </a:cubicBezTo>
                  <a:cubicBezTo>
                    <a:pt x="19988" y="10300"/>
                    <a:pt x="19944" y="10338"/>
                    <a:pt x="19921" y="10300"/>
                  </a:cubicBezTo>
                  <a:cubicBezTo>
                    <a:pt x="19899" y="10262"/>
                    <a:pt x="19966" y="10147"/>
                    <a:pt x="19921" y="10109"/>
                  </a:cubicBezTo>
                  <a:cubicBezTo>
                    <a:pt x="19899" y="10071"/>
                    <a:pt x="19809" y="10224"/>
                    <a:pt x="19787" y="10147"/>
                  </a:cubicBezTo>
                  <a:cubicBezTo>
                    <a:pt x="19765" y="10071"/>
                    <a:pt x="19876" y="10033"/>
                    <a:pt x="19876" y="9956"/>
                  </a:cubicBezTo>
                  <a:cubicBezTo>
                    <a:pt x="19899" y="9918"/>
                    <a:pt x="19832" y="9880"/>
                    <a:pt x="19809" y="9841"/>
                  </a:cubicBezTo>
                  <a:cubicBezTo>
                    <a:pt x="19787" y="9765"/>
                    <a:pt x="19809" y="9688"/>
                    <a:pt x="19787" y="9612"/>
                  </a:cubicBezTo>
                  <a:cubicBezTo>
                    <a:pt x="19787" y="9536"/>
                    <a:pt x="19720" y="9497"/>
                    <a:pt x="19720" y="9421"/>
                  </a:cubicBezTo>
                  <a:cubicBezTo>
                    <a:pt x="19697" y="9344"/>
                    <a:pt x="19720" y="9268"/>
                    <a:pt x="19720" y="9153"/>
                  </a:cubicBezTo>
                  <a:cubicBezTo>
                    <a:pt x="19697" y="9039"/>
                    <a:pt x="19653" y="9153"/>
                    <a:pt x="19630" y="9153"/>
                  </a:cubicBezTo>
                  <a:cubicBezTo>
                    <a:pt x="19585" y="9306"/>
                    <a:pt x="19541" y="9459"/>
                    <a:pt x="19496" y="9612"/>
                  </a:cubicBezTo>
                  <a:cubicBezTo>
                    <a:pt x="19474" y="9688"/>
                    <a:pt x="19451" y="9765"/>
                    <a:pt x="19429" y="9841"/>
                  </a:cubicBezTo>
                  <a:cubicBezTo>
                    <a:pt x="19429" y="9918"/>
                    <a:pt x="19406" y="9956"/>
                    <a:pt x="19384" y="10033"/>
                  </a:cubicBezTo>
                  <a:cubicBezTo>
                    <a:pt x="19384" y="10071"/>
                    <a:pt x="19406" y="10109"/>
                    <a:pt x="19384" y="10147"/>
                  </a:cubicBezTo>
                  <a:cubicBezTo>
                    <a:pt x="19362" y="10224"/>
                    <a:pt x="19272" y="10185"/>
                    <a:pt x="19250" y="10262"/>
                  </a:cubicBezTo>
                  <a:cubicBezTo>
                    <a:pt x="19205" y="10377"/>
                    <a:pt x="19250" y="10530"/>
                    <a:pt x="19205" y="10644"/>
                  </a:cubicBezTo>
                  <a:cubicBezTo>
                    <a:pt x="19183" y="10682"/>
                    <a:pt x="19205" y="10491"/>
                    <a:pt x="19183" y="10453"/>
                  </a:cubicBezTo>
                  <a:cubicBezTo>
                    <a:pt x="19160" y="10377"/>
                    <a:pt x="19138" y="10300"/>
                    <a:pt x="19115" y="10300"/>
                  </a:cubicBezTo>
                  <a:cubicBezTo>
                    <a:pt x="19048" y="10338"/>
                    <a:pt x="19071" y="10491"/>
                    <a:pt x="19026" y="10568"/>
                  </a:cubicBezTo>
                  <a:cubicBezTo>
                    <a:pt x="18981" y="10606"/>
                    <a:pt x="18914" y="10606"/>
                    <a:pt x="18892" y="10644"/>
                  </a:cubicBezTo>
                  <a:cubicBezTo>
                    <a:pt x="18824" y="10682"/>
                    <a:pt x="18802" y="10912"/>
                    <a:pt x="18735" y="10874"/>
                  </a:cubicBezTo>
                  <a:cubicBezTo>
                    <a:pt x="18668" y="10835"/>
                    <a:pt x="18757" y="10568"/>
                    <a:pt x="18690" y="10530"/>
                  </a:cubicBezTo>
                  <a:cubicBezTo>
                    <a:pt x="18623" y="10530"/>
                    <a:pt x="18668" y="10835"/>
                    <a:pt x="18601" y="10835"/>
                  </a:cubicBezTo>
                  <a:cubicBezTo>
                    <a:pt x="18533" y="10835"/>
                    <a:pt x="18623" y="10606"/>
                    <a:pt x="18601" y="10530"/>
                  </a:cubicBezTo>
                  <a:cubicBezTo>
                    <a:pt x="18601" y="10415"/>
                    <a:pt x="18601" y="10300"/>
                    <a:pt x="18533" y="10262"/>
                  </a:cubicBezTo>
                  <a:cubicBezTo>
                    <a:pt x="18466" y="10224"/>
                    <a:pt x="18377" y="10262"/>
                    <a:pt x="18310" y="10300"/>
                  </a:cubicBezTo>
                  <a:cubicBezTo>
                    <a:pt x="18265" y="10338"/>
                    <a:pt x="18265" y="10453"/>
                    <a:pt x="18220" y="10453"/>
                  </a:cubicBezTo>
                  <a:cubicBezTo>
                    <a:pt x="18175" y="10453"/>
                    <a:pt x="18175" y="10377"/>
                    <a:pt x="18198" y="10300"/>
                  </a:cubicBezTo>
                  <a:cubicBezTo>
                    <a:pt x="18198" y="10262"/>
                    <a:pt x="18242" y="10224"/>
                    <a:pt x="18265" y="10185"/>
                  </a:cubicBezTo>
                  <a:cubicBezTo>
                    <a:pt x="18287" y="10147"/>
                    <a:pt x="18332" y="10109"/>
                    <a:pt x="18354" y="10033"/>
                  </a:cubicBezTo>
                  <a:cubicBezTo>
                    <a:pt x="18377" y="9994"/>
                    <a:pt x="18354" y="9918"/>
                    <a:pt x="18332" y="9880"/>
                  </a:cubicBezTo>
                  <a:cubicBezTo>
                    <a:pt x="18310" y="9841"/>
                    <a:pt x="18265" y="9918"/>
                    <a:pt x="18265" y="9880"/>
                  </a:cubicBezTo>
                  <a:cubicBezTo>
                    <a:pt x="18242" y="9841"/>
                    <a:pt x="18242" y="9765"/>
                    <a:pt x="18265" y="9688"/>
                  </a:cubicBezTo>
                  <a:cubicBezTo>
                    <a:pt x="18265" y="9650"/>
                    <a:pt x="18310" y="9688"/>
                    <a:pt x="18310" y="9650"/>
                  </a:cubicBezTo>
                  <a:cubicBezTo>
                    <a:pt x="18332" y="9612"/>
                    <a:pt x="18354" y="9497"/>
                    <a:pt x="18310" y="9459"/>
                  </a:cubicBezTo>
                  <a:cubicBezTo>
                    <a:pt x="18265" y="9421"/>
                    <a:pt x="18086" y="9536"/>
                    <a:pt x="18108" y="9459"/>
                  </a:cubicBezTo>
                  <a:cubicBezTo>
                    <a:pt x="18153" y="9306"/>
                    <a:pt x="18287" y="9421"/>
                    <a:pt x="18354" y="9344"/>
                  </a:cubicBezTo>
                  <a:cubicBezTo>
                    <a:pt x="18377" y="9306"/>
                    <a:pt x="18332" y="9191"/>
                    <a:pt x="18354" y="9115"/>
                  </a:cubicBezTo>
                  <a:cubicBezTo>
                    <a:pt x="18354" y="9039"/>
                    <a:pt x="18354" y="9000"/>
                    <a:pt x="18377" y="8924"/>
                  </a:cubicBezTo>
                  <a:cubicBezTo>
                    <a:pt x="18399" y="8886"/>
                    <a:pt x="18466" y="8886"/>
                    <a:pt x="18489" y="8809"/>
                  </a:cubicBezTo>
                  <a:cubicBezTo>
                    <a:pt x="18489" y="8771"/>
                    <a:pt x="18489" y="8694"/>
                    <a:pt x="18466" y="8694"/>
                  </a:cubicBezTo>
                  <a:cubicBezTo>
                    <a:pt x="18422" y="8694"/>
                    <a:pt x="18399" y="8771"/>
                    <a:pt x="18354" y="8771"/>
                  </a:cubicBezTo>
                  <a:cubicBezTo>
                    <a:pt x="18332" y="8771"/>
                    <a:pt x="18310" y="8656"/>
                    <a:pt x="18287" y="8618"/>
                  </a:cubicBezTo>
                  <a:cubicBezTo>
                    <a:pt x="18175" y="8618"/>
                    <a:pt x="18086" y="8656"/>
                    <a:pt x="17974" y="8618"/>
                  </a:cubicBezTo>
                  <a:cubicBezTo>
                    <a:pt x="17952" y="8618"/>
                    <a:pt x="17907" y="8542"/>
                    <a:pt x="17907" y="8503"/>
                  </a:cubicBezTo>
                  <a:cubicBezTo>
                    <a:pt x="17884" y="8427"/>
                    <a:pt x="17929" y="8350"/>
                    <a:pt x="17907" y="8312"/>
                  </a:cubicBezTo>
                  <a:cubicBezTo>
                    <a:pt x="17884" y="8274"/>
                    <a:pt x="17840" y="8312"/>
                    <a:pt x="17817" y="8274"/>
                  </a:cubicBezTo>
                  <a:cubicBezTo>
                    <a:pt x="17817" y="8236"/>
                    <a:pt x="17840" y="8197"/>
                    <a:pt x="17817" y="8159"/>
                  </a:cubicBezTo>
                  <a:cubicBezTo>
                    <a:pt x="17795" y="8083"/>
                    <a:pt x="17728" y="8083"/>
                    <a:pt x="17683" y="8006"/>
                  </a:cubicBezTo>
                  <a:cubicBezTo>
                    <a:pt x="17683" y="7968"/>
                    <a:pt x="17683" y="7930"/>
                    <a:pt x="17683" y="7892"/>
                  </a:cubicBezTo>
                  <a:cubicBezTo>
                    <a:pt x="17616" y="7815"/>
                    <a:pt x="17549" y="7739"/>
                    <a:pt x="17504" y="7662"/>
                  </a:cubicBezTo>
                  <a:cubicBezTo>
                    <a:pt x="17481" y="7662"/>
                    <a:pt x="17459" y="7624"/>
                    <a:pt x="17459" y="7624"/>
                  </a:cubicBezTo>
                  <a:cubicBezTo>
                    <a:pt x="17392" y="7700"/>
                    <a:pt x="17347" y="7777"/>
                    <a:pt x="17280" y="7815"/>
                  </a:cubicBezTo>
                  <a:cubicBezTo>
                    <a:pt x="17258" y="7853"/>
                    <a:pt x="17235" y="7777"/>
                    <a:pt x="17213" y="7815"/>
                  </a:cubicBezTo>
                  <a:cubicBezTo>
                    <a:pt x="17213" y="7815"/>
                    <a:pt x="17213" y="7930"/>
                    <a:pt x="17190" y="7892"/>
                  </a:cubicBezTo>
                  <a:cubicBezTo>
                    <a:pt x="17123" y="7892"/>
                    <a:pt x="17101" y="7739"/>
                    <a:pt x="17034" y="7739"/>
                  </a:cubicBezTo>
                  <a:cubicBezTo>
                    <a:pt x="17011" y="7700"/>
                    <a:pt x="16989" y="7777"/>
                    <a:pt x="16967" y="7777"/>
                  </a:cubicBezTo>
                  <a:cubicBezTo>
                    <a:pt x="16944" y="7777"/>
                    <a:pt x="16967" y="7700"/>
                    <a:pt x="16944" y="7662"/>
                  </a:cubicBezTo>
                  <a:cubicBezTo>
                    <a:pt x="16899" y="7662"/>
                    <a:pt x="16855" y="7700"/>
                    <a:pt x="16832" y="7662"/>
                  </a:cubicBezTo>
                  <a:cubicBezTo>
                    <a:pt x="16765" y="7624"/>
                    <a:pt x="16720" y="7586"/>
                    <a:pt x="16676" y="7548"/>
                  </a:cubicBezTo>
                  <a:cubicBezTo>
                    <a:pt x="16631" y="7548"/>
                    <a:pt x="16608" y="7509"/>
                    <a:pt x="16564" y="7509"/>
                  </a:cubicBezTo>
                  <a:cubicBezTo>
                    <a:pt x="16519" y="7509"/>
                    <a:pt x="16474" y="7586"/>
                    <a:pt x="16429" y="7662"/>
                  </a:cubicBezTo>
                  <a:cubicBezTo>
                    <a:pt x="16407" y="7700"/>
                    <a:pt x="16362" y="7700"/>
                    <a:pt x="16340" y="7739"/>
                  </a:cubicBezTo>
                  <a:cubicBezTo>
                    <a:pt x="16318" y="7815"/>
                    <a:pt x="16318" y="7892"/>
                    <a:pt x="16318" y="7968"/>
                  </a:cubicBezTo>
                  <a:cubicBezTo>
                    <a:pt x="16318" y="8045"/>
                    <a:pt x="16295" y="8121"/>
                    <a:pt x="16318" y="8197"/>
                  </a:cubicBezTo>
                  <a:cubicBezTo>
                    <a:pt x="16340" y="8236"/>
                    <a:pt x="16429" y="8236"/>
                    <a:pt x="16429" y="8274"/>
                  </a:cubicBezTo>
                  <a:cubicBezTo>
                    <a:pt x="16429" y="8350"/>
                    <a:pt x="16362" y="8389"/>
                    <a:pt x="16340" y="8427"/>
                  </a:cubicBezTo>
                  <a:cubicBezTo>
                    <a:pt x="16318" y="8503"/>
                    <a:pt x="16318" y="8618"/>
                    <a:pt x="16295" y="8694"/>
                  </a:cubicBezTo>
                  <a:cubicBezTo>
                    <a:pt x="16250" y="8809"/>
                    <a:pt x="16094" y="8771"/>
                    <a:pt x="16116" y="8924"/>
                  </a:cubicBezTo>
                  <a:cubicBezTo>
                    <a:pt x="16116" y="9039"/>
                    <a:pt x="16250" y="8847"/>
                    <a:pt x="16318" y="8924"/>
                  </a:cubicBezTo>
                  <a:cubicBezTo>
                    <a:pt x="16362" y="8924"/>
                    <a:pt x="16273" y="9000"/>
                    <a:pt x="16295" y="9039"/>
                  </a:cubicBezTo>
                  <a:cubicBezTo>
                    <a:pt x="16295" y="9077"/>
                    <a:pt x="16340" y="9039"/>
                    <a:pt x="16362" y="9077"/>
                  </a:cubicBezTo>
                  <a:cubicBezTo>
                    <a:pt x="16362" y="9115"/>
                    <a:pt x="16295" y="9115"/>
                    <a:pt x="16295" y="9153"/>
                  </a:cubicBezTo>
                  <a:cubicBezTo>
                    <a:pt x="16273" y="9230"/>
                    <a:pt x="16295" y="9306"/>
                    <a:pt x="16295" y="9344"/>
                  </a:cubicBezTo>
                  <a:cubicBezTo>
                    <a:pt x="16318" y="9421"/>
                    <a:pt x="16385" y="9421"/>
                    <a:pt x="16385" y="9459"/>
                  </a:cubicBezTo>
                  <a:cubicBezTo>
                    <a:pt x="16385" y="9574"/>
                    <a:pt x="16340" y="9650"/>
                    <a:pt x="16295" y="9727"/>
                  </a:cubicBezTo>
                  <a:cubicBezTo>
                    <a:pt x="16273" y="9727"/>
                    <a:pt x="16250" y="9727"/>
                    <a:pt x="16250" y="9727"/>
                  </a:cubicBezTo>
                  <a:cubicBezTo>
                    <a:pt x="16228" y="9803"/>
                    <a:pt x="16250" y="9880"/>
                    <a:pt x="16228" y="9956"/>
                  </a:cubicBezTo>
                  <a:cubicBezTo>
                    <a:pt x="16183" y="10033"/>
                    <a:pt x="16116" y="10109"/>
                    <a:pt x="16071" y="10185"/>
                  </a:cubicBezTo>
                  <a:cubicBezTo>
                    <a:pt x="16049" y="10224"/>
                    <a:pt x="16004" y="10300"/>
                    <a:pt x="16004" y="10377"/>
                  </a:cubicBezTo>
                  <a:cubicBezTo>
                    <a:pt x="15982" y="10415"/>
                    <a:pt x="15982" y="10530"/>
                    <a:pt x="16004" y="10568"/>
                  </a:cubicBezTo>
                  <a:cubicBezTo>
                    <a:pt x="16049" y="10682"/>
                    <a:pt x="16138" y="10721"/>
                    <a:pt x="16183" y="10835"/>
                  </a:cubicBezTo>
                  <a:cubicBezTo>
                    <a:pt x="16228" y="10912"/>
                    <a:pt x="16273" y="10988"/>
                    <a:pt x="16295" y="11103"/>
                  </a:cubicBezTo>
                  <a:cubicBezTo>
                    <a:pt x="16318" y="11218"/>
                    <a:pt x="16340" y="11371"/>
                    <a:pt x="16318" y="11485"/>
                  </a:cubicBezTo>
                  <a:cubicBezTo>
                    <a:pt x="16318" y="11676"/>
                    <a:pt x="16318" y="11868"/>
                    <a:pt x="16295" y="12020"/>
                  </a:cubicBezTo>
                  <a:cubicBezTo>
                    <a:pt x="16273" y="12173"/>
                    <a:pt x="16228" y="12326"/>
                    <a:pt x="16161" y="12441"/>
                  </a:cubicBezTo>
                  <a:cubicBezTo>
                    <a:pt x="16116" y="12556"/>
                    <a:pt x="16049" y="12632"/>
                    <a:pt x="15982" y="12747"/>
                  </a:cubicBezTo>
                  <a:cubicBezTo>
                    <a:pt x="15892" y="12823"/>
                    <a:pt x="15825" y="12938"/>
                    <a:pt x="15758" y="13014"/>
                  </a:cubicBezTo>
                  <a:cubicBezTo>
                    <a:pt x="15691" y="13091"/>
                    <a:pt x="15624" y="13129"/>
                    <a:pt x="15556" y="13167"/>
                  </a:cubicBezTo>
                  <a:cubicBezTo>
                    <a:pt x="15512" y="13206"/>
                    <a:pt x="15422" y="13167"/>
                    <a:pt x="15400" y="13244"/>
                  </a:cubicBezTo>
                  <a:cubicBezTo>
                    <a:pt x="15355" y="13359"/>
                    <a:pt x="15400" y="13473"/>
                    <a:pt x="15422" y="13588"/>
                  </a:cubicBezTo>
                  <a:cubicBezTo>
                    <a:pt x="15445" y="13664"/>
                    <a:pt x="15512" y="13626"/>
                    <a:pt x="15534" y="13703"/>
                  </a:cubicBezTo>
                  <a:cubicBezTo>
                    <a:pt x="15556" y="13779"/>
                    <a:pt x="15489" y="13894"/>
                    <a:pt x="15489" y="13970"/>
                  </a:cubicBezTo>
                  <a:cubicBezTo>
                    <a:pt x="15489" y="14008"/>
                    <a:pt x="15512" y="14085"/>
                    <a:pt x="15512" y="14123"/>
                  </a:cubicBezTo>
                  <a:cubicBezTo>
                    <a:pt x="15512" y="14238"/>
                    <a:pt x="15512" y="14353"/>
                    <a:pt x="15534" y="14429"/>
                  </a:cubicBezTo>
                  <a:cubicBezTo>
                    <a:pt x="15534" y="14582"/>
                    <a:pt x="15579" y="14735"/>
                    <a:pt x="15556" y="14850"/>
                  </a:cubicBezTo>
                  <a:cubicBezTo>
                    <a:pt x="15534" y="15002"/>
                    <a:pt x="15445" y="15079"/>
                    <a:pt x="15422" y="15232"/>
                  </a:cubicBezTo>
                  <a:cubicBezTo>
                    <a:pt x="15422" y="15308"/>
                    <a:pt x="15467" y="15346"/>
                    <a:pt x="15467" y="15423"/>
                  </a:cubicBezTo>
                  <a:cubicBezTo>
                    <a:pt x="15467" y="15499"/>
                    <a:pt x="15467" y="15614"/>
                    <a:pt x="15422" y="15652"/>
                  </a:cubicBezTo>
                  <a:cubicBezTo>
                    <a:pt x="15400" y="15652"/>
                    <a:pt x="15377" y="15538"/>
                    <a:pt x="15355" y="15499"/>
                  </a:cubicBezTo>
                  <a:cubicBezTo>
                    <a:pt x="15333" y="15461"/>
                    <a:pt x="15288" y="15423"/>
                    <a:pt x="15288" y="15461"/>
                  </a:cubicBezTo>
                  <a:cubicBezTo>
                    <a:pt x="15243" y="15499"/>
                    <a:pt x="15243" y="15614"/>
                    <a:pt x="15221" y="15652"/>
                  </a:cubicBezTo>
                  <a:cubicBezTo>
                    <a:pt x="15198" y="15691"/>
                    <a:pt x="15154" y="15652"/>
                    <a:pt x="15131" y="15652"/>
                  </a:cubicBezTo>
                  <a:cubicBezTo>
                    <a:pt x="15086" y="15652"/>
                    <a:pt x="15042" y="15614"/>
                    <a:pt x="15019" y="15576"/>
                  </a:cubicBezTo>
                  <a:cubicBezTo>
                    <a:pt x="14975" y="15576"/>
                    <a:pt x="14930" y="15652"/>
                    <a:pt x="14907" y="15614"/>
                  </a:cubicBezTo>
                  <a:cubicBezTo>
                    <a:pt x="14907" y="15538"/>
                    <a:pt x="14997" y="15499"/>
                    <a:pt x="14997" y="15423"/>
                  </a:cubicBezTo>
                  <a:cubicBezTo>
                    <a:pt x="14997" y="15346"/>
                    <a:pt x="14952" y="15270"/>
                    <a:pt x="14930" y="15194"/>
                  </a:cubicBezTo>
                  <a:cubicBezTo>
                    <a:pt x="14907" y="15117"/>
                    <a:pt x="14863" y="15041"/>
                    <a:pt x="14818" y="14964"/>
                  </a:cubicBezTo>
                  <a:cubicBezTo>
                    <a:pt x="14795" y="14926"/>
                    <a:pt x="14728" y="15002"/>
                    <a:pt x="14706" y="14964"/>
                  </a:cubicBezTo>
                  <a:cubicBezTo>
                    <a:pt x="14684" y="14888"/>
                    <a:pt x="14773" y="14850"/>
                    <a:pt x="14773" y="14811"/>
                  </a:cubicBezTo>
                  <a:cubicBezTo>
                    <a:pt x="14728" y="14658"/>
                    <a:pt x="14639" y="14582"/>
                    <a:pt x="14616" y="14467"/>
                  </a:cubicBezTo>
                  <a:cubicBezTo>
                    <a:pt x="14594" y="14391"/>
                    <a:pt x="14616" y="14353"/>
                    <a:pt x="14616" y="14276"/>
                  </a:cubicBezTo>
                  <a:cubicBezTo>
                    <a:pt x="14639" y="14200"/>
                    <a:pt x="14639" y="14123"/>
                    <a:pt x="14661" y="14047"/>
                  </a:cubicBezTo>
                  <a:cubicBezTo>
                    <a:pt x="14684" y="13970"/>
                    <a:pt x="14706" y="13894"/>
                    <a:pt x="14706" y="13817"/>
                  </a:cubicBezTo>
                  <a:cubicBezTo>
                    <a:pt x="14684" y="13703"/>
                    <a:pt x="14639" y="13550"/>
                    <a:pt x="14661" y="13435"/>
                  </a:cubicBezTo>
                  <a:cubicBezTo>
                    <a:pt x="14661" y="13320"/>
                    <a:pt x="14706" y="13282"/>
                    <a:pt x="14728" y="13167"/>
                  </a:cubicBezTo>
                  <a:cubicBezTo>
                    <a:pt x="14751" y="13129"/>
                    <a:pt x="14751" y="13014"/>
                    <a:pt x="14728" y="12976"/>
                  </a:cubicBezTo>
                  <a:cubicBezTo>
                    <a:pt x="14684" y="12900"/>
                    <a:pt x="14594" y="12900"/>
                    <a:pt x="14527" y="12900"/>
                  </a:cubicBezTo>
                  <a:cubicBezTo>
                    <a:pt x="14437" y="12862"/>
                    <a:pt x="14325" y="12862"/>
                    <a:pt x="14236" y="12862"/>
                  </a:cubicBezTo>
                  <a:cubicBezTo>
                    <a:pt x="14191" y="12862"/>
                    <a:pt x="14146" y="12938"/>
                    <a:pt x="14102" y="12938"/>
                  </a:cubicBezTo>
                  <a:cubicBezTo>
                    <a:pt x="14057" y="12976"/>
                    <a:pt x="14012" y="12938"/>
                    <a:pt x="13967" y="12900"/>
                  </a:cubicBezTo>
                  <a:cubicBezTo>
                    <a:pt x="13922" y="12862"/>
                    <a:pt x="13922" y="12709"/>
                    <a:pt x="13878" y="12670"/>
                  </a:cubicBezTo>
                  <a:cubicBezTo>
                    <a:pt x="13833" y="12594"/>
                    <a:pt x="13766" y="12556"/>
                    <a:pt x="13699" y="12517"/>
                  </a:cubicBezTo>
                  <a:cubicBezTo>
                    <a:pt x="13654" y="12479"/>
                    <a:pt x="13587" y="12441"/>
                    <a:pt x="13520" y="12403"/>
                  </a:cubicBezTo>
                  <a:cubicBezTo>
                    <a:pt x="13475" y="12403"/>
                    <a:pt x="13430" y="12365"/>
                    <a:pt x="13385" y="12326"/>
                  </a:cubicBezTo>
                  <a:cubicBezTo>
                    <a:pt x="13341" y="12250"/>
                    <a:pt x="13296" y="12135"/>
                    <a:pt x="13251" y="12059"/>
                  </a:cubicBezTo>
                  <a:cubicBezTo>
                    <a:pt x="13206" y="11982"/>
                    <a:pt x="13161" y="11868"/>
                    <a:pt x="13094" y="11791"/>
                  </a:cubicBezTo>
                  <a:cubicBezTo>
                    <a:pt x="13050" y="11753"/>
                    <a:pt x="13005" y="11715"/>
                    <a:pt x="12938" y="11676"/>
                  </a:cubicBezTo>
                  <a:cubicBezTo>
                    <a:pt x="12893" y="11676"/>
                    <a:pt x="12848" y="11638"/>
                    <a:pt x="12803" y="11600"/>
                  </a:cubicBezTo>
                  <a:cubicBezTo>
                    <a:pt x="12759" y="11562"/>
                    <a:pt x="12759" y="11447"/>
                    <a:pt x="12691" y="11447"/>
                  </a:cubicBezTo>
                  <a:cubicBezTo>
                    <a:pt x="12647" y="11409"/>
                    <a:pt x="12579" y="11447"/>
                    <a:pt x="12535" y="11485"/>
                  </a:cubicBezTo>
                  <a:cubicBezTo>
                    <a:pt x="12445" y="11523"/>
                    <a:pt x="12356" y="11600"/>
                    <a:pt x="12266" y="11638"/>
                  </a:cubicBezTo>
                  <a:cubicBezTo>
                    <a:pt x="12221" y="11676"/>
                    <a:pt x="12132" y="11791"/>
                    <a:pt x="12154" y="11715"/>
                  </a:cubicBezTo>
                  <a:cubicBezTo>
                    <a:pt x="12154" y="11600"/>
                    <a:pt x="12244" y="11600"/>
                    <a:pt x="12288" y="11523"/>
                  </a:cubicBezTo>
                  <a:cubicBezTo>
                    <a:pt x="12288" y="11447"/>
                    <a:pt x="12288" y="11409"/>
                    <a:pt x="12288" y="11332"/>
                  </a:cubicBezTo>
                  <a:cubicBezTo>
                    <a:pt x="12266" y="11218"/>
                    <a:pt x="12244" y="11141"/>
                    <a:pt x="12244" y="11065"/>
                  </a:cubicBezTo>
                  <a:cubicBezTo>
                    <a:pt x="12221" y="10950"/>
                    <a:pt x="12244" y="10874"/>
                    <a:pt x="12244" y="10759"/>
                  </a:cubicBezTo>
                  <a:cubicBezTo>
                    <a:pt x="12221" y="10644"/>
                    <a:pt x="12221" y="10453"/>
                    <a:pt x="12177" y="10377"/>
                  </a:cubicBezTo>
                  <a:cubicBezTo>
                    <a:pt x="12132" y="10300"/>
                    <a:pt x="12042" y="10338"/>
                    <a:pt x="11998" y="10377"/>
                  </a:cubicBezTo>
                  <a:cubicBezTo>
                    <a:pt x="11930" y="10415"/>
                    <a:pt x="11930" y="10606"/>
                    <a:pt x="11863" y="10606"/>
                  </a:cubicBezTo>
                  <a:cubicBezTo>
                    <a:pt x="11818" y="10606"/>
                    <a:pt x="11886" y="10453"/>
                    <a:pt x="11863" y="10377"/>
                  </a:cubicBezTo>
                  <a:cubicBezTo>
                    <a:pt x="11863" y="10300"/>
                    <a:pt x="11774" y="10300"/>
                    <a:pt x="11774" y="10224"/>
                  </a:cubicBezTo>
                  <a:cubicBezTo>
                    <a:pt x="11774" y="10185"/>
                    <a:pt x="11818" y="10147"/>
                    <a:pt x="11841" y="10109"/>
                  </a:cubicBezTo>
                  <a:cubicBezTo>
                    <a:pt x="11841" y="9994"/>
                    <a:pt x="11818" y="9841"/>
                    <a:pt x="11841" y="9688"/>
                  </a:cubicBezTo>
                  <a:cubicBezTo>
                    <a:pt x="11863" y="9536"/>
                    <a:pt x="11908" y="9421"/>
                    <a:pt x="11953" y="9268"/>
                  </a:cubicBezTo>
                  <a:cubicBezTo>
                    <a:pt x="11975" y="9153"/>
                    <a:pt x="11998" y="9039"/>
                    <a:pt x="12042" y="8924"/>
                  </a:cubicBezTo>
                  <a:cubicBezTo>
                    <a:pt x="12087" y="8771"/>
                    <a:pt x="12154" y="8656"/>
                    <a:pt x="12221" y="8542"/>
                  </a:cubicBezTo>
                  <a:cubicBezTo>
                    <a:pt x="12288" y="8427"/>
                    <a:pt x="12378" y="8350"/>
                    <a:pt x="12423" y="8197"/>
                  </a:cubicBezTo>
                  <a:cubicBezTo>
                    <a:pt x="12445" y="8159"/>
                    <a:pt x="12378" y="8121"/>
                    <a:pt x="12378" y="8045"/>
                  </a:cubicBezTo>
                  <a:cubicBezTo>
                    <a:pt x="12400" y="7968"/>
                    <a:pt x="12468" y="7968"/>
                    <a:pt x="12490" y="7930"/>
                  </a:cubicBezTo>
                  <a:cubicBezTo>
                    <a:pt x="12535" y="7892"/>
                    <a:pt x="12557" y="7815"/>
                    <a:pt x="12602" y="7777"/>
                  </a:cubicBezTo>
                  <a:cubicBezTo>
                    <a:pt x="12624" y="7739"/>
                    <a:pt x="12669" y="7662"/>
                    <a:pt x="12691" y="7624"/>
                  </a:cubicBezTo>
                  <a:cubicBezTo>
                    <a:pt x="12736" y="7586"/>
                    <a:pt x="12781" y="7624"/>
                    <a:pt x="12826" y="7548"/>
                  </a:cubicBezTo>
                  <a:cubicBezTo>
                    <a:pt x="12826" y="7509"/>
                    <a:pt x="12781" y="7433"/>
                    <a:pt x="12803" y="7433"/>
                  </a:cubicBezTo>
                  <a:cubicBezTo>
                    <a:pt x="12870" y="7395"/>
                    <a:pt x="12938" y="7471"/>
                    <a:pt x="13005" y="7433"/>
                  </a:cubicBezTo>
                  <a:cubicBezTo>
                    <a:pt x="13094" y="7395"/>
                    <a:pt x="13161" y="7318"/>
                    <a:pt x="13206" y="7203"/>
                  </a:cubicBezTo>
                  <a:cubicBezTo>
                    <a:pt x="13229" y="7127"/>
                    <a:pt x="13206" y="7012"/>
                    <a:pt x="13184" y="6936"/>
                  </a:cubicBezTo>
                  <a:cubicBezTo>
                    <a:pt x="13161" y="6898"/>
                    <a:pt x="13139" y="6898"/>
                    <a:pt x="13117" y="6859"/>
                  </a:cubicBezTo>
                  <a:cubicBezTo>
                    <a:pt x="13072" y="6821"/>
                    <a:pt x="13050" y="6745"/>
                    <a:pt x="13005" y="6745"/>
                  </a:cubicBezTo>
                  <a:cubicBezTo>
                    <a:pt x="12938" y="6706"/>
                    <a:pt x="12870" y="6745"/>
                    <a:pt x="12803" y="6706"/>
                  </a:cubicBezTo>
                  <a:cubicBezTo>
                    <a:pt x="12781" y="6668"/>
                    <a:pt x="12669" y="6630"/>
                    <a:pt x="12691" y="6592"/>
                  </a:cubicBezTo>
                  <a:cubicBezTo>
                    <a:pt x="12759" y="6515"/>
                    <a:pt x="12826" y="6630"/>
                    <a:pt x="12870" y="6630"/>
                  </a:cubicBezTo>
                  <a:cubicBezTo>
                    <a:pt x="12960" y="6668"/>
                    <a:pt x="13027" y="6668"/>
                    <a:pt x="13094" y="6668"/>
                  </a:cubicBezTo>
                  <a:cubicBezTo>
                    <a:pt x="13139" y="6706"/>
                    <a:pt x="13184" y="6783"/>
                    <a:pt x="13229" y="6783"/>
                  </a:cubicBezTo>
                  <a:cubicBezTo>
                    <a:pt x="13296" y="6745"/>
                    <a:pt x="13341" y="6706"/>
                    <a:pt x="13385" y="6668"/>
                  </a:cubicBezTo>
                  <a:cubicBezTo>
                    <a:pt x="13430" y="6630"/>
                    <a:pt x="13430" y="6554"/>
                    <a:pt x="13452" y="6515"/>
                  </a:cubicBezTo>
                  <a:cubicBezTo>
                    <a:pt x="13475" y="6439"/>
                    <a:pt x="13452" y="6324"/>
                    <a:pt x="13497" y="6286"/>
                  </a:cubicBezTo>
                  <a:cubicBezTo>
                    <a:pt x="13542" y="6286"/>
                    <a:pt x="13587" y="6401"/>
                    <a:pt x="13632" y="6439"/>
                  </a:cubicBezTo>
                  <a:cubicBezTo>
                    <a:pt x="13676" y="6477"/>
                    <a:pt x="13766" y="6515"/>
                    <a:pt x="13811" y="6477"/>
                  </a:cubicBezTo>
                  <a:cubicBezTo>
                    <a:pt x="13900" y="6439"/>
                    <a:pt x="13945" y="6286"/>
                    <a:pt x="14012" y="6171"/>
                  </a:cubicBezTo>
                  <a:cubicBezTo>
                    <a:pt x="14102" y="6057"/>
                    <a:pt x="14169" y="5942"/>
                    <a:pt x="14236" y="5827"/>
                  </a:cubicBezTo>
                  <a:cubicBezTo>
                    <a:pt x="14281" y="5751"/>
                    <a:pt x="14348" y="5598"/>
                    <a:pt x="14303" y="5521"/>
                  </a:cubicBezTo>
                  <a:cubicBezTo>
                    <a:pt x="14236" y="5407"/>
                    <a:pt x="14102" y="5445"/>
                    <a:pt x="13990" y="5407"/>
                  </a:cubicBezTo>
                  <a:cubicBezTo>
                    <a:pt x="13922" y="5407"/>
                    <a:pt x="13833" y="5407"/>
                    <a:pt x="13766" y="5330"/>
                  </a:cubicBezTo>
                  <a:cubicBezTo>
                    <a:pt x="13699" y="5254"/>
                    <a:pt x="13564" y="5101"/>
                    <a:pt x="13609" y="4948"/>
                  </a:cubicBezTo>
                  <a:cubicBezTo>
                    <a:pt x="13676" y="4833"/>
                    <a:pt x="13788" y="5063"/>
                    <a:pt x="13878" y="5101"/>
                  </a:cubicBezTo>
                  <a:cubicBezTo>
                    <a:pt x="13967" y="5177"/>
                    <a:pt x="14034" y="5292"/>
                    <a:pt x="14124" y="5330"/>
                  </a:cubicBezTo>
                  <a:cubicBezTo>
                    <a:pt x="14169" y="5368"/>
                    <a:pt x="14236" y="5407"/>
                    <a:pt x="14303" y="5368"/>
                  </a:cubicBezTo>
                  <a:cubicBezTo>
                    <a:pt x="14415" y="5254"/>
                    <a:pt x="14527" y="5063"/>
                    <a:pt x="14616" y="4910"/>
                  </a:cubicBezTo>
                  <a:cubicBezTo>
                    <a:pt x="14639" y="4871"/>
                    <a:pt x="14684" y="4833"/>
                    <a:pt x="14684" y="4795"/>
                  </a:cubicBezTo>
                  <a:cubicBezTo>
                    <a:pt x="14661" y="4680"/>
                    <a:pt x="14572" y="4642"/>
                    <a:pt x="14527" y="4527"/>
                  </a:cubicBezTo>
                  <a:cubicBezTo>
                    <a:pt x="14527" y="4489"/>
                    <a:pt x="14572" y="4451"/>
                    <a:pt x="14594" y="4451"/>
                  </a:cubicBezTo>
                  <a:cubicBezTo>
                    <a:pt x="14684" y="4451"/>
                    <a:pt x="14751" y="4489"/>
                    <a:pt x="14818" y="4527"/>
                  </a:cubicBezTo>
                  <a:cubicBezTo>
                    <a:pt x="14863" y="4527"/>
                    <a:pt x="14885" y="4604"/>
                    <a:pt x="14907" y="4642"/>
                  </a:cubicBezTo>
                  <a:cubicBezTo>
                    <a:pt x="14952" y="4680"/>
                    <a:pt x="14975" y="4757"/>
                    <a:pt x="15019" y="4757"/>
                  </a:cubicBezTo>
                  <a:cubicBezTo>
                    <a:pt x="15042" y="4757"/>
                    <a:pt x="15019" y="4680"/>
                    <a:pt x="15042" y="4680"/>
                  </a:cubicBezTo>
                  <a:cubicBezTo>
                    <a:pt x="15086" y="4680"/>
                    <a:pt x="15154" y="4795"/>
                    <a:pt x="15221" y="4757"/>
                  </a:cubicBezTo>
                  <a:cubicBezTo>
                    <a:pt x="15243" y="4719"/>
                    <a:pt x="15221" y="4604"/>
                    <a:pt x="15198" y="4566"/>
                  </a:cubicBezTo>
                  <a:cubicBezTo>
                    <a:pt x="15176" y="4451"/>
                    <a:pt x="15109" y="4374"/>
                    <a:pt x="15064" y="4260"/>
                  </a:cubicBezTo>
                  <a:cubicBezTo>
                    <a:pt x="15042" y="4260"/>
                    <a:pt x="14975" y="4222"/>
                    <a:pt x="14997" y="4183"/>
                  </a:cubicBezTo>
                  <a:cubicBezTo>
                    <a:pt x="15042" y="4145"/>
                    <a:pt x="15086" y="4145"/>
                    <a:pt x="15131" y="4183"/>
                  </a:cubicBezTo>
                  <a:cubicBezTo>
                    <a:pt x="15176" y="4222"/>
                    <a:pt x="15198" y="4336"/>
                    <a:pt x="15221" y="4374"/>
                  </a:cubicBezTo>
                  <a:cubicBezTo>
                    <a:pt x="15265" y="4451"/>
                    <a:pt x="15265" y="4604"/>
                    <a:pt x="15310" y="4604"/>
                  </a:cubicBezTo>
                  <a:cubicBezTo>
                    <a:pt x="15422" y="4566"/>
                    <a:pt x="15512" y="4374"/>
                    <a:pt x="15601" y="4298"/>
                  </a:cubicBezTo>
                  <a:cubicBezTo>
                    <a:pt x="15691" y="4222"/>
                    <a:pt x="15780" y="4222"/>
                    <a:pt x="15847" y="4107"/>
                  </a:cubicBezTo>
                  <a:cubicBezTo>
                    <a:pt x="15892" y="4069"/>
                    <a:pt x="15892" y="3954"/>
                    <a:pt x="15915" y="3877"/>
                  </a:cubicBezTo>
                  <a:cubicBezTo>
                    <a:pt x="15915" y="3839"/>
                    <a:pt x="15937" y="3801"/>
                    <a:pt x="15937" y="3725"/>
                  </a:cubicBezTo>
                  <a:cubicBezTo>
                    <a:pt x="15937" y="3648"/>
                    <a:pt x="15870" y="3572"/>
                    <a:pt x="15847" y="3457"/>
                  </a:cubicBezTo>
                  <a:cubicBezTo>
                    <a:pt x="15825" y="3380"/>
                    <a:pt x="15825" y="3304"/>
                    <a:pt x="15803" y="3266"/>
                  </a:cubicBezTo>
                  <a:cubicBezTo>
                    <a:pt x="15780" y="3189"/>
                    <a:pt x="15736" y="3113"/>
                    <a:pt x="15758" y="3036"/>
                  </a:cubicBezTo>
                  <a:cubicBezTo>
                    <a:pt x="15780" y="2960"/>
                    <a:pt x="15847" y="2998"/>
                    <a:pt x="15892" y="2998"/>
                  </a:cubicBezTo>
                  <a:cubicBezTo>
                    <a:pt x="15915" y="2922"/>
                    <a:pt x="16027" y="2883"/>
                    <a:pt x="16094" y="2845"/>
                  </a:cubicBezTo>
                  <a:cubicBezTo>
                    <a:pt x="16116" y="2807"/>
                    <a:pt x="16116" y="2731"/>
                    <a:pt x="16094" y="2692"/>
                  </a:cubicBezTo>
                  <a:cubicBezTo>
                    <a:pt x="16049" y="2654"/>
                    <a:pt x="16004" y="2654"/>
                    <a:pt x="15937" y="2692"/>
                  </a:cubicBezTo>
                  <a:cubicBezTo>
                    <a:pt x="15915" y="2692"/>
                    <a:pt x="15892" y="2807"/>
                    <a:pt x="15847" y="2807"/>
                  </a:cubicBezTo>
                  <a:cubicBezTo>
                    <a:pt x="15803" y="2845"/>
                    <a:pt x="15713" y="2845"/>
                    <a:pt x="15736" y="2807"/>
                  </a:cubicBezTo>
                  <a:cubicBezTo>
                    <a:pt x="15758" y="2692"/>
                    <a:pt x="15847" y="2654"/>
                    <a:pt x="15915" y="2578"/>
                  </a:cubicBezTo>
                  <a:cubicBezTo>
                    <a:pt x="15959" y="2539"/>
                    <a:pt x="16004" y="2463"/>
                    <a:pt x="16049" y="2425"/>
                  </a:cubicBezTo>
                  <a:cubicBezTo>
                    <a:pt x="16071" y="2425"/>
                    <a:pt x="16161" y="2425"/>
                    <a:pt x="16138" y="2386"/>
                  </a:cubicBezTo>
                  <a:cubicBezTo>
                    <a:pt x="16071" y="2310"/>
                    <a:pt x="16004" y="2310"/>
                    <a:pt x="15937" y="2234"/>
                  </a:cubicBezTo>
                  <a:cubicBezTo>
                    <a:pt x="15870" y="2195"/>
                    <a:pt x="15803" y="2157"/>
                    <a:pt x="15780" y="2042"/>
                  </a:cubicBezTo>
                  <a:cubicBezTo>
                    <a:pt x="15758" y="2004"/>
                    <a:pt x="15847" y="2004"/>
                    <a:pt x="15847" y="1966"/>
                  </a:cubicBezTo>
                  <a:cubicBezTo>
                    <a:pt x="15825" y="1928"/>
                    <a:pt x="15780" y="1928"/>
                    <a:pt x="15736" y="1890"/>
                  </a:cubicBezTo>
                  <a:cubicBezTo>
                    <a:pt x="15713" y="1890"/>
                    <a:pt x="15691" y="1928"/>
                    <a:pt x="15646" y="1928"/>
                  </a:cubicBezTo>
                  <a:cubicBezTo>
                    <a:pt x="15579" y="1890"/>
                    <a:pt x="15534" y="1813"/>
                    <a:pt x="15467" y="1813"/>
                  </a:cubicBezTo>
                  <a:cubicBezTo>
                    <a:pt x="15400" y="1813"/>
                    <a:pt x="15355" y="1851"/>
                    <a:pt x="15288" y="1851"/>
                  </a:cubicBezTo>
                  <a:cubicBezTo>
                    <a:pt x="15265" y="1851"/>
                    <a:pt x="15221" y="1775"/>
                    <a:pt x="15221" y="1813"/>
                  </a:cubicBezTo>
                  <a:cubicBezTo>
                    <a:pt x="15154" y="1966"/>
                    <a:pt x="15131" y="2119"/>
                    <a:pt x="15131" y="2272"/>
                  </a:cubicBezTo>
                  <a:cubicBezTo>
                    <a:pt x="15154" y="2386"/>
                    <a:pt x="15265" y="2463"/>
                    <a:pt x="15265" y="2578"/>
                  </a:cubicBezTo>
                  <a:cubicBezTo>
                    <a:pt x="15288" y="2616"/>
                    <a:pt x="15198" y="2539"/>
                    <a:pt x="15176" y="2578"/>
                  </a:cubicBezTo>
                  <a:cubicBezTo>
                    <a:pt x="15154" y="2616"/>
                    <a:pt x="15198" y="2654"/>
                    <a:pt x="15176" y="2692"/>
                  </a:cubicBezTo>
                  <a:cubicBezTo>
                    <a:pt x="15131" y="2731"/>
                    <a:pt x="15042" y="2616"/>
                    <a:pt x="15042" y="2769"/>
                  </a:cubicBezTo>
                  <a:cubicBezTo>
                    <a:pt x="14997" y="2769"/>
                    <a:pt x="14975" y="2845"/>
                    <a:pt x="14952" y="2883"/>
                  </a:cubicBezTo>
                  <a:cubicBezTo>
                    <a:pt x="14885" y="3075"/>
                    <a:pt x="14818" y="3266"/>
                    <a:pt x="14751" y="3495"/>
                  </a:cubicBezTo>
                  <a:cubicBezTo>
                    <a:pt x="14728" y="3572"/>
                    <a:pt x="14751" y="3686"/>
                    <a:pt x="14728" y="3725"/>
                  </a:cubicBezTo>
                  <a:cubicBezTo>
                    <a:pt x="14684" y="3801"/>
                    <a:pt x="14616" y="3801"/>
                    <a:pt x="14572" y="3839"/>
                  </a:cubicBezTo>
                  <a:cubicBezTo>
                    <a:pt x="14527" y="3916"/>
                    <a:pt x="14482" y="3992"/>
                    <a:pt x="14415" y="3992"/>
                  </a:cubicBezTo>
                  <a:cubicBezTo>
                    <a:pt x="14393" y="3992"/>
                    <a:pt x="14437" y="3877"/>
                    <a:pt x="14415" y="3839"/>
                  </a:cubicBezTo>
                  <a:cubicBezTo>
                    <a:pt x="14393" y="3686"/>
                    <a:pt x="14303" y="3533"/>
                    <a:pt x="14303" y="3380"/>
                  </a:cubicBezTo>
                  <a:cubicBezTo>
                    <a:pt x="14303" y="3304"/>
                    <a:pt x="14348" y="3266"/>
                    <a:pt x="14348" y="3189"/>
                  </a:cubicBezTo>
                  <a:cubicBezTo>
                    <a:pt x="14370" y="3151"/>
                    <a:pt x="14348" y="3075"/>
                    <a:pt x="14348" y="3036"/>
                  </a:cubicBezTo>
                  <a:cubicBezTo>
                    <a:pt x="14370" y="2998"/>
                    <a:pt x="14415" y="3036"/>
                    <a:pt x="14415" y="2998"/>
                  </a:cubicBezTo>
                  <a:cubicBezTo>
                    <a:pt x="14460" y="2883"/>
                    <a:pt x="14460" y="2769"/>
                    <a:pt x="14437" y="2654"/>
                  </a:cubicBezTo>
                  <a:cubicBezTo>
                    <a:pt x="14437" y="2578"/>
                    <a:pt x="14370" y="2539"/>
                    <a:pt x="14348" y="2463"/>
                  </a:cubicBezTo>
                  <a:cubicBezTo>
                    <a:pt x="14303" y="2386"/>
                    <a:pt x="14281" y="2234"/>
                    <a:pt x="14213" y="2157"/>
                  </a:cubicBezTo>
                  <a:cubicBezTo>
                    <a:pt x="14191" y="2157"/>
                    <a:pt x="14169" y="2272"/>
                    <a:pt x="14124" y="2348"/>
                  </a:cubicBezTo>
                  <a:cubicBezTo>
                    <a:pt x="14102" y="2425"/>
                    <a:pt x="14057" y="2501"/>
                    <a:pt x="14034" y="2578"/>
                  </a:cubicBezTo>
                  <a:cubicBezTo>
                    <a:pt x="13990" y="2654"/>
                    <a:pt x="13990" y="2807"/>
                    <a:pt x="13945" y="2883"/>
                  </a:cubicBezTo>
                  <a:cubicBezTo>
                    <a:pt x="13922" y="2998"/>
                    <a:pt x="13900" y="3113"/>
                    <a:pt x="13855" y="3113"/>
                  </a:cubicBezTo>
                  <a:cubicBezTo>
                    <a:pt x="13811" y="3151"/>
                    <a:pt x="13811" y="3036"/>
                    <a:pt x="13811" y="2998"/>
                  </a:cubicBezTo>
                  <a:cubicBezTo>
                    <a:pt x="13811" y="2845"/>
                    <a:pt x="13833" y="2731"/>
                    <a:pt x="13833" y="2616"/>
                  </a:cubicBezTo>
                  <a:cubicBezTo>
                    <a:pt x="13833" y="2539"/>
                    <a:pt x="13811" y="2425"/>
                    <a:pt x="13788" y="2348"/>
                  </a:cubicBezTo>
                  <a:cubicBezTo>
                    <a:pt x="13766" y="2272"/>
                    <a:pt x="13699" y="2195"/>
                    <a:pt x="13721" y="2119"/>
                  </a:cubicBezTo>
                  <a:cubicBezTo>
                    <a:pt x="13721" y="2042"/>
                    <a:pt x="13811" y="2081"/>
                    <a:pt x="13811" y="2004"/>
                  </a:cubicBezTo>
                  <a:cubicBezTo>
                    <a:pt x="13833" y="1966"/>
                    <a:pt x="13788" y="1890"/>
                    <a:pt x="13766" y="1890"/>
                  </a:cubicBezTo>
                  <a:cubicBezTo>
                    <a:pt x="13699" y="1928"/>
                    <a:pt x="13699" y="2042"/>
                    <a:pt x="13632" y="2042"/>
                  </a:cubicBezTo>
                  <a:cubicBezTo>
                    <a:pt x="13609" y="2081"/>
                    <a:pt x="13587" y="2004"/>
                    <a:pt x="13542" y="2004"/>
                  </a:cubicBezTo>
                  <a:cubicBezTo>
                    <a:pt x="13520" y="2042"/>
                    <a:pt x="13497" y="2119"/>
                    <a:pt x="13452" y="2119"/>
                  </a:cubicBezTo>
                  <a:cubicBezTo>
                    <a:pt x="13430" y="2081"/>
                    <a:pt x="13497" y="1966"/>
                    <a:pt x="13475" y="1928"/>
                  </a:cubicBezTo>
                  <a:cubicBezTo>
                    <a:pt x="13475" y="1890"/>
                    <a:pt x="13408" y="1890"/>
                    <a:pt x="13430" y="1890"/>
                  </a:cubicBezTo>
                  <a:cubicBezTo>
                    <a:pt x="13452" y="1775"/>
                    <a:pt x="13564" y="1775"/>
                    <a:pt x="13587" y="1660"/>
                  </a:cubicBezTo>
                  <a:cubicBezTo>
                    <a:pt x="13587" y="1584"/>
                    <a:pt x="13497" y="1622"/>
                    <a:pt x="13475" y="1545"/>
                  </a:cubicBezTo>
                  <a:cubicBezTo>
                    <a:pt x="13475" y="1507"/>
                    <a:pt x="13497" y="1469"/>
                    <a:pt x="13520" y="1469"/>
                  </a:cubicBezTo>
                  <a:cubicBezTo>
                    <a:pt x="13542" y="1469"/>
                    <a:pt x="13587" y="1507"/>
                    <a:pt x="13609" y="1507"/>
                  </a:cubicBezTo>
                  <a:cubicBezTo>
                    <a:pt x="13632" y="1507"/>
                    <a:pt x="13676" y="1507"/>
                    <a:pt x="13699" y="1469"/>
                  </a:cubicBezTo>
                  <a:cubicBezTo>
                    <a:pt x="13699" y="1393"/>
                    <a:pt x="13676" y="1354"/>
                    <a:pt x="13654" y="1316"/>
                  </a:cubicBezTo>
                  <a:cubicBezTo>
                    <a:pt x="13632" y="1278"/>
                    <a:pt x="13609" y="1240"/>
                    <a:pt x="13587" y="1201"/>
                  </a:cubicBezTo>
                  <a:cubicBezTo>
                    <a:pt x="13542" y="1125"/>
                    <a:pt x="13452" y="1048"/>
                    <a:pt x="13430" y="934"/>
                  </a:cubicBezTo>
                  <a:cubicBezTo>
                    <a:pt x="13430" y="819"/>
                    <a:pt x="13497" y="743"/>
                    <a:pt x="13520" y="628"/>
                  </a:cubicBezTo>
                  <a:cubicBezTo>
                    <a:pt x="13520" y="551"/>
                    <a:pt x="13520" y="437"/>
                    <a:pt x="13497" y="360"/>
                  </a:cubicBezTo>
                  <a:cubicBezTo>
                    <a:pt x="13475" y="322"/>
                    <a:pt x="13408" y="322"/>
                    <a:pt x="13385" y="284"/>
                  </a:cubicBezTo>
                  <a:cubicBezTo>
                    <a:pt x="13363" y="284"/>
                    <a:pt x="13363" y="246"/>
                    <a:pt x="13341" y="207"/>
                  </a:cubicBezTo>
                  <a:cubicBezTo>
                    <a:pt x="13296" y="169"/>
                    <a:pt x="13251" y="169"/>
                    <a:pt x="13206" y="131"/>
                  </a:cubicBezTo>
                  <a:cubicBezTo>
                    <a:pt x="13184" y="93"/>
                    <a:pt x="13184" y="16"/>
                    <a:pt x="13161" y="16"/>
                  </a:cubicBezTo>
                  <a:cubicBezTo>
                    <a:pt x="13117" y="-22"/>
                    <a:pt x="13072" y="16"/>
                    <a:pt x="13027" y="54"/>
                  </a:cubicBezTo>
                  <a:cubicBezTo>
                    <a:pt x="12982" y="93"/>
                    <a:pt x="12938" y="169"/>
                    <a:pt x="12893" y="207"/>
                  </a:cubicBezTo>
                  <a:cubicBezTo>
                    <a:pt x="12870" y="246"/>
                    <a:pt x="12826" y="322"/>
                    <a:pt x="12848" y="360"/>
                  </a:cubicBezTo>
                  <a:cubicBezTo>
                    <a:pt x="12848" y="399"/>
                    <a:pt x="12938" y="360"/>
                    <a:pt x="12938" y="437"/>
                  </a:cubicBezTo>
                  <a:cubicBezTo>
                    <a:pt x="12938" y="475"/>
                    <a:pt x="12893" y="551"/>
                    <a:pt x="12848" y="551"/>
                  </a:cubicBezTo>
                  <a:cubicBezTo>
                    <a:pt x="12826" y="551"/>
                    <a:pt x="12803" y="437"/>
                    <a:pt x="12759" y="437"/>
                  </a:cubicBezTo>
                  <a:cubicBezTo>
                    <a:pt x="12691" y="513"/>
                    <a:pt x="12669" y="666"/>
                    <a:pt x="12647" y="781"/>
                  </a:cubicBezTo>
                  <a:cubicBezTo>
                    <a:pt x="12624" y="819"/>
                    <a:pt x="12624" y="896"/>
                    <a:pt x="12624" y="934"/>
                  </a:cubicBezTo>
                  <a:cubicBezTo>
                    <a:pt x="12647" y="1010"/>
                    <a:pt x="12691" y="1010"/>
                    <a:pt x="12714" y="1087"/>
                  </a:cubicBezTo>
                  <a:cubicBezTo>
                    <a:pt x="12714" y="1125"/>
                    <a:pt x="12736" y="1163"/>
                    <a:pt x="12714" y="1163"/>
                  </a:cubicBezTo>
                  <a:cubicBezTo>
                    <a:pt x="12669" y="1201"/>
                    <a:pt x="12624" y="1163"/>
                    <a:pt x="12579" y="1201"/>
                  </a:cubicBezTo>
                  <a:cubicBezTo>
                    <a:pt x="12535" y="1240"/>
                    <a:pt x="12490" y="1354"/>
                    <a:pt x="12468" y="1469"/>
                  </a:cubicBezTo>
                  <a:cubicBezTo>
                    <a:pt x="12445" y="1545"/>
                    <a:pt x="12468" y="1660"/>
                    <a:pt x="12512" y="1737"/>
                  </a:cubicBezTo>
                  <a:cubicBezTo>
                    <a:pt x="12535" y="1775"/>
                    <a:pt x="12602" y="1775"/>
                    <a:pt x="12647" y="1813"/>
                  </a:cubicBezTo>
                  <a:cubicBezTo>
                    <a:pt x="12714" y="1851"/>
                    <a:pt x="12781" y="1966"/>
                    <a:pt x="12870" y="1966"/>
                  </a:cubicBezTo>
                  <a:cubicBezTo>
                    <a:pt x="12893" y="1966"/>
                    <a:pt x="12915" y="1851"/>
                    <a:pt x="12938" y="1890"/>
                  </a:cubicBezTo>
                  <a:cubicBezTo>
                    <a:pt x="12982" y="1890"/>
                    <a:pt x="12982" y="2042"/>
                    <a:pt x="13027" y="2042"/>
                  </a:cubicBezTo>
                  <a:cubicBezTo>
                    <a:pt x="13094" y="2081"/>
                    <a:pt x="13161" y="2004"/>
                    <a:pt x="13229" y="2004"/>
                  </a:cubicBezTo>
                  <a:cubicBezTo>
                    <a:pt x="13251" y="2004"/>
                    <a:pt x="13318" y="2004"/>
                    <a:pt x="13318" y="2042"/>
                  </a:cubicBezTo>
                  <a:cubicBezTo>
                    <a:pt x="13318" y="2157"/>
                    <a:pt x="13273" y="2195"/>
                    <a:pt x="13229" y="2234"/>
                  </a:cubicBezTo>
                  <a:cubicBezTo>
                    <a:pt x="13206" y="2272"/>
                    <a:pt x="13161" y="2310"/>
                    <a:pt x="13117" y="2272"/>
                  </a:cubicBezTo>
                  <a:cubicBezTo>
                    <a:pt x="13094" y="2272"/>
                    <a:pt x="13094" y="2195"/>
                    <a:pt x="13072" y="2157"/>
                  </a:cubicBezTo>
                  <a:cubicBezTo>
                    <a:pt x="13027" y="2157"/>
                    <a:pt x="12982" y="2119"/>
                    <a:pt x="12960" y="2157"/>
                  </a:cubicBezTo>
                  <a:cubicBezTo>
                    <a:pt x="12915" y="2234"/>
                    <a:pt x="12938" y="2348"/>
                    <a:pt x="12915" y="2386"/>
                  </a:cubicBezTo>
                  <a:cubicBezTo>
                    <a:pt x="12870" y="2463"/>
                    <a:pt x="12803" y="2501"/>
                    <a:pt x="12759" y="2616"/>
                  </a:cubicBezTo>
                  <a:cubicBezTo>
                    <a:pt x="12759" y="2654"/>
                    <a:pt x="12736" y="2769"/>
                    <a:pt x="12759" y="2769"/>
                  </a:cubicBezTo>
                  <a:cubicBezTo>
                    <a:pt x="12803" y="2807"/>
                    <a:pt x="12870" y="2731"/>
                    <a:pt x="12915" y="2692"/>
                  </a:cubicBezTo>
                  <a:cubicBezTo>
                    <a:pt x="12938" y="2654"/>
                    <a:pt x="12960" y="2616"/>
                    <a:pt x="12982" y="2578"/>
                  </a:cubicBezTo>
                  <a:cubicBezTo>
                    <a:pt x="12982" y="2539"/>
                    <a:pt x="12960" y="2463"/>
                    <a:pt x="12982" y="2501"/>
                  </a:cubicBezTo>
                  <a:cubicBezTo>
                    <a:pt x="13005" y="2539"/>
                    <a:pt x="13027" y="2616"/>
                    <a:pt x="13050" y="2692"/>
                  </a:cubicBezTo>
                  <a:cubicBezTo>
                    <a:pt x="13050" y="2769"/>
                    <a:pt x="13072" y="2807"/>
                    <a:pt x="13050" y="2883"/>
                  </a:cubicBezTo>
                  <a:cubicBezTo>
                    <a:pt x="12982" y="2960"/>
                    <a:pt x="12915" y="3036"/>
                    <a:pt x="12848" y="3075"/>
                  </a:cubicBezTo>
                  <a:cubicBezTo>
                    <a:pt x="12781" y="3151"/>
                    <a:pt x="12714" y="3228"/>
                    <a:pt x="12647" y="3266"/>
                  </a:cubicBezTo>
                  <a:cubicBezTo>
                    <a:pt x="12602" y="3304"/>
                    <a:pt x="12557" y="3228"/>
                    <a:pt x="12535" y="3266"/>
                  </a:cubicBezTo>
                  <a:cubicBezTo>
                    <a:pt x="12468" y="3304"/>
                    <a:pt x="12400" y="3380"/>
                    <a:pt x="12378" y="3495"/>
                  </a:cubicBezTo>
                  <a:cubicBezTo>
                    <a:pt x="12378" y="3572"/>
                    <a:pt x="12490" y="3610"/>
                    <a:pt x="12490" y="3686"/>
                  </a:cubicBezTo>
                  <a:cubicBezTo>
                    <a:pt x="12512" y="3801"/>
                    <a:pt x="12512" y="3916"/>
                    <a:pt x="12490" y="3992"/>
                  </a:cubicBezTo>
                  <a:cubicBezTo>
                    <a:pt x="12490" y="4069"/>
                    <a:pt x="12512" y="4183"/>
                    <a:pt x="12468" y="4222"/>
                  </a:cubicBezTo>
                  <a:cubicBezTo>
                    <a:pt x="12400" y="4260"/>
                    <a:pt x="12311" y="4222"/>
                    <a:pt x="12244" y="4222"/>
                  </a:cubicBezTo>
                  <a:cubicBezTo>
                    <a:pt x="12221" y="4183"/>
                    <a:pt x="12154" y="4107"/>
                    <a:pt x="12177" y="4069"/>
                  </a:cubicBezTo>
                  <a:cubicBezTo>
                    <a:pt x="12266" y="4030"/>
                    <a:pt x="12356" y="4183"/>
                    <a:pt x="12423" y="4107"/>
                  </a:cubicBezTo>
                  <a:cubicBezTo>
                    <a:pt x="12468" y="4069"/>
                    <a:pt x="12445" y="3916"/>
                    <a:pt x="12423" y="3877"/>
                  </a:cubicBezTo>
                  <a:cubicBezTo>
                    <a:pt x="12378" y="3801"/>
                    <a:pt x="12311" y="3916"/>
                    <a:pt x="12266" y="3877"/>
                  </a:cubicBezTo>
                  <a:cubicBezTo>
                    <a:pt x="12221" y="3839"/>
                    <a:pt x="12199" y="3763"/>
                    <a:pt x="12199" y="3686"/>
                  </a:cubicBezTo>
                  <a:cubicBezTo>
                    <a:pt x="12221" y="3610"/>
                    <a:pt x="12266" y="3533"/>
                    <a:pt x="12288" y="3457"/>
                  </a:cubicBezTo>
                  <a:cubicBezTo>
                    <a:pt x="12333" y="3342"/>
                    <a:pt x="12400" y="3228"/>
                    <a:pt x="12378" y="3113"/>
                  </a:cubicBezTo>
                  <a:cubicBezTo>
                    <a:pt x="12378" y="3036"/>
                    <a:pt x="12311" y="3113"/>
                    <a:pt x="12266" y="3113"/>
                  </a:cubicBezTo>
                  <a:cubicBezTo>
                    <a:pt x="12221" y="3113"/>
                    <a:pt x="12177" y="3075"/>
                    <a:pt x="12132" y="3075"/>
                  </a:cubicBezTo>
                  <a:cubicBezTo>
                    <a:pt x="12065" y="3036"/>
                    <a:pt x="12020" y="2922"/>
                    <a:pt x="11953" y="2922"/>
                  </a:cubicBezTo>
                  <a:cubicBezTo>
                    <a:pt x="11886" y="2922"/>
                    <a:pt x="11818" y="2998"/>
                    <a:pt x="11796" y="3075"/>
                  </a:cubicBezTo>
                  <a:cubicBezTo>
                    <a:pt x="11796" y="3151"/>
                    <a:pt x="11818" y="3266"/>
                    <a:pt x="11863" y="3304"/>
                  </a:cubicBezTo>
                  <a:cubicBezTo>
                    <a:pt x="11908" y="3380"/>
                    <a:pt x="11975" y="3380"/>
                    <a:pt x="12042" y="3457"/>
                  </a:cubicBezTo>
                  <a:cubicBezTo>
                    <a:pt x="12065" y="3495"/>
                    <a:pt x="12065" y="3572"/>
                    <a:pt x="12042" y="3610"/>
                  </a:cubicBezTo>
                  <a:cubicBezTo>
                    <a:pt x="12020" y="3648"/>
                    <a:pt x="11975" y="3686"/>
                    <a:pt x="11930" y="3648"/>
                  </a:cubicBezTo>
                  <a:cubicBezTo>
                    <a:pt x="11886" y="3610"/>
                    <a:pt x="11863" y="3495"/>
                    <a:pt x="11796" y="3457"/>
                  </a:cubicBezTo>
                  <a:cubicBezTo>
                    <a:pt x="11729" y="3457"/>
                    <a:pt x="11662" y="3495"/>
                    <a:pt x="11595" y="3495"/>
                  </a:cubicBezTo>
                  <a:cubicBezTo>
                    <a:pt x="11550" y="3495"/>
                    <a:pt x="11505" y="3457"/>
                    <a:pt x="11483" y="3419"/>
                  </a:cubicBezTo>
                  <a:cubicBezTo>
                    <a:pt x="11326" y="3419"/>
                    <a:pt x="11192" y="3457"/>
                    <a:pt x="11057" y="3457"/>
                  </a:cubicBezTo>
                  <a:cubicBezTo>
                    <a:pt x="10968" y="3457"/>
                    <a:pt x="10878" y="3495"/>
                    <a:pt x="10811" y="3457"/>
                  </a:cubicBezTo>
                  <a:cubicBezTo>
                    <a:pt x="10744" y="3457"/>
                    <a:pt x="10699" y="3419"/>
                    <a:pt x="10655" y="3380"/>
                  </a:cubicBezTo>
                  <a:cubicBezTo>
                    <a:pt x="10610" y="3342"/>
                    <a:pt x="10565" y="3266"/>
                    <a:pt x="10520" y="3266"/>
                  </a:cubicBezTo>
                  <a:cubicBezTo>
                    <a:pt x="10453" y="3228"/>
                    <a:pt x="10364" y="3304"/>
                    <a:pt x="10296" y="3266"/>
                  </a:cubicBezTo>
                  <a:cubicBezTo>
                    <a:pt x="10252" y="3228"/>
                    <a:pt x="10229" y="3151"/>
                    <a:pt x="10207" y="3113"/>
                  </a:cubicBezTo>
                  <a:cubicBezTo>
                    <a:pt x="10162" y="3075"/>
                    <a:pt x="10117" y="3036"/>
                    <a:pt x="10095" y="2960"/>
                  </a:cubicBezTo>
                  <a:cubicBezTo>
                    <a:pt x="10073" y="2883"/>
                    <a:pt x="10117" y="2769"/>
                    <a:pt x="10095" y="2692"/>
                  </a:cubicBezTo>
                  <a:cubicBezTo>
                    <a:pt x="10073" y="2616"/>
                    <a:pt x="9983" y="2501"/>
                    <a:pt x="9938" y="2578"/>
                  </a:cubicBezTo>
                  <a:cubicBezTo>
                    <a:pt x="9759" y="2731"/>
                    <a:pt x="9580" y="2807"/>
                    <a:pt x="9423" y="2845"/>
                  </a:cubicBezTo>
                  <a:cubicBezTo>
                    <a:pt x="9379" y="2883"/>
                    <a:pt x="9267" y="3036"/>
                    <a:pt x="9267" y="3113"/>
                  </a:cubicBezTo>
                  <a:cubicBezTo>
                    <a:pt x="9289" y="3228"/>
                    <a:pt x="9401" y="3151"/>
                    <a:pt x="9491" y="3151"/>
                  </a:cubicBezTo>
                  <a:cubicBezTo>
                    <a:pt x="9491" y="2998"/>
                    <a:pt x="9580" y="3036"/>
                    <a:pt x="9647" y="2998"/>
                  </a:cubicBezTo>
                  <a:cubicBezTo>
                    <a:pt x="9759" y="2998"/>
                    <a:pt x="9871" y="2922"/>
                    <a:pt x="9961" y="2807"/>
                  </a:cubicBezTo>
                  <a:cubicBezTo>
                    <a:pt x="9983" y="2769"/>
                    <a:pt x="10028" y="2769"/>
                    <a:pt x="10028" y="2845"/>
                  </a:cubicBezTo>
                  <a:cubicBezTo>
                    <a:pt x="10028" y="2883"/>
                    <a:pt x="10005" y="2960"/>
                    <a:pt x="9961" y="2998"/>
                  </a:cubicBezTo>
                  <a:cubicBezTo>
                    <a:pt x="9871" y="3075"/>
                    <a:pt x="9782" y="3189"/>
                    <a:pt x="9692" y="3228"/>
                  </a:cubicBezTo>
                  <a:cubicBezTo>
                    <a:pt x="9625" y="3266"/>
                    <a:pt x="9535" y="3228"/>
                    <a:pt x="9468" y="3304"/>
                  </a:cubicBezTo>
                  <a:cubicBezTo>
                    <a:pt x="9423" y="3304"/>
                    <a:pt x="9379" y="3380"/>
                    <a:pt x="9356" y="3457"/>
                  </a:cubicBezTo>
                  <a:cubicBezTo>
                    <a:pt x="9356" y="3572"/>
                    <a:pt x="9401" y="3686"/>
                    <a:pt x="9423" y="3801"/>
                  </a:cubicBezTo>
                  <a:cubicBezTo>
                    <a:pt x="9423" y="3954"/>
                    <a:pt x="9446" y="4107"/>
                    <a:pt x="9423" y="4222"/>
                  </a:cubicBezTo>
                  <a:cubicBezTo>
                    <a:pt x="9423" y="4336"/>
                    <a:pt x="9401" y="4107"/>
                    <a:pt x="9356" y="4183"/>
                  </a:cubicBezTo>
                  <a:cubicBezTo>
                    <a:pt x="9334" y="4183"/>
                    <a:pt x="9356" y="4451"/>
                    <a:pt x="9334" y="4451"/>
                  </a:cubicBezTo>
                  <a:cubicBezTo>
                    <a:pt x="9289" y="4451"/>
                    <a:pt x="9244" y="4336"/>
                    <a:pt x="9200" y="4260"/>
                  </a:cubicBezTo>
                  <a:cubicBezTo>
                    <a:pt x="9200" y="4183"/>
                    <a:pt x="9177" y="4069"/>
                    <a:pt x="9200" y="4030"/>
                  </a:cubicBezTo>
                  <a:cubicBezTo>
                    <a:pt x="9222" y="3954"/>
                    <a:pt x="9312" y="4030"/>
                    <a:pt x="9312" y="3954"/>
                  </a:cubicBezTo>
                  <a:cubicBezTo>
                    <a:pt x="9334" y="3839"/>
                    <a:pt x="9289" y="3648"/>
                    <a:pt x="9222" y="3610"/>
                  </a:cubicBezTo>
                  <a:cubicBezTo>
                    <a:pt x="9177" y="3572"/>
                    <a:pt x="9155" y="3801"/>
                    <a:pt x="9110" y="3801"/>
                  </a:cubicBezTo>
                  <a:cubicBezTo>
                    <a:pt x="9065" y="3801"/>
                    <a:pt x="9132" y="3648"/>
                    <a:pt x="9110" y="3572"/>
                  </a:cubicBezTo>
                  <a:cubicBezTo>
                    <a:pt x="9088" y="3533"/>
                    <a:pt x="9043" y="3457"/>
                    <a:pt x="8998" y="3457"/>
                  </a:cubicBezTo>
                  <a:cubicBezTo>
                    <a:pt x="8953" y="3457"/>
                    <a:pt x="8931" y="3572"/>
                    <a:pt x="8909" y="3533"/>
                  </a:cubicBezTo>
                  <a:cubicBezTo>
                    <a:pt x="8864" y="3495"/>
                    <a:pt x="8931" y="3304"/>
                    <a:pt x="8886" y="3304"/>
                  </a:cubicBezTo>
                  <a:cubicBezTo>
                    <a:pt x="8752" y="3304"/>
                    <a:pt x="8662" y="3495"/>
                    <a:pt x="8528" y="3533"/>
                  </a:cubicBezTo>
                  <a:cubicBezTo>
                    <a:pt x="8439" y="3572"/>
                    <a:pt x="8371" y="3495"/>
                    <a:pt x="8282" y="3495"/>
                  </a:cubicBezTo>
                  <a:cubicBezTo>
                    <a:pt x="8192" y="3495"/>
                    <a:pt x="8080" y="3572"/>
                    <a:pt x="7968" y="3533"/>
                  </a:cubicBezTo>
                  <a:cubicBezTo>
                    <a:pt x="7879" y="3533"/>
                    <a:pt x="7789" y="3457"/>
                    <a:pt x="7700" y="3419"/>
                  </a:cubicBezTo>
                  <a:cubicBezTo>
                    <a:pt x="7633" y="3419"/>
                    <a:pt x="7566" y="3495"/>
                    <a:pt x="7521" y="3419"/>
                  </a:cubicBezTo>
                  <a:cubicBezTo>
                    <a:pt x="7498" y="3342"/>
                    <a:pt x="7543" y="3228"/>
                    <a:pt x="7588" y="3189"/>
                  </a:cubicBezTo>
                  <a:cubicBezTo>
                    <a:pt x="7633" y="3113"/>
                    <a:pt x="7700" y="3075"/>
                    <a:pt x="7745" y="3075"/>
                  </a:cubicBezTo>
                  <a:cubicBezTo>
                    <a:pt x="7789" y="3036"/>
                    <a:pt x="7857" y="3113"/>
                    <a:pt x="7879" y="3075"/>
                  </a:cubicBezTo>
                  <a:cubicBezTo>
                    <a:pt x="7901" y="3036"/>
                    <a:pt x="7901" y="2960"/>
                    <a:pt x="7901" y="2883"/>
                  </a:cubicBezTo>
                  <a:cubicBezTo>
                    <a:pt x="7857" y="2807"/>
                    <a:pt x="7812" y="2692"/>
                    <a:pt x="7767" y="2616"/>
                  </a:cubicBezTo>
                  <a:cubicBezTo>
                    <a:pt x="7700" y="2539"/>
                    <a:pt x="7633" y="2463"/>
                    <a:pt x="7566" y="2463"/>
                  </a:cubicBezTo>
                  <a:cubicBezTo>
                    <a:pt x="7498" y="2463"/>
                    <a:pt x="7476" y="2578"/>
                    <a:pt x="7409" y="2578"/>
                  </a:cubicBezTo>
                  <a:cubicBezTo>
                    <a:pt x="7342" y="2616"/>
                    <a:pt x="7252" y="2578"/>
                    <a:pt x="7163" y="2539"/>
                  </a:cubicBezTo>
                  <a:cubicBezTo>
                    <a:pt x="7096" y="2539"/>
                    <a:pt x="7028" y="2463"/>
                    <a:pt x="6961" y="2425"/>
                  </a:cubicBezTo>
                  <a:cubicBezTo>
                    <a:pt x="6894" y="2348"/>
                    <a:pt x="6872" y="2234"/>
                    <a:pt x="6827" y="2234"/>
                  </a:cubicBezTo>
                  <a:cubicBezTo>
                    <a:pt x="6737" y="2157"/>
                    <a:pt x="6648" y="2195"/>
                    <a:pt x="6558" y="2157"/>
                  </a:cubicBezTo>
                  <a:cubicBezTo>
                    <a:pt x="6491" y="2157"/>
                    <a:pt x="6402" y="2157"/>
                    <a:pt x="6357" y="2119"/>
                  </a:cubicBezTo>
                  <a:cubicBezTo>
                    <a:pt x="6312" y="2042"/>
                    <a:pt x="6312" y="1890"/>
                    <a:pt x="6245" y="1890"/>
                  </a:cubicBezTo>
                  <a:cubicBezTo>
                    <a:pt x="6133" y="1813"/>
                    <a:pt x="5999" y="1737"/>
                    <a:pt x="5864" y="1813"/>
                  </a:cubicBezTo>
                  <a:cubicBezTo>
                    <a:pt x="5797" y="1813"/>
                    <a:pt x="5820" y="2004"/>
                    <a:pt x="5775" y="2081"/>
                  </a:cubicBezTo>
                  <a:cubicBezTo>
                    <a:pt x="5708" y="2195"/>
                    <a:pt x="5641" y="2234"/>
                    <a:pt x="5551" y="2234"/>
                  </a:cubicBezTo>
                  <a:cubicBezTo>
                    <a:pt x="5506" y="2272"/>
                    <a:pt x="5417" y="2310"/>
                    <a:pt x="5417" y="2234"/>
                  </a:cubicBezTo>
                  <a:cubicBezTo>
                    <a:pt x="5394" y="2119"/>
                    <a:pt x="5506" y="2042"/>
                    <a:pt x="5529" y="1928"/>
                  </a:cubicBezTo>
                  <a:cubicBezTo>
                    <a:pt x="5529" y="1851"/>
                    <a:pt x="5506" y="1775"/>
                    <a:pt x="5506" y="1737"/>
                  </a:cubicBezTo>
                  <a:cubicBezTo>
                    <a:pt x="5506" y="1698"/>
                    <a:pt x="5551" y="1584"/>
                    <a:pt x="5506" y="1584"/>
                  </a:cubicBezTo>
                  <a:cubicBezTo>
                    <a:pt x="5462" y="1584"/>
                    <a:pt x="5394" y="1660"/>
                    <a:pt x="5372" y="1737"/>
                  </a:cubicBezTo>
                  <a:cubicBezTo>
                    <a:pt x="5305" y="1851"/>
                    <a:pt x="5305" y="2042"/>
                    <a:pt x="5260" y="2157"/>
                  </a:cubicBezTo>
                  <a:cubicBezTo>
                    <a:pt x="5238" y="2195"/>
                    <a:pt x="5171" y="2234"/>
                    <a:pt x="5148" y="2195"/>
                  </a:cubicBezTo>
                  <a:cubicBezTo>
                    <a:pt x="5081" y="2157"/>
                    <a:pt x="5014" y="2081"/>
                    <a:pt x="4969" y="2004"/>
                  </a:cubicBezTo>
                  <a:cubicBezTo>
                    <a:pt x="4924" y="1928"/>
                    <a:pt x="4924" y="1851"/>
                    <a:pt x="4902" y="1737"/>
                  </a:cubicBezTo>
                  <a:cubicBezTo>
                    <a:pt x="4880" y="1660"/>
                    <a:pt x="4880" y="1545"/>
                    <a:pt x="4857" y="1469"/>
                  </a:cubicBezTo>
                  <a:cubicBezTo>
                    <a:pt x="4835" y="1354"/>
                    <a:pt x="4812" y="1240"/>
                    <a:pt x="4745" y="1163"/>
                  </a:cubicBezTo>
                  <a:cubicBezTo>
                    <a:pt x="4723" y="1163"/>
                    <a:pt x="4701" y="1240"/>
                    <a:pt x="4678" y="1278"/>
                  </a:cubicBezTo>
                  <a:cubicBezTo>
                    <a:pt x="4723" y="1393"/>
                    <a:pt x="4701" y="1469"/>
                    <a:pt x="4589" y="1469"/>
                  </a:cubicBezTo>
                  <a:cubicBezTo>
                    <a:pt x="4566" y="1737"/>
                    <a:pt x="4410" y="1851"/>
                    <a:pt x="4342" y="1851"/>
                  </a:cubicBezTo>
                  <a:cubicBezTo>
                    <a:pt x="4387" y="1775"/>
                    <a:pt x="4410" y="1698"/>
                    <a:pt x="4365" y="1698"/>
                  </a:cubicBezTo>
                  <a:cubicBezTo>
                    <a:pt x="4320" y="1698"/>
                    <a:pt x="4096" y="1890"/>
                    <a:pt x="4029" y="1928"/>
                  </a:cubicBezTo>
                  <a:cubicBezTo>
                    <a:pt x="3939" y="2004"/>
                    <a:pt x="3895" y="2195"/>
                    <a:pt x="3805" y="2272"/>
                  </a:cubicBezTo>
                  <a:cubicBezTo>
                    <a:pt x="3783" y="2272"/>
                    <a:pt x="3805" y="2119"/>
                    <a:pt x="3783" y="2119"/>
                  </a:cubicBezTo>
                  <a:cubicBezTo>
                    <a:pt x="3716" y="2119"/>
                    <a:pt x="3648" y="2195"/>
                    <a:pt x="3581" y="2234"/>
                  </a:cubicBezTo>
                  <a:cubicBezTo>
                    <a:pt x="3537" y="2272"/>
                    <a:pt x="3469" y="2310"/>
                    <a:pt x="3402" y="2386"/>
                  </a:cubicBezTo>
                  <a:cubicBezTo>
                    <a:pt x="3380" y="2425"/>
                    <a:pt x="3380" y="2539"/>
                    <a:pt x="3335" y="2578"/>
                  </a:cubicBezTo>
                  <a:cubicBezTo>
                    <a:pt x="3290" y="2616"/>
                    <a:pt x="3201" y="2654"/>
                    <a:pt x="3201" y="2578"/>
                  </a:cubicBezTo>
                  <a:cubicBezTo>
                    <a:pt x="3223" y="2463"/>
                    <a:pt x="3290" y="2386"/>
                    <a:pt x="3358" y="2272"/>
                  </a:cubicBezTo>
                  <a:cubicBezTo>
                    <a:pt x="3402" y="2195"/>
                    <a:pt x="3469" y="2119"/>
                    <a:pt x="3537" y="2081"/>
                  </a:cubicBezTo>
                  <a:cubicBezTo>
                    <a:pt x="3648" y="2004"/>
                    <a:pt x="3760" y="2004"/>
                    <a:pt x="3850" y="1966"/>
                  </a:cubicBezTo>
                  <a:cubicBezTo>
                    <a:pt x="4007" y="1851"/>
                    <a:pt x="4186" y="1775"/>
                    <a:pt x="4298" y="1584"/>
                  </a:cubicBezTo>
                  <a:cubicBezTo>
                    <a:pt x="4342" y="1545"/>
                    <a:pt x="4275" y="1469"/>
                    <a:pt x="4230" y="1469"/>
                  </a:cubicBezTo>
                  <a:cubicBezTo>
                    <a:pt x="4186" y="1545"/>
                    <a:pt x="4119" y="1507"/>
                    <a:pt x="4051" y="1545"/>
                  </a:cubicBezTo>
                  <a:cubicBezTo>
                    <a:pt x="3984" y="1584"/>
                    <a:pt x="3939" y="1698"/>
                    <a:pt x="3872" y="1737"/>
                  </a:cubicBezTo>
                  <a:cubicBezTo>
                    <a:pt x="3760" y="1775"/>
                    <a:pt x="3648" y="1813"/>
                    <a:pt x="3537" y="1890"/>
                  </a:cubicBezTo>
                  <a:cubicBezTo>
                    <a:pt x="3469" y="1928"/>
                    <a:pt x="3425" y="1966"/>
                    <a:pt x="3358" y="2042"/>
                  </a:cubicBezTo>
                  <a:cubicBezTo>
                    <a:pt x="3335" y="2042"/>
                    <a:pt x="3313" y="2081"/>
                    <a:pt x="3268" y="2119"/>
                  </a:cubicBezTo>
                  <a:cubicBezTo>
                    <a:pt x="3246" y="2157"/>
                    <a:pt x="3178" y="2157"/>
                    <a:pt x="3156" y="2157"/>
                  </a:cubicBezTo>
                  <a:cubicBezTo>
                    <a:pt x="3067" y="2272"/>
                    <a:pt x="2977" y="2348"/>
                    <a:pt x="2910" y="2463"/>
                  </a:cubicBezTo>
                  <a:cubicBezTo>
                    <a:pt x="2887" y="2501"/>
                    <a:pt x="2865" y="2578"/>
                    <a:pt x="2843" y="2578"/>
                  </a:cubicBezTo>
                  <a:cubicBezTo>
                    <a:pt x="2798" y="2616"/>
                    <a:pt x="2731" y="2578"/>
                    <a:pt x="2664" y="2578"/>
                  </a:cubicBezTo>
                  <a:cubicBezTo>
                    <a:pt x="2596" y="2578"/>
                    <a:pt x="2507" y="2578"/>
                    <a:pt x="2440" y="2578"/>
                  </a:cubicBezTo>
                  <a:cubicBezTo>
                    <a:pt x="2373" y="2578"/>
                    <a:pt x="2283" y="2578"/>
                    <a:pt x="2216" y="2539"/>
                  </a:cubicBezTo>
                  <a:cubicBezTo>
                    <a:pt x="2126" y="2501"/>
                    <a:pt x="2059" y="2425"/>
                    <a:pt x="1992" y="2348"/>
                  </a:cubicBezTo>
                  <a:cubicBezTo>
                    <a:pt x="1947" y="2272"/>
                    <a:pt x="1903" y="2157"/>
                    <a:pt x="1835" y="2081"/>
                  </a:cubicBezTo>
                  <a:cubicBezTo>
                    <a:pt x="1858" y="2042"/>
                    <a:pt x="1903" y="2004"/>
                    <a:pt x="1858" y="1966"/>
                  </a:cubicBezTo>
                  <a:cubicBezTo>
                    <a:pt x="1858" y="1928"/>
                    <a:pt x="1768" y="2042"/>
                    <a:pt x="1768" y="2004"/>
                  </a:cubicBezTo>
                  <a:cubicBezTo>
                    <a:pt x="1724" y="1966"/>
                    <a:pt x="1679" y="1966"/>
                    <a:pt x="1656" y="1928"/>
                  </a:cubicBezTo>
                  <a:cubicBezTo>
                    <a:pt x="1567" y="1928"/>
                    <a:pt x="1455" y="1966"/>
                    <a:pt x="1388" y="2004"/>
                  </a:cubicBezTo>
                  <a:lnTo>
                    <a:pt x="0" y="9191"/>
                  </a:lnTo>
                  <a:lnTo>
                    <a:pt x="112" y="9306"/>
                  </a:lnTo>
                  <a:cubicBezTo>
                    <a:pt x="157" y="9344"/>
                    <a:pt x="157" y="9421"/>
                    <a:pt x="201" y="9383"/>
                  </a:cubicBezTo>
                  <a:cubicBezTo>
                    <a:pt x="246" y="9344"/>
                    <a:pt x="269" y="9077"/>
                    <a:pt x="336" y="9115"/>
                  </a:cubicBezTo>
                  <a:lnTo>
                    <a:pt x="470" y="9230"/>
                  </a:lnTo>
                  <a:cubicBezTo>
                    <a:pt x="537" y="9268"/>
                    <a:pt x="492" y="9459"/>
                    <a:pt x="515" y="9574"/>
                  </a:cubicBezTo>
                  <a:cubicBezTo>
                    <a:pt x="560" y="9765"/>
                    <a:pt x="627" y="9918"/>
                    <a:pt x="672" y="10071"/>
                  </a:cubicBezTo>
                  <a:cubicBezTo>
                    <a:pt x="694" y="10147"/>
                    <a:pt x="694" y="10224"/>
                    <a:pt x="739" y="10224"/>
                  </a:cubicBezTo>
                  <a:cubicBezTo>
                    <a:pt x="806" y="10262"/>
                    <a:pt x="806" y="10147"/>
                    <a:pt x="851" y="10109"/>
                  </a:cubicBezTo>
                  <a:cubicBezTo>
                    <a:pt x="895" y="10071"/>
                    <a:pt x="985" y="10185"/>
                    <a:pt x="1007" y="10109"/>
                  </a:cubicBezTo>
                  <a:cubicBezTo>
                    <a:pt x="1007" y="9994"/>
                    <a:pt x="1052" y="9918"/>
                    <a:pt x="1119" y="9880"/>
                  </a:cubicBezTo>
                  <a:cubicBezTo>
                    <a:pt x="1142" y="9880"/>
                    <a:pt x="1119" y="9803"/>
                    <a:pt x="1119" y="9765"/>
                  </a:cubicBezTo>
                  <a:cubicBezTo>
                    <a:pt x="1186" y="9688"/>
                    <a:pt x="1276" y="9612"/>
                    <a:pt x="1343" y="9650"/>
                  </a:cubicBezTo>
                  <a:cubicBezTo>
                    <a:pt x="1388" y="9650"/>
                    <a:pt x="1410" y="9765"/>
                    <a:pt x="1433" y="9880"/>
                  </a:cubicBezTo>
                  <a:cubicBezTo>
                    <a:pt x="1455" y="9956"/>
                    <a:pt x="1388" y="10033"/>
                    <a:pt x="1410" y="10109"/>
                  </a:cubicBezTo>
                  <a:cubicBezTo>
                    <a:pt x="1433" y="10185"/>
                    <a:pt x="1500" y="10147"/>
                    <a:pt x="1544" y="10224"/>
                  </a:cubicBezTo>
                  <a:cubicBezTo>
                    <a:pt x="1567" y="10300"/>
                    <a:pt x="1567" y="10453"/>
                    <a:pt x="1612" y="10530"/>
                  </a:cubicBezTo>
                  <a:cubicBezTo>
                    <a:pt x="1656" y="10682"/>
                    <a:pt x="1768" y="10759"/>
                    <a:pt x="1813" y="10912"/>
                  </a:cubicBezTo>
                  <a:cubicBezTo>
                    <a:pt x="1835" y="11026"/>
                    <a:pt x="1768" y="11218"/>
                    <a:pt x="1813" y="11371"/>
                  </a:cubicBezTo>
                  <a:cubicBezTo>
                    <a:pt x="1858" y="11523"/>
                    <a:pt x="1880" y="11715"/>
                    <a:pt x="1947" y="11868"/>
                  </a:cubicBezTo>
                  <a:cubicBezTo>
                    <a:pt x="1992" y="12020"/>
                    <a:pt x="2104" y="11982"/>
                    <a:pt x="2171" y="12097"/>
                  </a:cubicBezTo>
                  <a:cubicBezTo>
                    <a:pt x="2194" y="12097"/>
                    <a:pt x="2171" y="12173"/>
                    <a:pt x="2194" y="12212"/>
                  </a:cubicBezTo>
                  <a:cubicBezTo>
                    <a:pt x="2216" y="12288"/>
                    <a:pt x="2261" y="12288"/>
                    <a:pt x="2305" y="12288"/>
                  </a:cubicBezTo>
                  <a:cubicBezTo>
                    <a:pt x="2283" y="12365"/>
                    <a:pt x="2261" y="12441"/>
                    <a:pt x="2261" y="12517"/>
                  </a:cubicBezTo>
                  <a:cubicBezTo>
                    <a:pt x="2261" y="12594"/>
                    <a:pt x="2238" y="12709"/>
                    <a:pt x="2261" y="12785"/>
                  </a:cubicBezTo>
                  <a:cubicBezTo>
                    <a:pt x="2283" y="12823"/>
                    <a:pt x="2328" y="12594"/>
                    <a:pt x="2328" y="12670"/>
                  </a:cubicBezTo>
                  <a:cubicBezTo>
                    <a:pt x="2328" y="12747"/>
                    <a:pt x="2216" y="12862"/>
                    <a:pt x="2261" y="12938"/>
                  </a:cubicBezTo>
                  <a:cubicBezTo>
                    <a:pt x="2305" y="13014"/>
                    <a:pt x="2485" y="12823"/>
                    <a:pt x="2440" y="12900"/>
                  </a:cubicBezTo>
                  <a:cubicBezTo>
                    <a:pt x="2395" y="13014"/>
                    <a:pt x="2283" y="12976"/>
                    <a:pt x="2216" y="13053"/>
                  </a:cubicBezTo>
                  <a:cubicBezTo>
                    <a:pt x="2171" y="13091"/>
                    <a:pt x="2149" y="13167"/>
                    <a:pt x="2149" y="13244"/>
                  </a:cubicBezTo>
                  <a:cubicBezTo>
                    <a:pt x="2149" y="13320"/>
                    <a:pt x="2149" y="13397"/>
                    <a:pt x="2194" y="13397"/>
                  </a:cubicBezTo>
                  <a:cubicBezTo>
                    <a:pt x="2261" y="13435"/>
                    <a:pt x="2350" y="13282"/>
                    <a:pt x="2440" y="13359"/>
                  </a:cubicBezTo>
                  <a:cubicBezTo>
                    <a:pt x="2485" y="13397"/>
                    <a:pt x="2373" y="13511"/>
                    <a:pt x="2305" y="13511"/>
                  </a:cubicBezTo>
                  <a:cubicBezTo>
                    <a:pt x="2238" y="13550"/>
                    <a:pt x="2171" y="13511"/>
                    <a:pt x="2104" y="13511"/>
                  </a:cubicBezTo>
                  <a:cubicBezTo>
                    <a:pt x="2082" y="13550"/>
                    <a:pt x="2082" y="13588"/>
                    <a:pt x="2082" y="13626"/>
                  </a:cubicBezTo>
                  <a:cubicBezTo>
                    <a:pt x="2082" y="13703"/>
                    <a:pt x="2082" y="13779"/>
                    <a:pt x="2104" y="13817"/>
                  </a:cubicBezTo>
                  <a:cubicBezTo>
                    <a:pt x="2126" y="13894"/>
                    <a:pt x="2149" y="13932"/>
                    <a:pt x="2194" y="13970"/>
                  </a:cubicBezTo>
                  <a:cubicBezTo>
                    <a:pt x="2238" y="13970"/>
                    <a:pt x="2305" y="13970"/>
                    <a:pt x="2328" y="13932"/>
                  </a:cubicBezTo>
                  <a:cubicBezTo>
                    <a:pt x="2395" y="13894"/>
                    <a:pt x="2417" y="13703"/>
                    <a:pt x="2462" y="13741"/>
                  </a:cubicBezTo>
                  <a:cubicBezTo>
                    <a:pt x="2507" y="13779"/>
                    <a:pt x="2417" y="13894"/>
                    <a:pt x="2395" y="13970"/>
                  </a:cubicBezTo>
                  <a:cubicBezTo>
                    <a:pt x="2373" y="14047"/>
                    <a:pt x="2350" y="14085"/>
                    <a:pt x="2328" y="14161"/>
                  </a:cubicBezTo>
                  <a:cubicBezTo>
                    <a:pt x="2305" y="14238"/>
                    <a:pt x="2261" y="14276"/>
                    <a:pt x="2261" y="14353"/>
                  </a:cubicBezTo>
                  <a:cubicBezTo>
                    <a:pt x="2261" y="14429"/>
                    <a:pt x="2305" y="14505"/>
                    <a:pt x="2328" y="14505"/>
                  </a:cubicBezTo>
                  <a:cubicBezTo>
                    <a:pt x="2373" y="14505"/>
                    <a:pt x="2350" y="14391"/>
                    <a:pt x="2395" y="14353"/>
                  </a:cubicBezTo>
                  <a:cubicBezTo>
                    <a:pt x="2440" y="14353"/>
                    <a:pt x="2507" y="14391"/>
                    <a:pt x="2507" y="14429"/>
                  </a:cubicBezTo>
                  <a:cubicBezTo>
                    <a:pt x="2552" y="14544"/>
                    <a:pt x="2507" y="14697"/>
                    <a:pt x="2507" y="14811"/>
                  </a:cubicBezTo>
                  <a:cubicBezTo>
                    <a:pt x="2529" y="14888"/>
                    <a:pt x="2574" y="14888"/>
                    <a:pt x="2574" y="14964"/>
                  </a:cubicBezTo>
                  <a:cubicBezTo>
                    <a:pt x="2552" y="15041"/>
                    <a:pt x="2485" y="15041"/>
                    <a:pt x="2485" y="15117"/>
                  </a:cubicBezTo>
                  <a:cubicBezTo>
                    <a:pt x="2462" y="15194"/>
                    <a:pt x="2529" y="15194"/>
                    <a:pt x="2552" y="15270"/>
                  </a:cubicBezTo>
                  <a:cubicBezTo>
                    <a:pt x="2552" y="15308"/>
                    <a:pt x="2485" y="15308"/>
                    <a:pt x="2485" y="15308"/>
                  </a:cubicBezTo>
                  <a:cubicBezTo>
                    <a:pt x="2507" y="15385"/>
                    <a:pt x="2574" y="15346"/>
                    <a:pt x="2574" y="15385"/>
                  </a:cubicBezTo>
                  <a:cubicBezTo>
                    <a:pt x="2596" y="15461"/>
                    <a:pt x="2552" y="15576"/>
                    <a:pt x="2574" y="15614"/>
                  </a:cubicBezTo>
                  <a:cubicBezTo>
                    <a:pt x="2619" y="15691"/>
                    <a:pt x="2686" y="15691"/>
                    <a:pt x="2731" y="15729"/>
                  </a:cubicBezTo>
                  <a:cubicBezTo>
                    <a:pt x="2776" y="15767"/>
                    <a:pt x="2798" y="15843"/>
                    <a:pt x="2843" y="15920"/>
                  </a:cubicBezTo>
                  <a:cubicBezTo>
                    <a:pt x="2887" y="15958"/>
                    <a:pt x="2932" y="16035"/>
                    <a:pt x="2977" y="16073"/>
                  </a:cubicBezTo>
                  <a:cubicBezTo>
                    <a:pt x="2999" y="16111"/>
                    <a:pt x="3044" y="16035"/>
                    <a:pt x="3067" y="16035"/>
                  </a:cubicBezTo>
                  <a:cubicBezTo>
                    <a:pt x="3111" y="16035"/>
                    <a:pt x="3156" y="15996"/>
                    <a:pt x="3178" y="16073"/>
                  </a:cubicBezTo>
                  <a:cubicBezTo>
                    <a:pt x="3201" y="16111"/>
                    <a:pt x="3134" y="16188"/>
                    <a:pt x="3134" y="16226"/>
                  </a:cubicBezTo>
                  <a:cubicBezTo>
                    <a:pt x="3111" y="16340"/>
                    <a:pt x="3111" y="16455"/>
                    <a:pt x="3111" y="16570"/>
                  </a:cubicBezTo>
                  <a:cubicBezTo>
                    <a:pt x="3111" y="16608"/>
                    <a:pt x="3111" y="16685"/>
                    <a:pt x="3156" y="16685"/>
                  </a:cubicBezTo>
                  <a:cubicBezTo>
                    <a:pt x="3178" y="16723"/>
                    <a:pt x="3156" y="16608"/>
                    <a:pt x="3156" y="16608"/>
                  </a:cubicBezTo>
                  <a:cubicBezTo>
                    <a:pt x="3223" y="16570"/>
                    <a:pt x="3290" y="16493"/>
                    <a:pt x="3335" y="16532"/>
                  </a:cubicBezTo>
                  <a:cubicBezTo>
                    <a:pt x="3380" y="16608"/>
                    <a:pt x="3290" y="16761"/>
                    <a:pt x="3335" y="16837"/>
                  </a:cubicBezTo>
                  <a:cubicBezTo>
                    <a:pt x="3380" y="16876"/>
                    <a:pt x="3425" y="16723"/>
                    <a:pt x="3469" y="16723"/>
                  </a:cubicBezTo>
                  <a:cubicBezTo>
                    <a:pt x="3492" y="16723"/>
                    <a:pt x="3469" y="16837"/>
                    <a:pt x="3469" y="16876"/>
                  </a:cubicBezTo>
                  <a:cubicBezTo>
                    <a:pt x="3492" y="16952"/>
                    <a:pt x="3514" y="17029"/>
                    <a:pt x="3537" y="17105"/>
                  </a:cubicBezTo>
                  <a:cubicBezTo>
                    <a:pt x="3738" y="17105"/>
                    <a:pt x="3939" y="17143"/>
                    <a:pt x="4119" y="17143"/>
                  </a:cubicBezTo>
                  <a:cubicBezTo>
                    <a:pt x="5059" y="17143"/>
                    <a:pt x="5999" y="17143"/>
                    <a:pt x="6939" y="17143"/>
                  </a:cubicBezTo>
                  <a:cubicBezTo>
                    <a:pt x="7722" y="17143"/>
                    <a:pt x="8506" y="17182"/>
                    <a:pt x="9289" y="17182"/>
                  </a:cubicBezTo>
                  <a:cubicBezTo>
                    <a:pt x="9670" y="17182"/>
                    <a:pt x="10073" y="17182"/>
                    <a:pt x="10453" y="17143"/>
                  </a:cubicBezTo>
                  <a:cubicBezTo>
                    <a:pt x="10610" y="17143"/>
                    <a:pt x="10766" y="17105"/>
                    <a:pt x="10923" y="17105"/>
                  </a:cubicBezTo>
                  <a:cubicBezTo>
                    <a:pt x="10968" y="17105"/>
                    <a:pt x="11013" y="17143"/>
                    <a:pt x="11080" y="17182"/>
                  </a:cubicBezTo>
                  <a:cubicBezTo>
                    <a:pt x="11147" y="17220"/>
                    <a:pt x="11192" y="17296"/>
                    <a:pt x="11259" y="17334"/>
                  </a:cubicBezTo>
                  <a:cubicBezTo>
                    <a:pt x="11326" y="17373"/>
                    <a:pt x="11416" y="17334"/>
                    <a:pt x="11483" y="17373"/>
                  </a:cubicBezTo>
                  <a:cubicBezTo>
                    <a:pt x="11527" y="17411"/>
                    <a:pt x="11572" y="17487"/>
                    <a:pt x="11617" y="17526"/>
                  </a:cubicBezTo>
                  <a:cubicBezTo>
                    <a:pt x="11707" y="17602"/>
                    <a:pt x="11774" y="17679"/>
                    <a:pt x="11863" y="17679"/>
                  </a:cubicBezTo>
                  <a:cubicBezTo>
                    <a:pt x="11908" y="17717"/>
                    <a:pt x="11975" y="17679"/>
                    <a:pt x="12042" y="17679"/>
                  </a:cubicBezTo>
                  <a:cubicBezTo>
                    <a:pt x="12132" y="17717"/>
                    <a:pt x="12221" y="17793"/>
                    <a:pt x="12288" y="17793"/>
                  </a:cubicBezTo>
                  <a:cubicBezTo>
                    <a:pt x="12333" y="17755"/>
                    <a:pt x="12356" y="17717"/>
                    <a:pt x="12400" y="17679"/>
                  </a:cubicBezTo>
                  <a:cubicBezTo>
                    <a:pt x="12423" y="17640"/>
                    <a:pt x="12445" y="17564"/>
                    <a:pt x="12468" y="17526"/>
                  </a:cubicBezTo>
                  <a:cubicBezTo>
                    <a:pt x="12512" y="17487"/>
                    <a:pt x="12535" y="17411"/>
                    <a:pt x="12579" y="17411"/>
                  </a:cubicBezTo>
                  <a:cubicBezTo>
                    <a:pt x="12579" y="17411"/>
                    <a:pt x="12557" y="17526"/>
                    <a:pt x="12579" y="17487"/>
                  </a:cubicBezTo>
                  <a:cubicBezTo>
                    <a:pt x="12624" y="17449"/>
                    <a:pt x="12624" y="17334"/>
                    <a:pt x="12647" y="17258"/>
                  </a:cubicBezTo>
                  <a:cubicBezTo>
                    <a:pt x="12669" y="17258"/>
                    <a:pt x="12691" y="17258"/>
                    <a:pt x="12691" y="17296"/>
                  </a:cubicBezTo>
                  <a:cubicBezTo>
                    <a:pt x="12691" y="17334"/>
                    <a:pt x="12624" y="17449"/>
                    <a:pt x="12669" y="17449"/>
                  </a:cubicBezTo>
                  <a:cubicBezTo>
                    <a:pt x="12691" y="17487"/>
                    <a:pt x="12736" y="17373"/>
                    <a:pt x="12759" y="17334"/>
                  </a:cubicBezTo>
                  <a:cubicBezTo>
                    <a:pt x="12781" y="17258"/>
                    <a:pt x="12759" y="17182"/>
                    <a:pt x="12803" y="17143"/>
                  </a:cubicBezTo>
                  <a:cubicBezTo>
                    <a:pt x="12826" y="17143"/>
                    <a:pt x="12870" y="17220"/>
                    <a:pt x="12915" y="17220"/>
                  </a:cubicBezTo>
                  <a:cubicBezTo>
                    <a:pt x="12982" y="17258"/>
                    <a:pt x="13050" y="17258"/>
                    <a:pt x="13117" y="17258"/>
                  </a:cubicBezTo>
                  <a:cubicBezTo>
                    <a:pt x="13161" y="17258"/>
                    <a:pt x="13229" y="17258"/>
                    <a:pt x="13273" y="17296"/>
                  </a:cubicBezTo>
                  <a:cubicBezTo>
                    <a:pt x="13296" y="17373"/>
                    <a:pt x="13273" y="17487"/>
                    <a:pt x="13296" y="17564"/>
                  </a:cubicBezTo>
                  <a:cubicBezTo>
                    <a:pt x="13318" y="17640"/>
                    <a:pt x="13318" y="17755"/>
                    <a:pt x="13363" y="17793"/>
                  </a:cubicBezTo>
                  <a:cubicBezTo>
                    <a:pt x="13385" y="17870"/>
                    <a:pt x="13408" y="17870"/>
                    <a:pt x="13452" y="17908"/>
                  </a:cubicBezTo>
                  <a:cubicBezTo>
                    <a:pt x="13497" y="17908"/>
                    <a:pt x="13542" y="17831"/>
                    <a:pt x="13587" y="17831"/>
                  </a:cubicBezTo>
                  <a:cubicBezTo>
                    <a:pt x="13609" y="17870"/>
                    <a:pt x="13564" y="17946"/>
                    <a:pt x="13564" y="17984"/>
                  </a:cubicBezTo>
                  <a:cubicBezTo>
                    <a:pt x="13564" y="18023"/>
                    <a:pt x="13520" y="18023"/>
                    <a:pt x="13520" y="18061"/>
                  </a:cubicBezTo>
                  <a:cubicBezTo>
                    <a:pt x="13542" y="18176"/>
                    <a:pt x="13587" y="18214"/>
                    <a:pt x="13609" y="18290"/>
                  </a:cubicBezTo>
                  <a:cubicBezTo>
                    <a:pt x="13609" y="18367"/>
                    <a:pt x="13564" y="18405"/>
                    <a:pt x="13587" y="18481"/>
                  </a:cubicBezTo>
                  <a:cubicBezTo>
                    <a:pt x="13609" y="18558"/>
                    <a:pt x="13676" y="18558"/>
                    <a:pt x="13699" y="18596"/>
                  </a:cubicBezTo>
                  <a:cubicBezTo>
                    <a:pt x="13699" y="18673"/>
                    <a:pt x="13632" y="18673"/>
                    <a:pt x="13632" y="18711"/>
                  </a:cubicBezTo>
                  <a:cubicBezTo>
                    <a:pt x="13632" y="18749"/>
                    <a:pt x="13654" y="18825"/>
                    <a:pt x="13676" y="18825"/>
                  </a:cubicBezTo>
                  <a:cubicBezTo>
                    <a:pt x="13699" y="18864"/>
                    <a:pt x="13743" y="18864"/>
                    <a:pt x="13788" y="18864"/>
                  </a:cubicBezTo>
                  <a:cubicBezTo>
                    <a:pt x="13833" y="18902"/>
                    <a:pt x="13900" y="18864"/>
                    <a:pt x="13967" y="18902"/>
                  </a:cubicBezTo>
                  <a:cubicBezTo>
                    <a:pt x="14057" y="18940"/>
                    <a:pt x="14146" y="18978"/>
                    <a:pt x="14236" y="19017"/>
                  </a:cubicBezTo>
                  <a:cubicBezTo>
                    <a:pt x="14281" y="19017"/>
                    <a:pt x="14325" y="19055"/>
                    <a:pt x="14370" y="19055"/>
                  </a:cubicBezTo>
                  <a:cubicBezTo>
                    <a:pt x="14437" y="19093"/>
                    <a:pt x="14504" y="19093"/>
                    <a:pt x="14572" y="19170"/>
                  </a:cubicBezTo>
                  <a:cubicBezTo>
                    <a:pt x="14616" y="19246"/>
                    <a:pt x="14684" y="19322"/>
                    <a:pt x="14728" y="19437"/>
                  </a:cubicBezTo>
                  <a:cubicBezTo>
                    <a:pt x="14751" y="19475"/>
                    <a:pt x="14751" y="19590"/>
                    <a:pt x="14773" y="19666"/>
                  </a:cubicBezTo>
                  <a:cubicBezTo>
                    <a:pt x="14773" y="19743"/>
                    <a:pt x="14818" y="19819"/>
                    <a:pt x="14773" y="19896"/>
                  </a:cubicBezTo>
                  <a:cubicBezTo>
                    <a:pt x="14751" y="19934"/>
                    <a:pt x="14728" y="19743"/>
                    <a:pt x="14706" y="19781"/>
                  </a:cubicBezTo>
                  <a:cubicBezTo>
                    <a:pt x="14684" y="19858"/>
                    <a:pt x="14751" y="19934"/>
                    <a:pt x="14728" y="20011"/>
                  </a:cubicBezTo>
                  <a:cubicBezTo>
                    <a:pt x="14706" y="20049"/>
                    <a:pt x="14639" y="20011"/>
                    <a:pt x="14616" y="19972"/>
                  </a:cubicBezTo>
                  <a:cubicBezTo>
                    <a:pt x="14594" y="19972"/>
                    <a:pt x="14594" y="19896"/>
                    <a:pt x="14572" y="19896"/>
                  </a:cubicBezTo>
                  <a:cubicBezTo>
                    <a:pt x="14549" y="19896"/>
                    <a:pt x="14527" y="19972"/>
                    <a:pt x="14504" y="19934"/>
                  </a:cubicBezTo>
                  <a:cubicBezTo>
                    <a:pt x="14482" y="19858"/>
                    <a:pt x="14504" y="19743"/>
                    <a:pt x="14482" y="19666"/>
                  </a:cubicBezTo>
                  <a:cubicBezTo>
                    <a:pt x="14460" y="19628"/>
                    <a:pt x="14460" y="19781"/>
                    <a:pt x="14460" y="19743"/>
                  </a:cubicBezTo>
                  <a:cubicBezTo>
                    <a:pt x="14415" y="19705"/>
                    <a:pt x="14415" y="19590"/>
                    <a:pt x="14370" y="19552"/>
                  </a:cubicBezTo>
                  <a:cubicBezTo>
                    <a:pt x="14348" y="19552"/>
                    <a:pt x="14303" y="19514"/>
                    <a:pt x="14303" y="19552"/>
                  </a:cubicBezTo>
                  <a:cubicBezTo>
                    <a:pt x="14303" y="19666"/>
                    <a:pt x="14370" y="19781"/>
                    <a:pt x="14370" y="19896"/>
                  </a:cubicBezTo>
                  <a:cubicBezTo>
                    <a:pt x="14370" y="20011"/>
                    <a:pt x="14303" y="20087"/>
                    <a:pt x="14281" y="20202"/>
                  </a:cubicBezTo>
                  <a:cubicBezTo>
                    <a:pt x="14258" y="20278"/>
                    <a:pt x="14236" y="20316"/>
                    <a:pt x="14236" y="20393"/>
                  </a:cubicBezTo>
                  <a:cubicBezTo>
                    <a:pt x="14236" y="20469"/>
                    <a:pt x="14258" y="20546"/>
                    <a:pt x="14258" y="20622"/>
                  </a:cubicBezTo>
                  <a:cubicBezTo>
                    <a:pt x="14258" y="20699"/>
                    <a:pt x="14236" y="20737"/>
                    <a:pt x="14191" y="20813"/>
                  </a:cubicBezTo>
                  <a:cubicBezTo>
                    <a:pt x="14146" y="20890"/>
                    <a:pt x="14079" y="20928"/>
                    <a:pt x="14034" y="21005"/>
                  </a:cubicBezTo>
                  <a:cubicBezTo>
                    <a:pt x="14012" y="21081"/>
                    <a:pt x="14012" y="21157"/>
                    <a:pt x="13990" y="21196"/>
                  </a:cubicBezTo>
                  <a:cubicBezTo>
                    <a:pt x="13990" y="21234"/>
                    <a:pt x="14034" y="21272"/>
                    <a:pt x="14034" y="21310"/>
                  </a:cubicBezTo>
                  <a:cubicBezTo>
                    <a:pt x="14034" y="21349"/>
                    <a:pt x="14012" y="21387"/>
                    <a:pt x="13990" y="21387"/>
                  </a:cubicBezTo>
                  <a:cubicBezTo>
                    <a:pt x="13922" y="21425"/>
                    <a:pt x="13878" y="21349"/>
                    <a:pt x="13811" y="21349"/>
                  </a:cubicBezTo>
                  <a:cubicBezTo>
                    <a:pt x="13811" y="21387"/>
                    <a:pt x="13788" y="21463"/>
                    <a:pt x="13766" y="21502"/>
                  </a:cubicBezTo>
                  <a:cubicBezTo>
                    <a:pt x="13833" y="21540"/>
                    <a:pt x="13878" y="21578"/>
                    <a:pt x="13945" y="21540"/>
                  </a:cubicBezTo>
                  <a:cubicBezTo>
                    <a:pt x="14012" y="21540"/>
                    <a:pt x="14102" y="21463"/>
                    <a:pt x="14169" y="21387"/>
                  </a:cubicBezTo>
                  <a:cubicBezTo>
                    <a:pt x="14213" y="21349"/>
                    <a:pt x="14236" y="21234"/>
                    <a:pt x="14281" y="21196"/>
                  </a:cubicBezTo>
                  <a:cubicBezTo>
                    <a:pt x="14325" y="21157"/>
                    <a:pt x="14393" y="21157"/>
                    <a:pt x="14437" y="21157"/>
                  </a:cubicBezTo>
                  <a:cubicBezTo>
                    <a:pt x="14504" y="21157"/>
                    <a:pt x="14549" y="21234"/>
                    <a:pt x="14594" y="21196"/>
                  </a:cubicBezTo>
                  <a:cubicBezTo>
                    <a:pt x="14594" y="21196"/>
                    <a:pt x="14549" y="21119"/>
                    <a:pt x="14572" y="21119"/>
                  </a:cubicBezTo>
                  <a:cubicBezTo>
                    <a:pt x="14594" y="21081"/>
                    <a:pt x="14661" y="21081"/>
                    <a:pt x="14706" y="21081"/>
                  </a:cubicBezTo>
                  <a:cubicBezTo>
                    <a:pt x="14751" y="21081"/>
                    <a:pt x="14795" y="21081"/>
                    <a:pt x="14840" y="21081"/>
                  </a:cubicBezTo>
                  <a:cubicBezTo>
                    <a:pt x="14885" y="21081"/>
                    <a:pt x="14930" y="21081"/>
                    <a:pt x="14975" y="21081"/>
                  </a:cubicBezTo>
                  <a:cubicBezTo>
                    <a:pt x="14952" y="21043"/>
                    <a:pt x="14952" y="21005"/>
                    <a:pt x="14952" y="20966"/>
                  </a:cubicBezTo>
                  <a:cubicBezTo>
                    <a:pt x="14952" y="20890"/>
                    <a:pt x="14952" y="20852"/>
                    <a:pt x="14952" y="20813"/>
                  </a:cubicBezTo>
                  <a:cubicBezTo>
                    <a:pt x="14930" y="20813"/>
                    <a:pt x="14907" y="20813"/>
                    <a:pt x="14863" y="20813"/>
                  </a:cubicBezTo>
                  <a:cubicBezTo>
                    <a:pt x="14840" y="20813"/>
                    <a:pt x="14773" y="20890"/>
                    <a:pt x="14773" y="20813"/>
                  </a:cubicBezTo>
                  <a:cubicBezTo>
                    <a:pt x="14751" y="20775"/>
                    <a:pt x="14795" y="20699"/>
                    <a:pt x="14818" y="20660"/>
                  </a:cubicBezTo>
                  <a:cubicBezTo>
                    <a:pt x="14840" y="20584"/>
                    <a:pt x="14863" y="20508"/>
                    <a:pt x="14907" y="20469"/>
                  </a:cubicBezTo>
                  <a:cubicBezTo>
                    <a:pt x="14952" y="20431"/>
                    <a:pt x="15019" y="20431"/>
                    <a:pt x="15064" y="20431"/>
                  </a:cubicBezTo>
                  <a:cubicBezTo>
                    <a:pt x="15131" y="20431"/>
                    <a:pt x="15198" y="20393"/>
                    <a:pt x="15243" y="20355"/>
                  </a:cubicBezTo>
                  <a:cubicBezTo>
                    <a:pt x="15310" y="20316"/>
                    <a:pt x="15355" y="20278"/>
                    <a:pt x="15422" y="20278"/>
                  </a:cubicBezTo>
                  <a:cubicBezTo>
                    <a:pt x="15445" y="20240"/>
                    <a:pt x="15467" y="20240"/>
                    <a:pt x="15512" y="20240"/>
                  </a:cubicBezTo>
                  <a:cubicBezTo>
                    <a:pt x="15579" y="20202"/>
                    <a:pt x="15646" y="20240"/>
                    <a:pt x="15713" y="20202"/>
                  </a:cubicBezTo>
                  <a:cubicBezTo>
                    <a:pt x="15736" y="20202"/>
                    <a:pt x="15803" y="20202"/>
                    <a:pt x="15825" y="20163"/>
                  </a:cubicBezTo>
                  <a:cubicBezTo>
                    <a:pt x="15870" y="20125"/>
                    <a:pt x="15892" y="19972"/>
                    <a:pt x="15915" y="1993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8" name="Google Shape;828;p26"/>
            <p:cNvSpPr/>
            <p:nvPr/>
          </p:nvSpPr>
          <p:spPr>
            <a:xfrm>
              <a:off x="3050706" y="2098685"/>
              <a:ext cx="516236" cy="298322"/>
            </a:xfrm>
            <a:custGeom>
              <a:rect b="b" l="l" r="r" t="t"/>
              <a:pathLst>
                <a:path extrusionOk="0" h="21380" w="21437">
                  <a:moveTo>
                    <a:pt x="12135" y="15676"/>
                  </a:moveTo>
                  <a:cubicBezTo>
                    <a:pt x="12499" y="15676"/>
                    <a:pt x="12863" y="15676"/>
                    <a:pt x="13106" y="15676"/>
                  </a:cubicBezTo>
                  <a:cubicBezTo>
                    <a:pt x="13348" y="15676"/>
                    <a:pt x="13712" y="15886"/>
                    <a:pt x="13834" y="15676"/>
                  </a:cubicBezTo>
                  <a:cubicBezTo>
                    <a:pt x="13955" y="15466"/>
                    <a:pt x="13712" y="14837"/>
                    <a:pt x="13834" y="14628"/>
                  </a:cubicBezTo>
                  <a:cubicBezTo>
                    <a:pt x="13834" y="14208"/>
                    <a:pt x="13955" y="13369"/>
                    <a:pt x="14319" y="13369"/>
                  </a:cubicBezTo>
                  <a:cubicBezTo>
                    <a:pt x="14440" y="13369"/>
                    <a:pt x="14319" y="13998"/>
                    <a:pt x="14440" y="14418"/>
                  </a:cubicBezTo>
                  <a:cubicBezTo>
                    <a:pt x="14440" y="14628"/>
                    <a:pt x="14319" y="15047"/>
                    <a:pt x="14440" y="15257"/>
                  </a:cubicBezTo>
                  <a:cubicBezTo>
                    <a:pt x="14440" y="15466"/>
                    <a:pt x="14683" y="15466"/>
                    <a:pt x="14804" y="15257"/>
                  </a:cubicBezTo>
                  <a:cubicBezTo>
                    <a:pt x="15290" y="15047"/>
                    <a:pt x="15533" y="14418"/>
                    <a:pt x="15897" y="13998"/>
                  </a:cubicBezTo>
                  <a:cubicBezTo>
                    <a:pt x="16139" y="13789"/>
                    <a:pt x="16382" y="13160"/>
                    <a:pt x="16625" y="13369"/>
                  </a:cubicBezTo>
                  <a:cubicBezTo>
                    <a:pt x="16867" y="13579"/>
                    <a:pt x="16382" y="13789"/>
                    <a:pt x="16261" y="14208"/>
                  </a:cubicBezTo>
                  <a:cubicBezTo>
                    <a:pt x="16139" y="14418"/>
                    <a:pt x="16018" y="14628"/>
                    <a:pt x="16139" y="14628"/>
                  </a:cubicBezTo>
                  <a:cubicBezTo>
                    <a:pt x="16382" y="14837"/>
                    <a:pt x="16625" y="14628"/>
                    <a:pt x="16867" y="14628"/>
                  </a:cubicBezTo>
                  <a:cubicBezTo>
                    <a:pt x="17353" y="14837"/>
                    <a:pt x="18081" y="14418"/>
                    <a:pt x="18081" y="15047"/>
                  </a:cubicBezTo>
                  <a:cubicBezTo>
                    <a:pt x="18081" y="15676"/>
                    <a:pt x="17231" y="15047"/>
                    <a:pt x="16867" y="15466"/>
                  </a:cubicBezTo>
                  <a:cubicBezTo>
                    <a:pt x="16746" y="15466"/>
                    <a:pt x="16746" y="15886"/>
                    <a:pt x="16625" y="16096"/>
                  </a:cubicBezTo>
                  <a:cubicBezTo>
                    <a:pt x="16503" y="16096"/>
                    <a:pt x="16503" y="15466"/>
                    <a:pt x="16382" y="15466"/>
                  </a:cubicBezTo>
                  <a:cubicBezTo>
                    <a:pt x="16018" y="15466"/>
                    <a:pt x="15533" y="15676"/>
                    <a:pt x="15169" y="15886"/>
                  </a:cubicBezTo>
                  <a:cubicBezTo>
                    <a:pt x="14804" y="16305"/>
                    <a:pt x="14319" y="16725"/>
                    <a:pt x="14076" y="17354"/>
                  </a:cubicBezTo>
                  <a:cubicBezTo>
                    <a:pt x="13834" y="17773"/>
                    <a:pt x="13712" y="18402"/>
                    <a:pt x="13712" y="19031"/>
                  </a:cubicBezTo>
                  <a:cubicBezTo>
                    <a:pt x="13591" y="19451"/>
                    <a:pt x="13712" y="19870"/>
                    <a:pt x="13834" y="20080"/>
                  </a:cubicBezTo>
                  <a:cubicBezTo>
                    <a:pt x="13955" y="20499"/>
                    <a:pt x="14076" y="21338"/>
                    <a:pt x="14319" y="21338"/>
                  </a:cubicBezTo>
                  <a:cubicBezTo>
                    <a:pt x="14562" y="21548"/>
                    <a:pt x="14926" y="20919"/>
                    <a:pt x="15169" y="20499"/>
                  </a:cubicBezTo>
                  <a:cubicBezTo>
                    <a:pt x="15411" y="20080"/>
                    <a:pt x="15654" y="19661"/>
                    <a:pt x="15897" y="19031"/>
                  </a:cubicBezTo>
                  <a:cubicBezTo>
                    <a:pt x="16139" y="18612"/>
                    <a:pt x="16139" y="17773"/>
                    <a:pt x="16503" y="17354"/>
                  </a:cubicBezTo>
                  <a:cubicBezTo>
                    <a:pt x="16625" y="17144"/>
                    <a:pt x="16867" y="17773"/>
                    <a:pt x="17110" y="17773"/>
                  </a:cubicBezTo>
                  <a:cubicBezTo>
                    <a:pt x="17474" y="17773"/>
                    <a:pt x="17717" y="17773"/>
                    <a:pt x="17960" y="17564"/>
                  </a:cubicBezTo>
                  <a:cubicBezTo>
                    <a:pt x="18688" y="17144"/>
                    <a:pt x="19416" y="16305"/>
                    <a:pt x="20144" y="15886"/>
                  </a:cubicBezTo>
                  <a:cubicBezTo>
                    <a:pt x="20629" y="15676"/>
                    <a:pt x="21115" y="15886"/>
                    <a:pt x="21357" y="15257"/>
                  </a:cubicBezTo>
                  <a:cubicBezTo>
                    <a:pt x="21600" y="14837"/>
                    <a:pt x="21236" y="14208"/>
                    <a:pt x="20993" y="13998"/>
                  </a:cubicBezTo>
                  <a:cubicBezTo>
                    <a:pt x="20751" y="13789"/>
                    <a:pt x="20387" y="13998"/>
                    <a:pt x="20265" y="13789"/>
                  </a:cubicBezTo>
                  <a:cubicBezTo>
                    <a:pt x="20144" y="13579"/>
                    <a:pt x="20387" y="12950"/>
                    <a:pt x="20265" y="12950"/>
                  </a:cubicBezTo>
                  <a:cubicBezTo>
                    <a:pt x="19780" y="12950"/>
                    <a:pt x="19537" y="13789"/>
                    <a:pt x="19052" y="13998"/>
                  </a:cubicBezTo>
                  <a:cubicBezTo>
                    <a:pt x="18930" y="13998"/>
                    <a:pt x="19173" y="13369"/>
                    <a:pt x="19052" y="13160"/>
                  </a:cubicBezTo>
                  <a:cubicBezTo>
                    <a:pt x="18688" y="12950"/>
                    <a:pt x="18202" y="13160"/>
                    <a:pt x="17717" y="12950"/>
                  </a:cubicBezTo>
                  <a:cubicBezTo>
                    <a:pt x="17474" y="12740"/>
                    <a:pt x="17353" y="12531"/>
                    <a:pt x="17231" y="12321"/>
                  </a:cubicBezTo>
                  <a:cubicBezTo>
                    <a:pt x="17110" y="12111"/>
                    <a:pt x="17474" y="12111"/>
                    <a:pt x="17474" y="11901"/>
                  </a:cubicBezTo>
                  <a:cubicBezTo>
                    <a:pt x="17474" y="11692"/>
                    <a:pt x="17353" y="11692"/>
                    <a:pt x="17231" y="11692"/>
                  </a:cubicBezTo>
                  <a:cubicBezTo>
                    <a:pt x="16989" y="11482"/>
                    <a:pt x="16746" y="11692"/>
                    <a:pt x="16503" y="11482"/>
                  </a:cubicBezTo>
                  <a:cubicBezTo>
                    <a:pt x="16261" y="11063"/>
                    <a:pt x="16139" y="10643"/>
                    <a:pt x="16018" y="10224"/>
                  </a:cubicBezTo>
                  <a:cubicBezTo>
                    <a:pt x="16018" y="9595"/>
                    <a:pt x="16382" y="9175"/>
                    <a:pt x="16261" y="8546"/>
                  </a:cubicBezTo>
                  <a:cubicBezTo>
                    <a:pt x="16261" y="8336"/>
                    <a:pt x="16018" y="8546"/>
                    <a:pt x="15897" y="8546"/>
                  </a:cubicBezTo>
                  <a:cubicBezTo>
                    <a:pt x="15654" y="8546"/>
                    <a:pt x="15290" y="8756"/>
                    <a:pt x="15411" y="8546"/>
                  </a:cubicBezTo>
                  <a:cubicBezTo>
                    <a:pt x="15533" y="7917"/>
                    <a:pt x="16018" y="7917"/>
                    <a:pt x="16139" y="7498"/>
                  </a:cubicBezTo>
                  <a:cubicBezTo>
                    <a:pt x="16382" y="7078"/>
                    <a:pt x="16625" y="6449"/>
                    <a:pt x="16625" y="5820"/>
                  </a:cubicBezTo>
                  <a:cubicBezTo>
                    <a:pt x="16625" y="5610"/>
                    <a:pt x="16261" y="5820"/>
                    <a:pt x="16139" y="5820"/>
                  </a:cubicBezTo>
                  <a:cubicBezTo>
                    <a:pt x="15897" y="5820"/>
                    <a:pt x="15654" y="6030"/>
                    <a:pt x="15411" y="6239"/>
                  </a:cubicBezTo>
                  <a:cubicBezTo>
                    <a:pt x="15169" y="6239"/>
                    <a:pt x="15047" y="6239"/>
                    <a:pt x="14926" y="6030"/>
                  </a:cubicBezTo>
                  <a:cubicBezTo>
                    <a:pt x="14926" y="5820"/>
                    <a:pt x="15047" y="5610"/>
                    <a:pt x="14926" y="5400"/>
                  </a:cubicBezTo>
                  <a:cubicBezTo>
                    <a:pt x="14562" y="4981"/>
                    <a:pt x="13470" y="5610"/>
                    <a:pt x="13470" y="4771"/>
                  </a:cubicBezTo>
                  <a:cubicBezTo>
                    <a:pt x="13470" y="3932"/>
                    <a:pt x="14440" y="4142"/>
                    <a:pt x="14926" y="4142"/>
                  </a:cubicBezTo>
                  <a:cubicBezTo>
                    <a:pt x="15290" y="4142"/>
                    <a:pt x="15533" y="4771"/>
                    <a:pt x="15897" y="4562"/>
                  </a:cubicBezTo>
                  <a:cubicBezTo>
                    <a:pt x="16503" y="4142"/>
                    <a:pt x="17110" y="3513"/>
                    <a:pt x="17596" y="2674"/>
                  </a:cubicBezTo>
                  <a:cubicBezTo>
                    <a:pt x="17717" y="2465"/>
                    <a:pt x="17353" y="2255"/>
                    <a:pt x="17353" y="2045"/>
                  </a:cubicBezTo>
                  <a:cubicBezTo>
                    <a:pt x="17353" y="1835"/>
                    <a:pt x="17838" y="1626"/>
                    <a:pt x="17717" y="1416"/>
                  </a:cubicBezTo>
                  <a:cubicBezTo>
                    <a:pt x="17353" y="787"/>
                    <a:pt x="16746" y="367"/>
                    <a:pt x="16139" y="158"/>
                  </a:cubicBezTo>
                  <a:cubicBezTo>
                    <a:pt x="15775" y="-52"/>
                    <a:pt x="15411" y="-52"/>
                    <a:pt x="15047" y="158"/>
                  </a:cubicBezTo>
                  <a:cubicBezTo>
                    <a:pt x="14440" y="577"/>
                    <a:pt x="14076" y="1206"/>
                    <a:pt x="13470" y="1626"/>
                  </a:cubicBezTo>
                  <a:cubicBezTo>
                    <a:pt x="13227" y="1835"/>
                    <a:pt x="12984" y="1416"/>
                    <a:pt x="12742" y="1626"/>
                  </a:cubicBezTo>
                  <a:cubicBezTo>
                    <a:pt x="12256" y="2045"/>
                    <a:pt x="11771" y="2674"/>
                    <a:pt x="11285" y="3303"/>
                  </a:cubicBezTo>
                  <a:cubicBezTo>
                    <a:pt x="10921" y="3723"/>
                    <a:pt x="10557" y="4142"/>
                    <a:pt x="10193" y="4562"/>
                  </a:cubicBezTo>
                  <a:cubicBezTo>
                    <a:pt x="9829" y="5191"/>
                    <a:pt x="9465" y="6030"/>
                    <a:pt x="9101" y="6659"/>
                  </a:cubicBezTo>
                  <a:cubicBezTo>
                    <a:pt x="8858" y="7288"/>
                    <a:pt x="8616" y="7707"/>
                    <a:pt x="8373" y="8127"/>
                  </a:cubicBezTo>
                  <a:cubicBezTo>
                    <a:pt x="8130" y="8546"/>
                    <a:pt x="7888" y="8965"/>
                    <a:pt x="7524" y="9175"/>
                  </a:cubicBezTo>
                  <a:cubicBezTo>
                    <a:pt x="7281" y="9385"/>
                    <a:pt x="6917" y="9595"/>
                    <a:pt x="6553" y="9804"/>
                  </a:cubicBezTo>
                  <a:cubicBezTo>
                    <a:pt x="6189" y="10014"/>
                    <a:pt x="5946" y="10224"/>
                    <a:pt x="5703" y="10433"/>
                  </a:cubicBezTo>
                  <a:cubicBezTo>
                    <a:pt x="5339" y="10853"/>
                    <a:pt x="5097" y="11482"/>
                    <a:pt x="4733" y="11901"/>
                  </a:cubicBezTo>
                  <a:cubicBezTo>
                    <a:pt x="4490" y="12111"/>
                    <a:pt x="4247" y="11901"/>
                    <a:pt x="4004" y="12321"/>
                  </a:cubicBezTo>
                  <a:cubicBezTo>
                    <a:pt x="3762" y="12740"/>
                    <a:pt x="3519" y="13369"/>
                    <a:pt x="3276" y="13789"/>
                  </a:cubicBezTo>
                  <a:cubicBezTo>
                    <a:pt x="3034" y="14208"/>
                    <a:pt x="2670" y="14837"/>
                    <a:pt x="2306" y="15047"/>
                  </a:cubicBezTo>
                  <a:cubicBezTo>
                    <a:pt x="2063" y="15466"/>
                    <a:pt x="1699" y="15466"/>
                    <a:pt x="1456" y="15676"/>
                  </a:cubicBezTo>
                  <a:cubicBezTo>
                    <a:pt x="1213" y="15886"/>
                    <a:pt x="971" y="15886"/>
                    <a:pt x="728" y="16096"/>
                  </a:cubicBezTo>
                  <a:cubicBezTo>
                    <a:pt x="485" y="16305"/>
                    <a:pt x="243" y="16934"/>
                    <a:pt x="0" y="17354"/>
                  </a:cubicBezTo>
                  <a:cubicBezTo>
                    <a:pt x="364" y="16934"/>
                    <a:pt x="485" y="16515"/>
                    <a:pt x="728" y="16096"/>
                  </a:cubicBezTo>
                  <a:cubicBezTo>
                    <a:pt x="1456" y="16096"/>
                    <a:pt x="2306" y="16096"/>
                    <a:pt x="3034" y="16096"/>
                  </a:cubicBezTo>
                  <a:cubicBezTo>
                    <a:pt x="4004" y="16096"/>
                    <a:pt x="5097" y="16096"/>
                    <a:pt x="6067" y="16096"/>
                  </a:cubicBezTo>
                  <a:cubicBezTo>
                    <a:pt x="6067" y="15886"/>
                    <a:pt x="5946" y="15466"/>
                    <a:pt x="6067" y="15257"/>
                  </a:cubicBezTo>
                  <a:cubicBezTo>
                    <a:pt x="6189" y="15047"/>
                    <a:pt x="6310" y="14837"/>
                    <a:pt x="6553" y="14837"/>
                  </a:cubicBezTo>
                  <a:cubicBezTo>
                    <a:pt x="6796" y="14628"/>
                    <a:pt x="7160" y="15047"/>
                    <a:pt x="7281" y="14837"/>
                  </a:cubicBezTo>
                  <a:cubicBezTo>
                    <a:pt x="7524" y="14628"/>
                    <a:pt x="7402" y="14208"/>
                    <a:pt x="7524" y="13789"/>
                  </a:cubicBezTo>
                  <a:cubicBezTo>
                    <a:pt x="7645" y="13579"/>
                    <a:pt x="7888" y="13579"/>
                    <a:pt x="8009" y="13160"/>
                  </a:cubicBezTo>
                  <a:cubicBezTo>
                    <a:pt x="8130" y="12740"/>
                    <a:pt x="8009" y="12321"/>
                    <a:pt x="8130" y="11901"/>
                  </a:cubicBezTo>
                  <a:cubicBezTo>
                    <a:pt x="8252" y="11482"/>
                    <a:pt x="8616" y="11063"/>
                    <a:pt x="8858" y="10643"/>
                  </a:cubicBezTo>
                  <a:cubicBezTo>
                    <a:pt x="8858" y="10433"/>
                    <a:pt x="8616" y="10224"/>
                    <a:pt x="8737" y="10014"/>
                  </a:cubicBezTo>
                  <a:cubicBezTo>
                    <a:pt x="8858" y="9385"/>
                    <a:pt x="9222" y="8756"/>
                    <a:pt x="9465" y="8127"/>
                  </a:cubicBezTo>
                  <a:cubicBezTo>
                    <a:pt x="9587" y="7707"/>
                    <a:pt x="9829" y="7078"/>
                    <a:pt x="10193" y="7078"/>
                  </a:cubicBezTo>
                  <a:cubicBezTo>
                    <a:pt x="10436" y="7078"/>
                    <a:pt x="10315" y="8127"/>
                    <a:pt x="10557" y="8127"/>
                  </a:cubicBezTo>
                  <a:cubicBezTo>
                    <a:pt x="10800" y="8336"/>
                    <a:pt x="10921" y="7498"/>
                    <a:pt x="11164" y="7498"/>
                  </a:cubicBezTo>
                  <a:cubicBezTo>
                    <a:pt x="11407" y="7498"/>
                    <a:pt x="11649" y="7707"/>
                    <a:pt x="11892" y="7917"/>
                  </a:cubicBezTo>
                  <a:cubicBezTo>
                    <a:pt x="11892" y="7917"/>
                    <a:pt x="12013" y="8127"/>
                    <a:pt x="12135" y="8127"/>
                  </a:cubicBezTo>
                  <a:cubicBezTo>
                    <a:pt x="12013" y="9595"/>
                    <a:pt x="11892" y="11063"/>
                    <a:pt x="11892" y="12740"/>
                  </a:cubicBezTo>
                  <a:cubicBezTo>
                    <a:pt x="11892" y="12740"/>
                    <a:pt x="12013" y="12740"/>
                    <a:pt x="12135" y="12740"/>
                  </a:cubicBezTo>
                  <a:cubicBezTo>
                    <a:pt x="12135" y="13579"/>
                    <a:pt x="12135" y="14628"/>
                    <a:pt x="12135" y="156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29" name="Google Shape;829;p26"/>
            <p:cNvSpPr/>
            <p:nvPr/>
          </p:nvSpPr>
          <p:spPr>
            <a:xfrm>
              <a:off x="2615618" y="640494"/>
              <a:ext cx="23906" cy="23906"/>
            </a:xfrm>
            <a:custGeom>
              <a:rect b="b" l="l" r="r" t="t"/>
              <a:pathLst>
                <a:path extrusionOk="0" h="18437" w="15927">
                  <a:moveTo>
                    <a:pt x="6109" y="13037"/>
                  </a:moveTo>
                  <a:cubicBezTo>
                    <a:pt x="6109" y="18437"/>
                    <a:pt x="1789" y="18437"/>
                    <a:pt x="1789" y="18437"/>
                  </a:cubicBezTo>
                  <a:cubicBezTo>
                    <a:pt x="-2531" y="13037"/>
                    <a:pt x="1789" y="7637"/>
                    <a:pt x="6109" y="7637"/>
                  </a:cubicBezTo>
                  <a:cubicBezTo>
                    <a:pt x="10429" y="2237"/>
                    <a:pt x="14749" y="-3163"/>
                    <a:pt x="14749" y="2237"/>
                  </a:cubicBezTo>
                  <a:cubicBezTo>
                    <a:pt x="19069" y="7637"/>
                    <a:pt x="10429" y="13037"/>
                    <a:pt x="6109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0" name="Google Shape;830;p26"/>
            <p:cNvSpPr/>
            <p:nvPr/>
          </p:nvSpPr>
          <p:spPr>
            <a:xfrm>
              <a:off x="2629348" y="491515"/>
              <a:ext cx="23906" cy="23906"/>
            </a:xfrm>
            <a:custGeom>
              <a:rect b="b" l="l" r="r" t="t"/>
              <a:pathLst>
                <a:path extrusionOk="0" h="21600" w="18457">
                  <a:moveTo>
                    <a:pt x="8640" y="21600"/>
                  </a:moveTo>
                  <a:cubicBezTo>
                    <a:pt x="4320" y="21600"/>
                    <a:pt x="0" y="21600"/>
                    <a:pt x="0" y="10800"/>
                  </a:cubicBezTo>
                  <a:cubicBezTo>
                    <a:pt x="0" y="10800"/>
                    <a:pt x="4320" y="0"/>
                    <a:pt x="8640" y="0"/>
                  </a:cubicBezTo>
                  <a:cubicBezTo>
                    <a:pt x="12960" y="0"/>
                    <a:pt x="21600" y="0"/>
                    <a:pt x="1728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1" name="Google Shape;831;p26"/>
            <p:cNvSpPr/>
            <p:nvPr/>
          </p:nvSpPr>
          <p:spPr>
            <a:xfrm>
              <a:off x="3224693" y="1372298"/>
              <a:ext cx="23906" cy="23907"/>
            </a:xfrm>
            <a:custGeom>
              <a:rect b="b" l="l" r="r" t="t"/>
              <a:pathLst>
                <a:path extrusionOk="0" h="17600" w="19443">
                  <a:moveTo>
                    <a:pt x="14043" y="3200"/>
                  </a:moveTo>
                  <a:cubicBezTo>
                    <a:pt x="16743" y="3200"/>
                    <a:pt x="19443" y="10400"/>
                    <a:pt x="19443" y="10400"/>
                  </a:cubicBezTo>
                  <a:cubicBezTo>
                    <a:pt x="19443" y="17600"/>
                    <a:pt x="14043" y="17600"/>
                    <a:pt x="8643" y="17600"/>
                  </a:cubicBezTo>
                  <a:cubicBezTo>
                    <a:pt x="5943" y="10400"/>
                    <a:pt x="-2157" y="10400"/>
                    <a:pt x="543" y="3200"/>
                  </a:cubicBezTo>
                  <a:cubicBezTo>
                    <a:pt x="3243" y="-4000"/>
                    <a:pt x="8643" y="3200"/>
                    <a:pt x="14043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2" name="Google Shape;832;p26"/>
            <p:cNvSpPr/>
            <p:nvPr/>
          </p:nvSpPr>
          <p:spPr>
            <a:xfrm>
              <a:off x="2907825" y="1191333"/>
              <a:ext cx="23906" cy="26737"/>
            </a:xfrm>
            <a:custGeom>
              <a:rect b="b" l="l" r="r" t="t"/>
              <a:pathLst>
                <a:path extrusionOk="0" h="21600" w="18437">
                  <a:moveTo>
                    <a:pt x="16200" y="12000"/>
                  </a:moveTo>
                  <a:cubicBezTo>
                    <a:pt x="21600" y="16800"/>
                    <a:pt x="16200" y="21600"/>
                    <a:pt x="10800" y="21600"/>
                  </a:cubicBezTo>
                  <a:cubicBezTo>
                    <a:pt x="5400" y="19200"/>
                    <a:pt x="5400" y="14400"/>
                    <a:pt x="0" y="12000"/>
                  </a:cubicBezTo>
                  <a:cubicBezTo>
                    <a:pt x="0" y="7200"/>
                    <a:pt x="0" y="0"/>
                    <a:pt x="5400" y="0"/>
                  </a:cubicBezTo>
                  <a:cubicBezTo>
                    <a:pt x="16200" y="0"/>
                    <a:pt x="16200" y="9600"/>
                    <a:pt x="16200" y="12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3" name="Google Shape;833;p26"/>
            <p:cNvSpPr/>
            <p:nvPr/>
          </p:nvSpPr>
          <p:spPr>
            <a:xfrm>
              <a:off x="2496769" y="1057848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2960"/>
                  </a:moveTo>
                  <a:cubicBezTo>
                    <a:pt x="14749" y="12960"/>
                    <a:pt x="19069" y="17280"/>
                    <a:pt x="14749" y="21600"/>
                  </a:cubicBezTo>
                  <a:cubicBezTo>
                    <a:pt x="10429" y="21600"/>
                    <a:pt x="6109" y="17280"/>
                    <a:pt x="6109" y="12960"/>
                  </a:cubicBezTo>
                  <a:cubicBezTo>
                    <a:pt x="1789" y="8640"/>
                    <a:pt x="-2531" y="4320"/>
                    <a:pt x="1789" y="0"/>
                  </a:cubicBezTo>
                  <a:cubicBezTo>
                    <a:pt x="6109" y="0"/>
                    <a:pt x="10429" y="8640"/>
                    <a:pt x="14749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4" name="Google Shape;834;p26"/>
            <p:cNvSpPr/>
            <p:nvPr/>
          </p:nvSpPr>
          <p:spPr>
            <a:xfrm>
              <a:off x="2395901" y="885310"/>
              <a:ext cx="23906" cy="23906"/>
            </a:xfrm>
            <a:custGeom>
              <a:rect b="b" l="l" r="r" t="t"/>
              <a:pathLst>
                <a:path extrusionOk="0" h="15437" w="15437">
                  <a:moveTo>
                    <a:pt x="13037" y="7637"/>
                  </a:moveTo>
                  <a:cubicBezTo>
                    <a:pt x="13037" y="7637"/>
                    <a:pt x="18437" y="13037"/>
                    <a:pt x="13037" y="13037"/>
                  </a:cubicBezTo>
                  <a:cubicBezTo>
                    <a:pt x="13037" y="18437"/>
                    <a:pt x="7637" y="13037"/>
                    <a:pt x="7637" y="13037"/>
                  </a:cubicBezTo>
                  <a:cubicBezTo>
                    <a:pt x="2237" y="7637"/>
                    <a:pt x="-3163" y="2237"/>
                    <a:pt x="2237" y="2237"/>
                  </a:cubicBezTo>
                  <a:cubicBezTo>
                    <a:pt x="7637" y="-3163"/>
                    <a:pt x="13037" y="2237"/>
                    <a:pt x="13037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5" name="Google Shape;835;p26"/>
            <p:cNvSpPr/>
            <p:nvPr/>
          </p:nvSpPr>
          <p:spPr>
            <a:xfrm>
              <a:off x="2474445" y="894143"/>
              <a:ext cx="23906" cy="23907"/>
            </a:xfrm>
            <a:custGeom>
              <a:rect b="b" l="l" r="r" t="t"/>
              <a:pathLst>
                <a:path extrusionOk="0" h="19069" w="19800">
                  <a:moveTo>
                    <a:pt x="14400" y="12960"/>
                  </a:moveTo>
                  <a:cubicBezTo>
                    <a:pt x="14400" y="17280"/>
                    <a:pt x="14400" y="21600"/>
                    <a:pt x="72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7200" y="0"/>
                    <a:pt x="14400" y="0"/>
                  </a:cubicBezTo>
                  <a:cubicBezTo>
                    <a:pt x="21600" y="4320"/>
                    <a:pt x="216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6" name="Google Shape;836;p26"/>
            <p:cNvSpPr/>
            <p:nvPr/>
          </p:nvSpPr>
          <p:spPr>
            <a:xfrm>
              <a:off x="2683919" y="639242"/>
              <a:ext cx="23907" cy="23906"/>
            </a:xfrm>
            <a:custGeom>
              <a:rect b="b" l="l" r="r" t="t"/>
              <a:pathLst>
                <a:path extrusionOk="0" h="17600" w="15437">
                  <a:moveTo>
                    <a:pt x="13037" y="3200"/>
                  </a:moveTo>
                  <a:cubicBezTo>
                    <a:pt x="13037" y="10400"/>
                    <a:pt x="18437" y="10400"/>
                    <a:pt x="13037" y="17600"/>
                  </a:cubicBezTo>
                  <a:cubicBezTo>
                    <a:pt x="13037" y="17600"/>
                    <a:pt x="7637" y="17600"/>
                    <a:pt x="7637" y="104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7" name="Google Shape;837;p26"/>
            <p:cNvSpPr/>
            <p:nvPr/>
          </p:nvSpPr>
          <p:spPr>
            <a:xfrm>
              <a:off x="3139940" y="1023820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21600"/>
                    <a:pt x="7200" y="21600"/>
                    <a:pt x="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8" name="Google Shape;838;p26"/>
            <p:cNvSpPr/>
            <p:nvPr/>
          </p:nvSpPr>
          <p:spPr>
            <a:xfrm>
              <a:off x="3544323" y="1384646"/>
              <a:ext cx="23906" cy="23906"/>
            </a:xfrm>
            <a:custGeom>
              <a:rect b="b" l="l" r="r" t="t"/>
              <a:pathLst>
                <a:path extrusionOk="0" h="18360" w="21600">
                  <a:moveTo>
                    <a:pt x="10800" y="18360"/>
                  </a:moveTo>
                  <a:cubicBezTo>
                    <a:pt x="7200" y="18360"/>
                    <a:pt x="3600" y="18360"/>
                    <a:pt x="0" y="14040"/>
                  </a:cubicBezTo>
                  <a:cubicBezTo>
                    <a:pt x="0" y="9720"/>
                    <a:pt x="3600" y="5400"/>
                    <a:pt x="7200" y="1080"/>
                  </a:cubicBezTo>
                  <a:cubicBezTo>
                    <a:pt x="10800" y="1080"/>
                    <a:pt x="18000" y="-3240"/>
                    <a:pt x="21600" y="5400"/>
                  </a:cubicBezTo>
                  <a:cubicBezTo>
                    <a:pt x="21600" y="9720"/>
                    <a:pt x="14400" y="14040"/>
                    <a:pt x="10800" y="18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39" name="Google Shape;839;p26"/>
            <p:cNvSpPr/>
            <p:nvPr/>
          </p:nvSpPr>
          <p:spPr>
            <a:xfrm>
              <a:off x="2467557" y="46477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216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0" name="Google Shape;840;p26"/>
            <p:cNvSpPr/>
            <p:nvPr/>
          </p:nvSpPr>
          <p:spPr>
            <a:xfrm>
              <a:off x="2663222" y="47662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1" name="Google Shape;841;p26"/>
            <p:cNvSpPr/>
            <p:nvPr/>
          </p:nvSpPr>
          <p:spPr>
            <a:xfrm>
              <a:off x="2700897" y="543773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2" name="Google Shape;842;p26"/>
            <p:cNvSpPr/>
            <p:nvPr/>
          </p:nvSpPr>
          <p:spPr>
            <a:xfrm>
              <a:off x="2779892" y="387898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0" y="10400"/>
                  </a:move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ubicBezTo>
                    <a:pt x="21600" y="10400"/>
                    <a:pt x="21600" y="17600"/>
                    <a:pt x="21600" y="17600"/>
                  </a:cubicBezTo>
                  <a:cubicBezTo>
                    <a:pt x="10800" y="17600"/>
                    <a:pt x="0" y="10400"/>
                    <a:pt x="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3" name="Google Shape;843;p26"/>
            <p:cNvSpPr/>
            <p:nvPr/>
          </p:nvSpPr>
          <p:spPr>
            <a:xfrm>
              <a:off x="2779692" y="238285"/>
              <a:ext cx="23906" cy="23907"/>
            </a:xfrm>
            <a:custGeom>
              <a:rect b="b" l="l" r="r" t="t"/>
              <a:pathLst>
                <a:path extrusionOk="0" h="18120" w="16872">
                  <a:moveTo>
                    <a:pt x="5091" y="16200"/>
                  </a:moveTo>
                  <a:cubicBezTo>
                    <a:pt x="1491" y="11880"/>
                    <a:pt x="-2109" y="7560"/>
                    <a:pt x="1491" y="3240"/>
                  </a:cubicBezTo>
                  <a:cubicBezTo>
                    <a:pt x="1491" y="-1080"/>
                    <a:pt x="8691" y="-1080"/>
                    <a:pt x="8691" y="3240"/>
                  </a:cubicBezTo>
                  <a:cubicBezTo>
                    <a:pt x="12291" y="3240"/>
                    <a:pt x="19491" y="7560"/>
                    <a:pt x="15891" y="16200"/>
                  </a:cubicBezTo>
                  <a:cubicBezTo>
                    <a:pt x="15891" y="20520"/>
                    <a:pt x="8691" y="16200"/>
                    <a:pt x="509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3406945" y="352069"/>
              <a:ext cx="23906" cy="23907"/>
            </a:xfrm>
            <a:custGeom>
              <a:rect b="b" l="l" r="r" t="t"/>
              <a:pathLst>
                <a:path extrusionOk="0" h="17600" w="15437">
                  <a:moveTo>
                    <a:pt x="2400" y="14400"/>
                  </a:moveTo>
                  <a:cubicBezTo>
                    <a:pt x="2400" y="7200"/>
                    <a:pt x="-3000" y="7200"/>
                    <a:pt x="2400" y="0"/>
                  </a:cubicBezTo>
                  <a:cubicBezTo>
                    <a:pt x="2400" y="0"/>
                    <a:pt x="7800" y="0"/>
                    <a:pt x="7800" y="0"/>
                  </a:cubicBezTo>
                  <a:cubicBezTo>
                    <a:pt x="13200" y="7200"/>
                    <a:pt x="18600" y="7200"/>
                    <a:pt x="13200" y="14400"/>
                  </a:cubicBezTo>
                  <a:cubicBezTo>
                    <a:pt x="13200" y="21600"/>
                    <a:pt x="7800" y="14400"/>
                    <a:pt x="2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3054552" y="441222"/>
              <a:ext cx="23906" cy="23906"/>
            </a:xfrm>
            <a:custGeom>
              <a:rect b="b" l="l" r="r" t="t"/>
              <a:pathLst>
                <a:path extrusionOk="0" h="17250" w="21600">
                  <a:moveTo>
                    <a:pt x="5400" y="14850"/>
                  </a:moveTo>
                  <a:cubicBezTo>
                    <a:pt x="5400" y="9450"/>
                    <a:pt x="0" y="4050"/>
                    <a:pt x="0" y="4050"/>
                  </a:cubicBezTo>
                  <a:cubicBezTo>
                    <a:pt x="0" y="-1350"/>
                    <a:pt x="5400" y="-1350"/>
                    <a:pt x="10800" y="4050"/>
                  </a:cubicBezTo>
                  <a:cubicBezTo>
                    <a:pt x="16200" y="4050"/>
                    <a:pt x="21600" y="9450"/>
                    <a:pt x="21600" y="14850"/>
                  </a:cubicBezTo>
                  <a:cubicBezTo>
                    <a:pt x="21600" y="20250"/>
                    <a:pt x="10800" y="14850"/>
                    <a:pt x="5400" y="148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2522921" y="391147"/>
              <a:ext cx="23907" cy="23906"/>
            </a:xfrm>
            <a:custGeom>
              <a:rect b="b" l="l" r="r" t="t"/>
              <a:pathLst>
                <a:path extrusionOk="0" h="18437" w="17600">
                  <a:moveTo>
                    <a:pt x="3200" y="5400"/>
                  </a:moveTo>
                  <a:cubicBezTo>
                    <a:pt x="3200" y="0"/>
                    <a:pt x="10400" y="0"/>
                    <a:pt x="17600" y="0"/>
                  </a:cubicBezTo>
                  <a:cubicBezTo>
                    <a:pt x="17600" y="5400"/>
                    <a:pt x="17600" y="10800"/>
                    <a:pt x="10400" y="10800"/>
                  </a:cubicBezTo>
                  <a:cubicBezTo>
                    <a:pt x="10400" y="16200"/>
                    <a:pt x="3200" y="21600"/>
                    <a:pt x="3200" y="16200"/>
                  </a:cubicBezTo>
                  <a:cubicBezTo>
                    <a:pt x="-4000" y="10800"/>
                    <a:pt x="3200" y="5400"/>
                    <a:pt x="32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1988725" y="106271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2059214" y="1046000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18900"/>
                  </a:moveTo>
                  <a:cubicBezTo>
                    <a:pt x="10800" y="18900"/>
                    <a:pt x="0" y="18900"/>
                    <a:pt x="0" y="18900"/>
                  </a:cubicBezTo>
                  <a:cubicBezTo>
                    <a:pt x="0" y="8100"/>
                    <a:pt x="0" y="8100"/>
                    <a:pt x="10800" y="8100"/>
                  </a:cubicBezTo>
                  <a:cubicBezTo>
                    <a:pt x="10800" y="-2700"/>
                    <a:pt x="21600" y="-2700"/>
                    <a:pt x="21600" y="8100"/>
                  </a:cubicBezTo>
                  <a:cubicBezTo>
                    <a:pt x="21600" y="8100"/>
                    <a:pt x="21600" y="18900"/>
                    <a:pt x="10800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2005739" y="10627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2452975" y="991172"/>
              <a:ext cx="23906" cy="23907"/>
            </a:xfrm>
            <a:custGeom>
              <a:rect b="b" l="l" r="r" t="t"/>
              <a:pathLst>
                <a:path extrusionOk="0" h="18490" w="21600">
                  <a:moveTo>
                    <a:pt x="21600" y="12960"/>
                  </a:moveTo>
                  <a:cubicBezTo>
                    <a:pt x="21600" y="12960"/>
                    <a:pt x="21600" y="21600"/>
                    <a:pt x="108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1916707" y="554711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0400" y="21600"/>
                  </a:moveTo>
                  <a:cubicBezTo>
                    <a:pt x="3200" y="21600"/>
                    <a:pt x="3200" y="21600"/>
                    <a:pt x="3200" y="21600"/>
                  </a:cubicBezTo>
                  <a:cubicBezTo>
                    <a:pt x="-4000" y="108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10800"/>
                    <a:pt x="10400" y="216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2453650" y="91201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15600" y="21600"/>
                  </a:cubicBezTo>
                  <a:cubicBezTo>
                    <a:pt x="4800" y="21600"/>
                    <a:pt x="4800" y="21600"/>
                    <a:pt x="4800" y="10800"/>
                  </a:cubicBezTo>
                  <a:cubicBezTo>
                    <a:pt x="4800" y="10800"/>
                    <a:pt x="-60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2536830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7200" y="10800"/>
                    <a:pt x="7200" y="0"/>
                  </a:cubicBezTo>
                  <a:cubicBezTo>
                    <a:pt x="7200" y="0"/>
                    <a:pt x="14400" y="0"/>
                    <a:pt x="21600" y="1080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2620130" y="752806"/>
              <a:ext cx="23906" cy="23906"/>
            </a:xfrm>
            <a:custGeom>
              <a:rect b="b" l="l" r="r" t="t"/>
              <a:pathLst>
                <a:path extrusionOk="0" h="21600" w="19129">
                  <a:moveTo>
                    <a:pt x="14400" y="14400"/>
                  </a:moveTo>
                  <a:cubicBezTo>
                    <a:pt x="14400" y="14400"/>
                    <a:pt x="14400" y="21600"/>
                    <a:pt x="72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2854027" y="66773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0"/>
                    <a:pt x="21600" y="0"/>
                    <a:pt x="21600" y="216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3178514" y="778124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7200" y="15600"/>
                  </a:moveTo>
                  <a:cubicBezTo>
                    <a:pt x="7200" y="15600"/>
                    <a:pt x="0" y="15600"/>
                    <a:pt x="0" y="4800"/>
                  </a:cubicBezTo>
                  <a:cubicBezTo>
                    <a:pt x="7200" y="4800"/>
                    <a:pt x="7200" y="4800"/>
                    <a:pt x="14400" y="4800"/>
                  </a:cubicBezTo>
                  <a:cubicBezTo>
                    <a:pt x="14400" y="-6000"/>
                    <a:pt x="21600" y="4800"/>
                    <a:pt x="21600" y="4800"/>
                  </a:cubicBezTo>
                  <a:cubicBezTo>
                    <a:pt x="21600" y="15600"/>
                    <a:pt x="14400" y="15600"/>
                    <a:pt x="7200" y="1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3521496" y="958194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7200" y="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108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3508762" y="952431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0400" y="14400"/>
                  </a:moveTo>
                  <a:cubicBezTo>
                    <a:pt x="10400" y="14400"/>
                    <a:pt x="3200" y="21600"/>
                    <a:pt x="3200" y="14400"/>
                  </a:cubicBezTo>
                  <a:cubicBezTo>
                    <a:pt x="-4000" y="14400"/>
                    <a:pt x="3200" y="7200"/>
                    <a:pt x="3200" y="72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7200"/>
                    <a:pt x="10400" y="14400"/>
                    <a:pt x="10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3567413" y="130874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21600" y="14400"/>
                  </a:cubicBezTo>
                  <a:cubicBezTo>
                    <a:pt x="10800" y="21600"/>
                    <a:pt x="1080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10800" y="0"/>
                    <a:pt x="216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3558061" y="1285428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3474510" y="1350063"/>
              <a:ext cx="23906" cy="23906"/>
            </a:xfrm>
            <a:custGeom>
              <a:rect b="b" l="l" r="r" t="t"/>
              <a:pathLst>
                <a:path extrusionOk="0" h="17600" w="15600">
                  <a:moveTo>
                    <a:pt x="15600" y="7200"/>
                  </a:moveTo>
                  <a:cubicBezTo>
                    <a:pt x="15600" y="14400"/>
                    <a:pt x="15600" y="14400"/>
                    <a:pt x="15600" y="144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3538560" y="1260489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4400" y="17600"/>
                  </a:moveTo>
                  <a:cubicBezTo>
                    <a:pt x="7200" y="17600"/>
                    <a:pt x="7200" y="17600"/>
                    <a:pt x="0" y="176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3647121" y="1108891"/>
              <a:ext cx="23906" cy="23906"/>
            </a:xfrm>
            <a:custGeom>
              <a:rect b="b" l="l" r="r" t="t"/>
              <a:pathLst>
                <a:path extrusionOk="0" h="21600" w="18437">
                  <a:moveTo>
                    <a:pt x="13037" y="21600"/>
                  </a:moveTo>
                  <a:cubicBezTo>
                    <a:pt x="7637" y="21600"/>
                    <a:pt x="2237" y="21600"/>
                    <a:pt x="2237" y="21600"/>
                  </a:cubicBezTo>
                  <a:cubicBezTo>
                    <a:pt x="-3163" y="14400"/>
                    <a:pt x="2237" y="7200"/>
                    <a:pt x="7637" y="7200"/>
                  </a:cubicBezTo>
                  <a:cubicBezTo>
                    <a:pt x="7637" y="0"/>
                    <a:pt x="13037" y="0"/>
                    <a:pt x="18437" y="0"/>
                  </a:cubicBezTo>
                  <a:cubicBezTo>
                    <a:pt x="18437" y="7200"/>
                    <a:pt x="13037" y="14400"/>
                    <a:pt x="13037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3025119" y="946039"/>
              <a:ext cx="23906" cy="23907"/>
            </a:xfrm>
            <a:custGeom>
              <a:rect b="b" l="l" r="r" t="t"/>
              <a:pathLst>
                <a:path extrusionOk="0" h="21600" w="17382">
                  <a:moveTo>
                    <a:pt x="10182" y="0"/>
                  </a:moveTo>
                  <a:cubicBezTo>
                    <a:pt x="17382" y="10800"/>
                    <a:pt x="17382" y="10800"/>
                    <a:pt x="17382" y="10800"/>
                  </a:cubicBezTo>
                  <a:cubicBezTo>
                    <a:pt x="17382" y="21600"/>
                    <a:pt x="10182" y="21600"/>
                    <a:pt x="10182" y="21600"/>
                  </a:cubicBezTo>
                  <a:cubicBezTo>
                    <a:pt x="2982" y="10800"/>
                    <a:pt x="-4218" y="10800"/>
                    <a:pt x="2982" y="0"/>
                  </a:cubicBezTo>
                  <a:cubicBezTo>
                    <a:pt x="2982" y="0"/>
                    <a:pt x="10182" y="0"/>
                    <a:pt x="101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3054397" y="971021"/>
              <a:ext cx="23906" cy="23906"/>
            </a:xfrm>
            <a:custGeom>
              <a:rect b="b" l="l" r="r" t="t"/>
              <a:pathLst>
                <a:path extrusionOk="0" h="15600" w="18457">
                  <a:moveTo>
                    <a:pt x="9817" y="4800"/>
                  </a:moveTo>
                  <a:cubicBezTo>
                    <a:pt x="14137" y="4800"/>
                    <a:pt x="18457" y="4800"/>
                    <a:pt x="18457" y="15600"/>
                  </a:cubicBezTo>
                  <a:cubicBezTo>
                    <a:pt x="14137" y="15600"/>
                    <a:pt x="9817" y="15600"/>
                    <a:pt x="9817" y="15600"/>
                  </a:cubicBezTo>
                  <a:cubicBezTo>
                    <a:pt x="5497" y="15600"/>
                    <a:pt x="-3143" y="15600"/>
                    <a:pt x="1177" y="4800"/>
                  </a:cubicBezTo>
                  <a:cubicBezTo>
                    <a:pt x="1177" y="-6000"/>
                    <a:pt x="9817" y="4800"/>
                    <a:pt x="981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3527612" y="148320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3121393" y="130091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3527308" y="1420505"/>
              <a:ext cx="23906" cy="23906"/>
            </a:xfrm>
            <a:custGeom>
              <a:rect b="b" l="l" r="r" t="t"/>
              <a:pathLst>
                <a:path extrusionOk="0" h="158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0400"/>
                  </a:cubicBezTo>
                  <a:cubicBezTo>
                    <a:pt x="21600" y="17600"/>
                    <a:pt x="10800" y="176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3013688" y="1733562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8100" y="21600"/>
                    <a:pt x="8100" y="21600"/>
                  </a:cubicBezTo>
                  <a:cubicBezTo>
                    <a:pt x="-2700" y="17280"/>
                    <a:pt x="-2700" y="12960"/>
                    <a:pt x="8100" y="8640"/>
                  </a:cubicBezTo>
                  <a:cubicBezTo>
                    <a:pt x="8100" y="4320"/>
                    <a:pt x="8100" y="0"/>
                    <a:pt x="18900" y="0"/>
                  </a:cubicBezTo>
                  <a:cubicBezTo>
                    <a:pt x="18900" y="432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2952301" y="1958078"/>
              <a:ext cx="23906" cy="23907"/>
            </a:xfrm>
            <a:custGeom>
              <a:rect b="b" l="l" r="r" t="t"/>
              <a:pathLst>
                <a:path extrusionOk="0" h="17600" w="18490">
                  <a:moveTo>
                    <a:pt x="5530" y="17600"/>
                  </a:moveTo>
                  <a:cubicBezTo>
                    <a:pt x="5530" y="17600"/>
                    <a:pt x="-3110" y="17600"/>
                    <a:pt x="1210" y="17600"/>
                  </a:cubicBezTo>
                  <a:cubicBezTo>
                    <a:pt x="1210" y="10400"/>
                    <a:pt x="5530" y="3200"/>
                    <a:pt x="9850" y="3200"/>
                  </a:cubicBezTo>
                  <a:cubicBezTo>
                    <a:pt x="9850" y="3200"/>
                    <a:pt x="18490" y="-4000"/>
                    <a:pt x="18490" y="3200"/>
                  </a:cubicBezTo>
                  <a:cubicBezTo>
                    <a:pt x="18490" y="10400"/>
                    <a:pt x="9850" y="17600"/>
                    <a:pt x="553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2971911" y="1726641"/>
              <a:ext cx="23906" cy="23906"/>
            </a:xfrm>
            <a:custGeom>
              <a:rect b="b" l="l" r="r" t="t"/>
              <a:pathLst>
                <a:path extrusionOk="0" h="18600" w="21600">
                  <a:moveTo>
                    <a:pt x="10800" y="16200"/>
                  </a:moveTo>
                  <a:cubicBezTo>
                    <a:pt x="5400" y="16200"/>
                    <a:pt x="0" y="21600"/>
                    <a:pt x="0" y="16200"/>
                  </a:cubicBezTo>
                  <a:cubicBezTo>
                    <a:pt x="0" y="16200"/>
                    <a:pt x="5400" y="10800"/>
                    <a:pt x="5400" y="5400"/>
                  </a:cubicBezTo>
                  <a:cubicBezTo>
                    <a:pt x="10800" y="5400"/>
                    <a:pt x="16200" y="0"/>
                    <a:pt x="21600" y="0"/>
                  </a:cubicBezTo>
                  <a:cubicBezTo>
                    <a:pt x="21600" y="5400"/>
                    <a:pt x="10800" y="10800"/>
                    <a:pt x="108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3722972" y="2212393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3815602" y="2068143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32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2980071" y="2359808"/>
              <a:ext cx="23906" cy="23906"/>
            </a:xfrm>
            <a:custGeom>
              <a:rect b="b" l="l" r="r" t="t"/>
              <a:pathLst>
                <a:path extrusionOk="0" h="19069" w="20829">
                  <a:moveTo>
                    <a:pt x="18514" y="4320"/>
                  </a:moveTo>
                  <a:cubicBezTo>
                    <a:pt x="21600" y="4320"/>
                    <a:pt x="21600" y="12960"/>
                    <a:pt x="18514" y="12960"/>
                  </a:cubicBezTo>
                  <a:cubicBezTo>
                    <a:pt x="15429" y="17280"/>
                    <a:pt x="12343" y="21600"/>
                    <a:pt x="9257" y="17280"/>
                  </a:cubicBezTo>
                  <a:cubicBezTo>
                    <a:pt x="6171" y="17280"/>
                    <a:pt x="0" y="12960"/>
                    <a:pt x="0" y="8640"/>
                  </a:cubicBezTo>
                  <a:cubicBezTo>
                    <a:pt x="0" y="4320"/>
                    <a:pt x="3086" y="0"/>
                    <a:pt x="6171" y="0"/>
                  </a:cubicBezTo>
                  <a:cubicBezTo>
                    <a:pt x="9257" y="0"/>
                    <a:pt x="15429" y="0"/>
                    <a:pt x="18514" y="43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5" name="Google Shape;875;p26"/>
            <p:cNvSpPr/>
            <p:nvPr/>
          </p:nvSpPr>
          <p:spPr>
            <a:xfrm>
              <a:off x="2788199" y="2271629"/>
              <a:ext cx="55904" cy="23906"/>
            </a:xfrm>
            <a:custGeom>
              <a:rect b="b" l="l" r="r" t="t"/>
              <a:pathLst>
                <a:path extrusionOk="0" h="19600" w="21600">
                  <a:moveTo>
                    <a:pt x="21600" y="8800"/>
                  </a:moveTo>
                  <a:cubicBezTo>
                    <a:pt x="21600" y="16000"/>
                    <a:pt x="19326" y="19600"/>
                    <a:pt x="17053" y="19600"/>
                  </a:cubicBezTo>
                  <a:cubicBezTo>
                    <a:pt x="15916" y="19600"/>
                    <a:pt x="13642" y="16000"/>
                    <a:pt x="12505" y="16000"/>
                  </a:cubicBezTo>
                  <a:cubicBezTo>
                    <a:pt x="9095" y="12400"/>
                    <a:pt x="6821" y="12400"/>
                    <a:pt x="4547" y="8800"/>
                  </a:cubicBezTo>
                  <a:cubicBezTo>
                    <a:pt x="3411" y="8800"/>
                    <a:pt x="0" y="5200"/>
                    <a:pt x="0" y="1600"/>
                  </a:cubicBezTo>
                  <a:cubicBezTo>
                    <a:pt x="0" y="-2000"/>
                    <a:pt x="3411" y="1600"/>
                    <a:pt x="4547" y="1600"/>
                  </a:cubicBezTo>
                  <a:cubicBezTo>
                    <a:pt x="5684" y="1600"/>
                    <a:pt x="6821" y="5200"/>
                    <a:pt x="7958" y="5200"/>
                  </a:cubicBezTo>
                  <a:cubicBezTo>
                    <a:pt x="9095" y="5200"/>
                    <a:pt x="10232" y="5200"/>
                    <a:pt x="10232" y="1600"/>
                  </a:cubicBezTo>
                  <a:cubicBezTo>
                    <a:pt x="12505" y="1600"/>
                    <a:pt x="14779" y="1600"/>
                    <a:pt x="17053" y="5200"/>
                  </a:cubicBezTo>
                  <a:cubicBezTo>
                    <a:pt x="18189" y="5200"/>
                    <a:pt x="21600" y="5200"/>
                    <a:pt x="21600" y="8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6" name="Google Shape;876;p26"/>
            <p:cNvSpPr/>
            <p:nvPr/>
          </p:nvSpPr>
          <p:spPr>
            <a:xfrm>
              <a:off x="2762877" y="2261005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5400" y="0"/>
                    <a:pt x="0" y="7200"/>
                    <a:pt x="0" y="7200"/>
                  </a:cubicBezTo>
                  <a:cubicBezTo>
                    <a:pt x="0" y="21600"/>
                    <a:pt x="5400" y="21600"/>
                    <a:pt x="10800" y="21600"/>
                  </a:cubicBezTo>
                  <a:cubicBezTo>
                    <a:pt x="16200" y="21600"/>
                    <a:pt x="21600" y="14400"/>
                    <a:pt x="21600" y="7200"/>
                  </a:cubicBezTo>
                  <a:cubicBezTo>
                    <a:pt x="21600" y="0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7" name="Google Shape;877;p26"/>
            <p:cNvSpPr/>
            <p:nvPr/>
          </p:nvSpPr>
          <p:spPr>
            <a:xfrm>
              <a:off x="2597270" y="2160966"/>
              <a:ext cx="23906" cy="23906"/>
            </a:xfrm>
            <a:custGeom>
              <a:rect b="b" l="l" r="r" t="t"/>
              <a:pathLst>
                <a:path extrusionOk="0" h="19491" w="20018">
                  <a:moveTo>
                    <a:pt x="1118" y="12291"/>
                  </a:moveTo>
                  <a:cubicBezTo>
                    <a:pt x="-1582" y="15891"/>
                    <a:pt x="1118" y="19491"/>
                    <a:pt x="3818" y="19491"/>
                  </a:cubicBezTo>
                  <a:cubicBezTo>
                    <a:pt x="9218" y="15891"/>
                    <a:pt x="14618" y="8691"/>
                    <a:pt x="20018" y="5091"/>
                  </a:cubicBezTo>
                  <a:cubicBezTo>
                    <a:pt x="20018" y="1491"/>
                    <a:pt x="17318" y="-2109"/>
                    <a:pt x="17318" y="1491"/>
                  </a:cubicBezTo>
                  <a:cubicBezTo>
                    <a:pt x="11918" y="1491"/>
                    <a:pt x="6518" y="8691"/>
                    <a:pt x="1118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8" name="Google Shape;878;p26"/>
            <p:cNvSpPr/>
            <p:nvPr/>
          </p:nvSpPr>
          <p:spPr>
            <a:xfrm>
              <a:off x="2633740" y="21236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3200" y="0"/>
                  </a:moveTo>
                  <a:cubicBezTo>
                    <a:pt x="3200" y="7200"/>
                    <a:pt x="-4000" y="14400"/>
                    <a:pt x="3200" y="21600"/>
                  </a:cubicBezTo>
                  <a:cubicBezTo>
                    <a:pt x="3200" y="21600"/>
                    <a:pt x="10400" y="21600"/>
                    <a:pt x="17600" y="21600"/>
                  </a:cubicBezTo>
                  <a:cubicBezTo>
                    <a:pt x="17600" y="14400"/>
                    <a:pt x="17600" y="14400"/>
                    <a:pt x="17600" y="7200"/>
                  </a:cubicBezTo>
                  <a:cubicBezTo>
                    <a:pt x="17600" y="7200"/>
                    <a:pt x="10400" y="0"/>
                    <a:pt x="3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79" name="Google Shape;879;p26"/>
            <p:cNvSpPr/>
            <p:nvPr/>
          </p:nvSpPr>
          <p:spPr>
            <a:xfrm>
              <a:off x="2702492" y="2174404"/>
              <a:ext cx="23906" cy="23906"/>
            </a:xfrm>
            <a:custGeom>
              <a:rect b="b" l="l" r="r" t="t"/>
              <a:pathLst>
                <a:path extrusionOk="0" h="17600" w="20250">
                  <a:moveTo>
                    <a:pt x="4050" y="3200"/>
                  </a:moveTo>
                  <a:cubicBezTo>
                    <a:pt x="-1350" y="3200"/>
                    <a:pt x="-1350" y="10400"/>
                    <a:pt x="4050" y="17600"/>
                  </a:cubicBezTo>
                  <a:cubicBezTo>
                    <a:pt x="9450" y="17600"/>
                    <a:pt x="14850" y="17600"/>
                    <a:pt x="14850" y="10400"/>
                  </a:cubicBezTo>
                  <a:cubicBezTo>
                    <a:pt x="20250" y="10400"/>
                    <a:pt x="20250" y="3200"/>
                    <a:pt x="20250" y="3200"/>
                  </a:cubicBezTo>
                  <a:cubicBezTo>
                    <a:pt x="14850" y="-4000"/>
                    <a:pt x="9450" y="3200"/>
                    <a:pt x="405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0" name="Google Shape;880;p26"/>
            <p:cNvSpPr/>
            <p:nvPr/>
          </p:nvSpPr>
          <p:spPr>
            <a:xfrm>
              <a:off x="3556993" y="2221916"/>
              <a:ext cx="58629" cy="75349"/>
            </a:xfrm>
            <a:custGeom>
              <a:rect b="b" l="l" r="r" t="t"/>
              <a:pathLst>
                <a:path extrusionOk="0" h="21600" w="20038">
                  <a:moveTo>
                    <a:pt x="10555" y="0"/>
                  </a:moveTo>
                  <a:cubicBezTo>
                    <a:pt x="12519" y="831"/>
                    <a:pt x="14482" y="3323"/>
                    <a:pt x="13500" y="4985"/>
                  </a:cubicBezTo>
                  <a:cubicBezTo>
                    <a:pt x="13500" y="8308"/>
                    <a:pt x="10555" y="9969"/>
                    <a:pt x="8591" y="12462"/>
                  </a:cubicBezTo>
                  <a:cubicBezTo>
                    <a:pt x="7610" y="14123"/>
                    <a:pt x="5646" y="15785"/>
                    <a:pt x="5646" y="17446"/>
                  </a:cubicBezTo>
                  <a:cubicBezTo>
                    <a:pt x="6628" y="18277"/>
                    <a:pt x="9573" y="18277"/>
                    <a:pt x="10555" y="17446"/>
                  </a:cubicBezTo>
                  <a:cubicBezTo>
                    <a:pt x="11537" y="16615"/>
                    <a:pt x="11537" y="13292"/>
                    <a:pt x="13500" y="11631"/>
                  </a:cubicBezTo>
                  <a:cubicBezTo>
                    <a:pt x="14482" y="10800"/>
                    <a:pt x="18410" y="9969"/>
                    <a:pt x="19391" y="11631"/>
                  </a:cubicBezTo>
                  <a:cubicBezTo>
                    <a:pt x="21355" y="13292"/>
                    <a:pt x="18410" y="15785"/>
                    <a:pt x="16446" y="17446"/>
                  </a:cubicBezTo>
                  <a:cubicBezTo>
                    <a:pt x="14482" y="19108"/>
                    <a:pt x="12519" y="20769"/>
                    <a:pt x="9573" y="21600"/>
                  </a:cubicBezTo>
                  <a:cubicBezTo>
                    <a:pt x="7610" y="21600"/>
                    <a:pt x="5646" y="20769"/>
                    <a:pt x="3682" y="19938"/>
                  </a:cubicBezTo>
                  <a:cubicBezTo>
                    <a:pt x="2700" y="19108"/>
                    <a:pt x="737" y="17446"/>
                    <a:pt x="737" y="15785"/>
                  </a:cubicBezTo>
                  <a:cubicBezTo>
                    <a:pt x="-245" y="14123"/>
                    <a:pt x="-245" y="11631"/>
                    <a:pt x="737" y="9969"/>
                  </a:cubicBezTo>
                  <a:cubicBezTo>
                    <a:pt x="2700" y="6646"/>
                    <a:pt x="4664" y="4154"/>
                    <a:pt x="7610" y="1662"/>
                  </a:cubicBezTo>
                  <a:cubicBezTo>
                    <a:pt x="8591" y="831"/>
                    <a:pt x="9573" y="0"/>
                    <a:pt x="1055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1" name="Google Shape;881;p26"/>
            <p:cNvSpPr/>
            <p:nvPr/>
          </p:nvSpPr>
          <p:spPr>
            <a:xfrm>
              <a:off x="3460691" y="2216953"/>
              <a:ext cx="76480" cy="54299"/>
            </a:xfrm>
            <a:custGeom>
              <a:rect b="b" l="l" r="r" t="t"/>
              <a:pathLst>
                <a:path extrusionOk="0" h="20105" w="19989">
                  <a:moveTo>
                    <a:pt x="19628" y="11017"/>
                  </a:moveTo>
                  <a:cubicBezTo>
                    <a:pt x="21171" y="13177"/>
                    <a:pt x="17314" y="13177"/>
                    <a:pt x="16542" y="14257"/>
                  </a:cubicBezTo>
                  <a:cubicBezTo>
                    <a:pt x="15771" y="16417"/>
                    <a:pt x="17314" y="18577"/>
                    <a:pt x="16542" y="19657"/>
                  </a:cubicBezTo>
                  <a:cubicBezTo>
                    <a:pt x="15000" y="20737"/>
                    <a:pt x="13457" y="19657"/>
                    <a:pt x="11914" y="18577"/>
                  </a:cubicBezTo>
                  <a:cubicBezTo>
                    <a:pt x="11914" y="17497"/>
                    <a:pt x="12685" y="15337"/>
                    <a:pt x="11914" y="14257"/>
                  </a:cubicBezTo>
                  <a:cubicBezTo>
                    <a:pt x="10371" y="14257"/>
                    <a:pt x="9600" y="16417"/>
                    <a:pt x="8057" y="16417"/>
                  </a:cubicBezTo>
                  <a:cubicBezTo>
                    <a:pt x="5742" y="16417"/>
                    <a:pt x="4971" y="13177"/>
                    <a:pt x="3428" y="12097"/>
                  </a:cubicBezTo>
                  <a:cubicBezTo>
                    <a:pt x="1885" y="11017"/>
                    <a:pt x="1114" y="11017"/>
                    <a:pt x="342" y="9937"/>
                  </a:cubicBezTo>
                  <a:cubicBezTo>
                    <a:pt x="-429" y="7777"/>
                    <a:pt x="342" y="5617"/>
                    <a:pt x="342" y="3457"/>
                  </a:cubicBezTo>
                  <a:cubicBezTo>
                    <a:pt x="1114" y="2377"/>
                    <a:pt x="1885" y="-863"/>
                    <a:pt x="2657" y="217"/>
                  </a:cubicBezTo>
                  <a:cubicBezTo>
                    <a:pt x="3428" y="1297"/>
                    <a:pt x="1885" y="4537"/>
                    <a:pt x="2657" y="6697"/>
                  </a:cubicBezTo>
                  <a:cubicBezTo>
                    <a:pt x="2657" y="7777"/>
                    <a:pt x="3428" y="8857"/>
                    <a:pt x="4971" y="9937"/>
                  </a:cubicBezTo>
                  <a:cubicBezTo>
                    <a:pt x="6514" y="11017"/>
                    <a:pt x="8057" y="11017"/>
                    <a:pt x="9600" y="12097"/>
                  </a:cubicBezTo>
                  <a:cubicBezTo>
                    <a:pt x="11142" y="12097"/>
                    <a:pt x="12685" y="11017"/>
                    <a:pt x="14228" y="11017"/>
                  </a:cubicBezTo>
                  <a:cubicBezTo>
                    <a:pt x="16542" y="11017"/>
                    <a:pt x="18857" y="8857"/>
                    <a:pt x="19628" y="11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2" name="Google Shape;882;p26"/>
            <p:cNvSpPr/>
            <p:nvPr/>
          </p:nvSpPr>
          <p:spPr>
            <a:xfrm>
              <a:off x="3472929" y="2073647"/>
              <a:ext cx="93709" cy="40415"/>
            </a:xfrm>
            <a:custGeom>
              <a:rect b="b" l="l" r="r" t="t"/>
              <a:pathLst>
                <a:path extrusionOk="0" h="19952" w="20819">
                  <a:moveTo>
                    <a:pt x="272" y="2880"/>
                  </a:moveTo>
                  <a:cubicBezTo>
                    <a:pt x="-383" y="1440"/>
                    <a:pt x="272" y="0"/>
                    <a:pt x="926" y="0"/>
                  </a:cubicBezTo>
                  <a:cubicBezTo>
                    <a:pt x="4199" y="0"/>
                    <a:pt x="8126" y="2880"/>
                    <a:pt x="12053" y="4320"/>
                  </a:cubicBezTo>
                  <a:cubicBezTo>
                    <a:pt x="14672" y="7200"/>
                    <a:pt x="17290" y="10080"/>
                    <a:pt x="19253" y="12960"/>
                  </a:cubicBezTo>
                  <a:cubicBezTo>
                    <a:pt x="20562" y="14400"/>
                    <a:pt x="21217" y="18720"/>
                    <a:pt x="20562" y="18720"/>
                  </a:cubicBezTo>
                  <a:cubicBezTo>
                    <a:pt x="17944" y="21600"/>
                    <a:pt x="14672" y="18720"/>
                    <a:pt x="12053" y="17280"/>
                  </a:cubicBezTo>
                  <a:cubicBezTo>
                    <a:pt x="10090" y="15840"/>
                    <a:pt x="8126" y="11520"/>
                    <a:pt x="5508" y="8640"/>
                  </a:cubicBezTo>
                  <a:cubicBezTo>
                    <a:pt x="4199" y="5760"/>
                    <a:pt x="1581" y="4320"/>
                    <a:pt x="272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3" name="Google Shape;883;p26"/>
            <p:cNvSpPr/>
            <p:nvPr/>
          </p:nvSpPr>
          <p:spPr>
            <a:xfrm>
              <a:off x="3540676" y="2182245"/>
              <a:ext cx="23907" cy="25088"/>
            </a:xfrm>
            <a:custGeom>
              <a:rect b="b" l="l" r="r" t="t"/>
              <a:pathLst>
                <a:path extrusionOk="0" h="20267" w="21600">
                  <a:moveTo>
                    <a:pt x="18000" y="1067"/>
                  </a:moveTo>
                  <a:cubicBezTo>
                    <a:pt x="10800" y="5867"/>
                    <a:pt x="3600" y="13067"/>
                    <a:pt x="0" y="20267"/>
                  </a:cubicBezTo>
                  <a:cubicBezTo>
                    <a:pt x="0" y="20267"/>
                    <a:pt x="7200" y="20267"/>
                    <a:pt x="10800" y="17867"/>
                  </a:cubicBezTo>
                  <a:cubicBezTo>
                    <a:pt x="14400" y="13067"/>
                    <a:pt x="18000" y="8267"/>
                    <a:pt x="21600" y="1067"/>
                  </a:cubicBezTo>
                  <a:cubicBezTo>
                    <a:pt x="21600" y="1067"/>
                    <a:pt x="18000" y="-1333"/>
                    <a:pt x="18000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4" name="Google Shape;884;p26"/>
            <p:cNvSpPr/>
            <p:nvPr/>
          </p:nvSpPr>
          <p:spPr>
            <a:xfrm>
              <a:off x="3638915" y="1990752"/>
              <a:ext cx="235113" cy="251590"/>
            </a:xfrm>
            <a:custGeom>
              <a:rect b="b" l="l" r="r" t="t"/>
              <a:pathLst>
                <a:path extrusionOk="0" h="21293" w="21105">
                  <a:moveTo>
                    <a:pt x="13793" y="307"/>
                  </a:moveTo>
                  <a:cubicBezTo>
                    <a:pt x="13533" y="798"/>
                    <a:pt x="12492" y="798"/>
                    <a:pt x="12231" y="1289"/>
                  </a:cubicBezTo>
                  <a:cubicBezTo>
                    <a:pt x="11971" y="1780"/>
                    <a:pt x="12492" y="2516"/>
                    <a:pt x="11971" y="3007"/>
                  </a:cubicBezTo>
                  <a:cubicBezTo>
                    <a:pt x="11451" y="4234"/>
                    <a:pt x="10410" y="4971"/>
                    <a:pt x="9629" y="5952"/>
                  </a:cubicBezTo>
                  <a:cubicBezTo>
                    <a:pt x="9369" y="6443"/>
                    <a:pt x="8848" y="7671"/>
                    <a:pt x="9369" y="7671"/>
                  </a:cubicBezTo>
                  <a:cubicBezTo>
                    <a:pt x="10149" y="7425"/>
                    <a:pt x="10149" y="5952"/>
                    <a:pt x="10930" y="5707"/>
                  </a:cubicBezTo>
                  <a:cubicBezTo>
                    <a:pt x="11451" y="5707"/>
                    <a:pt x="12231" y="6443"/>
                    <a:pt x="12231" y="6934"/>
                  </a:cubicBezTo>
                  <a:cubicBezTo>
                    <a:pt x="12231" y="7425"/>
                    <a:pt x="10410" y="7425"/>
                    <a:pt x="10930" y="7916"/>
                  </a:cubicBezTo>
                  <a:cubicBezTo>
                    <a:pt x="11451" y="8898"/>
                    <a:pt x="12752" y="8898"/>
                    <a:pt x="13793" y="9389"/>
                  </a:cubicBezTo>
                  <a:cubicBezTo>
                    <a:pt x="14313" y="9389"/>
                    <a:pt x="14573" y="9634"/>
                    <a:pt x="15094" y="9389"/>
                  </a:cubicBezTo>
                  <a:cubicBezTo>
                    <a:pt x="15614" y="8407"/>
                    <a:pt x="15875" y="9389"/>
                    <a:pt x="16135" y="9143"/>
                  </a:cubicBezTo>
                  <a:cubicBezTo>
                    <a:pt x="16395" y="9143"/>
                    <a:pt x="16655" y="8898"/>
                    <a:pt x="17176" y="8898"/>
                  </a:cubicBezTo>
                  <a:cubicBezTo>
                    <a:pt x="17696" y="8898"/>
                    <a:pt x="18998" y="8652"/>
                    <a:pt x="18737" y="9143"/>
                  </a:cubicBezTo>
                  <a:cubicBezTo>
                    <a:pt x="18737" y="10125"/>
                    <a:pt x="17436" y="10371"/>
                    <a:pt x="16916" y="11352"/>
                  </a:cubicBezTo>
                  <a:cubicBezTo>
                    <a:pt x="16655" y="11843"/>
                    <a:pt x="16395" y="12825"/>
                    <a:pt x="17176" y="13316"/>
                  </a:cubicBezTo>
                  <a:cubicBezTo>
                    <a:pt x="17696" y="13561"/>
                    <a:pt x="18477" y="12580"/>
                    <a:pt x="19258" y="12580"/>
                  </a:cubicBezTo>
                  <a:cubicBezTo>
                    <a:pt x="19778" y="12580"/>
                    <a:pt x="19518" y="13316"/>
                    <a:pt x="19258" y="13561"/>
                  </a:cubicBezTo>
                  <a:cubicBezTo>
                    <a:pt x="18737" y="14052"/>
                    <a:pt x="17696" y="14052"/>
                    <a:pt x="17176" y="14543"/>
                  </a:cubicBezTo>
                  <a:cubicBezTo>
                    <a:pt x="17176" y="14789"/>
                    <a:pt x="17696" y="15034"/>
                    <a:pt x="17696" y="15280"/>
                  </a:cubicBezTo>
                  <a:cubicBezTo>
                    <a:pt x="17696" y="15771"/>
                    <a:pt x="16916" y="16261"/>
                    <a:pt x="17176" y="16507"/>
                  </a:cubicBezTo>
                  <a:cubicBezTo>
                    <a:pt x="17176" y="16752"/>
                    <a:pt x="17696" y="16507"/>
                    <a:pt x="17957" y="16261"/>
                  </a:cubicBezTo>
                  <a:cubicBezTo>
                    <a:pt x="18477" y="15771"/>
                    <a:pt x="18998" y="15034"/>
                    <a:pt x="19778" y="14789"/>
                  </a:cubicBezTo>
                  <a:cubicBezTo>
                    <a:pt x="20039" y="14789"/>
                    <a:pt x="20039" y="15280"/>
                    <a:pt x="20039" y="15525"/>
                  </a:cubicBezTo>
                  <a:cubicBezTo>
                    <a:pt x="19778" y="16261"/>
                    <a:pt x="18477" y="17243"/>
                    <a:pt x="19258" y="17734"/>
                  </a:cubicBezTo>
                  <a:cubicBezTo>
                    <a:pt x="19778" y="17980"/>
                    <a:pt x="20299" y="15771"/>
                    <a:pt x="20819" y="16261"/>
                  </a:cubicBezTo>
                  <a:cubicBezTo>
                    <a:pt x="21600" y="16752"/>
                    <a:pt x="20559" y="17734"/>
                    <a:pt x="20299" y="18471"/>
                  </a:cubicBezTo>
                  <a:cubicBezTo>
                    <a:pt x="20039" y="19207"/>
                    <a:pt x="20039" y="20434"/>
                    <a:pt x="19258" y="20925"/>
                  </a:cubicBezTo>
                  <a:cubicBezTo>
                    <a:pt x="18998" y="21416"/>
                    <a:pt x="17957" y="21416"/>
                    <a:pt x="17436" y="20925"/>
                  </a:cubicBezTo>
                  <a:cubicBezTo>
                    <a:pt x="16916" y="20434"/>
                    <a:pt x="17957" y="19207"/>
                    <a:pt x="17436" y="19207"/>
                  </a:cubicBezTo>
                  <a:cubicBezTo>
                    <a:pt x="16655" y="19207"/>
                    <a:pt x="16135" y="21416"/>
                    <a:pt x="15614" y="20680"/>
                  </a:cubicBezTo>
                  <a:cubicBezTo>
                    <a:pt x="15094" y="19943"/>
                    <a:pt x="16395" y="18961"/>
                    <a:pt x="16655" y="17980"/>
                  </a:cubicBezTo>
                  <a:cubicBezTo>
                    <a:pt x="16655" y="17243"/>
                    <a:pt x="16655" y="16507"/>
                    <a:pt x="16395" y="16016"/>
                  </a:cubicBezTo>
                  <a:cubicBezTo>
                    <a:pt x="16135" y="15771"/>
                    <a:pt x="15614" y="15525"/>
                    <a:pt x="15354" y="15771"/>
                  </a:cubicBezTo>
                  <a:cubicBezTo>
                    <a:pt x="15094" y="16507"/>
                    <a:pt x="15354" y="17489"/>
                    <a:pt x="14834" y="17980"/>
                  </a:cubicBezTo>
                  <a:cubicBezTo>
                    <a:pt x="14313" y="18471"/>
                    <a:pt x="13533" y="18225"/>
                    <a:pt x="13012" y="18471"/>
                  </a:cubicBezTo>
                  <a:cubicBezTo>
                    <a:pt x="12492" y="18961"/>
                    <a:pt x="12231" y="19698"/>
                    <a:pt x="11711" y="19943"/>
                  </a:cubicBezTo>
                  <a:cubicBezTo>
                    <a:pt x="11190" y="20189"/>
                    <a:pt x="9629" y="20434"/>
                    <a:pt x="9889" y="19943"/>
                  </a:cubicBezTo>
                  <a:cubicBezTo>
                    <a:pt x="10149" y="18961"/>
                    <a:pt x="11711" y="18961"/>
                    <a:pt x="12492" y="17980"/>
                  </a:cubicBezTo>
                  <a:cubicBezTo>
                    <a:pt x="13012" y="17734"/>
                    <a:pt x="13793" y="16752"/>
                    <a:pt x="13272" y="16261"/>
                  </a:cubicBezTo>
                  <a:cubicBezTo>
                    <a:pt x="12752" y="16016"/>
                    <a:pt x="12231" y="17243"/>
                    <a:pt x="11451" y="17243"/>
                  </a:cubicBezTo>
                  <a:cubicBezTo>
                    <a:pt x="10670" y="17243"/>
                    <a:pt x="10410" y="16016"/>
                    <a:pt x="9629" y="16016"/>
                  </a:cubicBezTo>
                  <a:cubicBezTo>
                    <a:pt x="8328" y="15771"/>
                    <a:pt x="7287" y="16752"/>
                    <a:pt x="5986" y="16752"/>
                  </a:cubicBezTo>
                  <a:cubicBezTo>
                    <a:pt x="4945" y="16752"/>
                    <a:pt x="3904" y="16261"/>
                    <a:pt x="2863" y="16261"/>
                  </a:cubicBezTo>
                  <a:cubicBezTo>
                    <a:pt x="2082" y="16261"/>
                    <a:pt x="1561" y="16998"/>
                    <a:pt x="781" y="16752"/>
                  </a:cubicBezTo>
                  <a:cubicBezTo>
                    <a:pt x="260" y="16507"/>
                    <a:pt x="0" y="15771"/>
                    <a:pt x="0" y="15280"/>
                  </a:cubicBezTo>
                  <a:cubicBezTo>
                    <a:pt x="520" y="14298"/>
                    <a:pt x="1561" y="14052"/>
                    <a:pt x="2342" y="13316"/>
                  </a:cubicBezTo>
                  <a:cubicBezTo>
                    <a:pt x="2863" y="13071"/>
                    <a:pt x="4424" y="12825"/>
                    <a:pt x="3904" y="12334"/>
                  </a:cubicBezTo>
                  <a:cubicBezTo>
                    <a:pt x="3123" y="11843"/>
                    <a:pt x="1561" y="13071"/>
                    <a:pt x="1041" y="12334"/>
                  </a:cubicBezTo>
                  <a:cubicBezTo>
                    <a:pt x="520" y="11598"/>
                    <a:pt x="2082" y="11107"/>
                    <a:pt x="2863" y="10861"/>
                  </a:cubicBezTo>
                  <a:cubicBezTo>
                    <a:pt x="3383" y="10616"/>
                    <a:pt x="4424" y="11107"/>
                    <a:pt x="4945" y="10616"/>
                  </a:cubicBezTo>
                  <a:cubicBezTo>
                    <a:pt x="5465" y="10371"/>
                    <a:pt x="4945" y="9880"/>
                    <a:pt x="4684" y="9389"/>
                  </a:cubicBezTo>
                  <a:cubicBezTo>
                    <a:pt x="4684" y="9143"/>
                    <a:pt x="4424" y="8652"/>
                    <a:pt x="4684" y="8407"/>
                  </a:cubicBezTo>
                  <a:cubicBezTo>
                    <a:pt x="5205" y="7671"/>
                    <a:pt x="5986" y="7180"/>
                    <a:pt x="6766" y="6198"/>
                  </a:cubicBezTo>
                  <a:cubicBezTo>
                    <a:pt x="7287" y="5461"/>
                    <a:pt x="7547" y="4725"/>
                    <a:pt x="7807" y="3989"/>
                  </a:cubicBezTo>
                  <a:cubicBezTo>
                    <a:pt x="8328" y="3007"/>
                    <a:pt x="8588" y="2271"/>
                    <a:pt x="9369" y="1534"/>
                  </a:cubicBezTo>
                  <a:cubicBezTo>
                    <a:pt x="9889" y="798"/>
                    <a:pt x="10670" y="552"/>
                    <a:pt x="11451" y="61"/>
                  </a:cubicBezTo>
                  <a:cubicBezTo>
                    <a:pt x="11971" y="61"/>
                    <a:pt x="12231" y="61"/>
                    <a:pt x="12752" y="61"/>
                  </a:cubicBezTo>
                  <a:cubicBezTo>
                    <a:pt x="13012" y="61"/>
                    <a:pt x="14053" y="-184"/>
                    <a:pt x="13793" y="3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5" name="Google Shape;885;p26"/>
            <p:cNvSpPr/>
            <p:nvPr/>
          </p:nvSpPr>
          <p:spPr>
            <a:xfrm>
              <a:off x="2977694" y="1730931"/>
              <a:ext cx="41415" cy="39924"/>
            </a:xfrm>
            <a:custGeom>
              <a:rect b="b" l="l" r="r" t="t"/>
              <a:pathLst>
                <a:path extrusionOk="0" h="19710" w="20446">
                  <a:moveTo>
                    <a:pt x="11806" y="1440"/>
                  </a:moveTo>
                  <a:cubicBezTo>
                    <a:pt x="10366" y="2880"/>
                    <a:pt x="10366" y="7200"/>
                    <a:pt x="8926" y="8640"/>
                  </a:cubicBezTo>
                  <a:cubicBezTo>
                    <a:pt x="8926" y="8640"/>
                    <a:pt x="6046" y="5760"/>
                    <a:pt x="6046" y="7200"/>
                  </a:cubicBezTo>
                  <a:cubicBezTo>
                    <a:pt x="3166" y="10080"/>
                    <a:pt x="-1154" y="14400"/>
                    <a:pt x="286" y="18720"/>
                  </a:cubicBezTo>
                  <a:cubicBezTo>
                    <a:pt x="1726" y="21600"/>
                    <a:pt x="7486" y="17280"/>
                    <a:pt x="10366" y="17280"/>
                  </a:cubicBezTo>
                  <a:cubicBezTo>
                    <a:pt x="13246" y="15840"/>
                    <a:pt x="16126" y="14400"/>
                    <a:pt x="17566" y="12960"/>
                  </a:cubicBezTo>
                  <a:cubicBezTo>
                    <a:pt x="19006" y="10080"/>
                    <a:pt x="20446" y="7200"/>
                    <a:pt x="20446" y="5760"/>
                  </a:cubicBezTo>
                  <a:cubicBezTo>
                    <a:pt x="20446" y="2880"/>
                    <a:pt x="17566" y="1440"/>
                    <a:pt x="16126" y="0"/>
                  </a:cubicBezTo>
                  <a:cubicBezTo>
                    <a:pt x="14686" y="0"/>
                    <a:pt x="13246" y="0"/>
                    <a:pt x="11806" y="1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6" name="Google Shape;886;p26"/>
            <p:cNvSpPr/>
            <p:nvPr/>
          </p:nvSpPr>
          <p:spPr>
            <a:xfrm>
              <a:off x="2887196" y="1905935"/>
              <a:ext cx="41980" cy="25995"/>
            </a:xfrm>
            <a:custGeom>
              <a:rect b="b" l="l" r="r" t="t"/>
              <a:pathLst>
                <a:path extrusionOk="0" h="21000" w="20725">
                  <a:moveTo>
                    <a:pt x="17845" y="7200"/>
                  </a:moveTo>
                  <a:cubicBezTo>
                    <a:pt x="19285" y="9600"/>
                    <a:pt x="20725" y="14400"/>
                    <a:pt x="20725" y="19200"/>
                  </a:cubicBezTo>
                  <a:cubicBezTo>
                    <a:pt x="19285" y="21600"/>
                    <a:pt x="16405" y="21600"/>
                    <a:pt x="14965" y="19200"/>
                  </a:cubicBezTo>
                  <a:cubicBezTo>
                    <a:pt x="12085" y="19200"/>
                    <a:pt x="9205" y="16800"/>
                    <a:pt x="7765" y="16800"/>
                  </a:cubicBezTo>
                  <a:cubicBezTo>
                    <a:pt x="4885" y="14400"/>
                    <a:pt x="2005" y="14400"/>
                    <a:pt x="565" y="12000"/>
                  </a:cubicBezTo>
                  <a:cubicBezTo>
                    <a:pt x="-875" y="9600"/>
                    <a:pt x="565" y="4800"/>
                    <a:pt x="3445" y="2400"/>
                  </a:cubicBezTo>
                  <a:cubicBezTo>
                    <a:pt x="6325" y="0"/>
                    <a:pt x="10645" y="0"/>
                    <a:pt x="13525" y="0"/>
                  </a:cubicBezTo>
                  <a:cubicBezTo>
                    <a:pt x="16405" y="0"/>
                    <a:pt x="17845" y="4800"/>
                    <a:pt x="17845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7" name="Google Shape;887;p26"/>
            <p:cNvSpPr/>
            <p:nvPr/>
          </p:nvSpPr>
          <p:spPr>
            <a:xfrm>
              <a:off x="3410422" y="1497591"/>
              <a:ext cx="23907" cy="26737"/>
            </a:xfrm>
            <a:custGeom>
              <a:rect b="b" l="l" r="r" t="t"/>
              <a:pathLst>
                <a:path extrusionOk="0" h="21600" w="18054">
                  <a:moveTo>
                    <a:pt x="11918" y="0"/>
                  </a:moveTo>
                  <a:cubicBezTo>
                    <a:pt x="14618" y="0"/>
                    <a:pt x="20018" y="4800"/>
                    <a:pt x="17318" y="9600"/>
                  </a:cubicBezTo>
                  <a:cubicBezTo>
                    <a:pt x="17318" y="14400"/>
                    <a:pt x="9218" y="19200"/>
                    <a:pt x="3818" y="21600"/>
                  </a:cubicBezTo>
                  <a:cubicBezTo>
                    <a:pt x="1118" y="21600"/>
                    <a:pt x="-1582" y="19200"/>
                    <a:pt x="1118" y="16800"/>
                  </a:cubicBezTo>
                  <a:cubicBezTo>
                    <a:pt x="1118" y="12000"/>
                    <a:pt x="3818" y="2400"/>
                    <a:pt x="119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8" name="Google Shape;888;p26"/>
            <p:cNvSpPr/>
            <p:nvPr/>
          </p:nvSpPr>
          <p:spPr>
            <a:xfrm>
              <a:off x="3523660" y="1439962"/>
              <a:ext cx="23907" cy="23907"/>
            </a:xfrm>
            <a:custGeom>
              <a:rect b="b" l="l" r="r" t="t"/>
              <a:pathLst>
                <a:path extrusionOk="0" h="19254" w="21600">
                  <a:moveTo>
                    <a:pt x="0" y="4200"/>
                  </a:moveTo>
                  <a:cubicBezTo>
                    <a:pt x="0" y="9000"/>
                    <a:pt x="3600" y="16200"/>
                    <a:pt x="10800" y="18600"/>
                  </a:cubicBezTo>
                  <a:cubicBezTo>
                    <a:pt x="14400" y="21000"/>
                    <a:pt x="18000" y="16200"/>
                    <a:pt x="21600" y="13800"/>
                  </a:cubicBezTo>
                  <a:cubicBezTo>
                    <a:pt x="21600" y="11400"/>
                    <a:pt x="21600" y="9000"/>
                    <a:pt x="21600" y="6600"/>
                  </a:cubicBezTo>
                  <a:cubicBezTo>
                    <a:pt x="21600" y="4200"/>
                    <a:pt x="18000" y="1800"/>
                    <a:pt x="14400" y="1800"/>
                  </a:cubicBezTo>
                  <a:cubicBezTo>
                    <a:pt x="10800" y="-600"/>
                    <a:pt x="7200" y="-600"/>
                    <a:pt x="3600" y="1800"/>
                  </a:cubicBezTo>
                  <a:cubicBezTo>
                    <a:pt x="3600" y="1800"/>
                    <a:pt x="0" y="1800"/>
                    <a:pt x="0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89" name="Google Shape;889;p26"/>
            <p:cNvSpPr/>
            <p:nvPr/>
          </p:nvSpPr>
          <p:spPr>
            <a:xfrm>
              <a:off x="3141253" y="1328863"/>
              <a:ext cx="23906" cy="23906"/>
            </a:xfrm>
            <a:custGeom>
              <a:rect b="b" l="l" r="r" t="t"/>
              <a:pathLst>
                <a:path extrusionOk="0" h="21600" w="20018">
                  <a:moveTo>
                    <a:pt x="2700" y="0"/>
                  </a:moveTo>
                  <a:cubicBezTo>
                    <a:pt x="0" y="0"/>
                    <a:pt x="0" y="3600"/>
                    <a:pt x="0" y="7200"/>
                  </a:cubicBezTo>
                  <a:cubicBezTo>
                    <a:pt x="5400" y="14400"/>
                    <a:pt x="8100" y="21600"/>
                    <a:pt x="16200" y="21600"/>
                  </a:cubicBezTo>
                  <a:cubicBezTo>
                    <a:pt x="18900" y="21600"/>
                    <a:pt x="21600" y="7200"/>
                    <a:pt x="18900" y="3600"/>
                  </a:cubicBezTo>
                  <a:cubicBezTo>
                    <a:pt x="16200" y="0"/>
                    <a:pt x="8100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0" name="Google Shape;890;p26"/>
            <p:cNvSpPr/>
            <p:nvPr/>
          </p:nvSpPr>
          <p:spPr>
            <a:xfrm>
              <a:off x="3099317" y="1339601"/>
              <a:ext cx="31598" cy="26738"/>
            </a:xfrm>
            <a:custGeom>
              <a:rect b="b" l="l" r="r" t="t"/>
              <a:pathLst>
                <a:path extrusionOk="0" h="21600" w="21600">
                  <a:moveTo>
                    <a:pt x="3927" y="0"/>
                  </a:moveTo>
                  <a:cubicBezTo>
                    <a:pt x="1964" y="2400"/>
                    <a:pt x="0" y="2400"/>
                    <a:pt x="0" y="4800"/>
                  </a:cubicBezTo>
                  <a:cubicBezTo>
                    <a:pt x="3927" y="12000"/>
                    <a:pt x="5891" y="19200"/>
                    <a:pt x="11782" y="21600"/>
                  </a:cubicBezTo>
                  <a:cubicBezTo>
                    <a:pt x="15709" y="21600"/>
                    <a:pt x="19636" y="16800"/>
                    <a:pt x="21600" y="14400"/>
                  </a:cubicBezTo>
                  <a:cubicBezTo>
                    <a:pt x="21600" y="12000"/>
                    <a:pt x="21600" y="7200"/>
                    <a:pt x="19636" y="2400"/>
                  </a:cubicBezTo>
                  <a:cubicBezTo>
                    <a:pt x="19636" y="0"/>
                    <a:pt x="15709" y="0"/>
                    <a:pt x="11782" y="0"/>
                  </a:cubicBezTo>
                  <a:cubicBezTo>
                    <a:pt x="9818" y="0"/>
                    <a:pt x="5891" y="0"/>
                    <a:pt x="392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1" name="Google Shape;891;p26"/>
            <p:cNvSpPr/>
            <p:nvPr/>
          </p:nvSpPr>
          <p:spPr>
            <a:xfrm>
              <a:off x="3027109" y="1399585"/>
              <a:ext cx="32611" cy="49451"/>
            </a:xfrm>
            <a:custGeom>
              <a:rect b="b" l="l" r="r" t="t"/>
              <a:pathLst>
                <a:path extrusionOk="0" h="19975" w="20700">
                  <a:moveTo>
                    <a:pt x="15750" y="533"/>
                  </a:moveTo>
                  <a:cubicBezTo>
                    <a:pt x="17550" y="533"/>
                    <a:pt x="19350" y="1733"/>
                    <a:pt x="19350" y="2933"/>
                  </a:cubicBezTo>
                  <a:cubicBezTo>
                    <a:pt x="21150" y="5333"/>
                    <a:pt x="21150" y="7733"/>
                    <a:pt x="19350" y="8933"/>
                  </a:cubicBezTo>
                  <a:cubicBezTo>
                    <a:pt x="17550" y="12533"/>
                    <a:pt x="13950" y="17333"/>
                    <a:pt x="8550" y="19733"/>
                  </a:cubicBezTo>
                  <a:cubicBezTo>
                    <a:pt x="4950" y="20933"/>
                    <a:pt x="3150" y="17333"/>
                    <a:pt x="1350" y="16133"/>
                  </a:cubicBezTo>
                  <a:cubicBezTo>
                    <a:pt x="-450" y="13733"/>
                    <a:pt x="-450" y="10133"/>
                    <a:pt x="1350" y="7733"/>
                  </a:cubicBezTo>
                  <a:cubicBezTo>
                    <a:pt x="3150" y="5333"/>
                    <a:pt x="6750" y="2933"/>
                    <a:pt x="10350" y="533"/>
                  </a:cubicBezTo>
                  <a:cubicBezTo>
                    <a:pt x="12150" y="533"/>
                    <a:pt x="13950" y="-667"/>
                    <a:pt x="15750" y="5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2" name="Google Shape;892;p26"/>
            <p:cNvSpPr/>
            <p:nvPr/>
          </p:nvSpPr>
          <p:spPr>
            <a:xfrm>
              <a:off x="2910459" y="1373628"/>
              <a:ext cx="72190" cy="48613"/>
            </a:xfrm>
            <a:custGeom>
              <a:rect b="b" l="l" r="r" t="t"/>
              <a:pathLst>
                <a:path extrusionOk="0" h="21600" w="21384">
                  <a:moveTo>
                    <a:pt x="18792" y="0"/>
                  </a:moveTo>
                  <a:cubicBezTo>
                    <a:pt x="19656" y="0"/>
                    <a:pt x="21384" y="0"/>
                    <a:pt x="21384" y="1271"/>
                  </a:cubicBezTo>
                  <a:cubicBezTo>
                    <a:pt x="21384" y="2541"/>
                    <a:pt x="21384" y="5082"/>
                    <a:pt x="20520" y="5082"/>
                  </a:cubicBezTo>
                  <a:cubicBezTo>
                    <a:pt x="18792" y="8894"/>
                    <a:pt x="16200" y="10165"/>
                    <a:pt x="13608" y="12706"/>
                  </a:cubicBezTo>
                  <a:cubicBezTo>
                    <a:pt x="11880" y="13976"/>
                    <a:pt x="11016" y="17788"/>
                    <a:pt x="9288" y="20329"/>
                  </a:cubicBezTo>
                  <a:cubicBezTo>
                    <a:pt x="7560" y="20329"/>
                    <a:pt x="6696" y="17788"/>
                    <a:pt x="4968" y="17788"/>
                  </a:cubicBezTo>
                  <a:cubicBezTo>
                    <a:pt x="3240" y="19059"/>
                    <a:pt x="3240" y="21600"/>
                    <a:pt x="1512" y="21600"/>
                  </a:cubicBezTo>
                  <a:cubicBezTo>
                    <a:pt x="648" y="21600"/>
                    <a:pt x="648" y="20329"/>
                    <a:pt x="648" y="19059"/>
                  </a:cubicBezTo>
                  <a:cubicBezTo>
                    <a:pt x="-216" y="17788"/>
                    <a:pt x="-216" y="15247"/>
                    <a:pt x="648" y="13976"/>
                  </a:cubicBezTo>
                  <a:cubicBezTo>
                    <a:pt x="1512" y="10165"/>
                    <a:pt x="4968" y="7624"/>
                    <a:pt x="6696" y="3812"/>
                  </a:cubicBezTo>
                  <a:cubicBezTo>
                    <a:pt x="6696" y="2541"/>
                    <a:pt x="6696" y="0"/>
                    <a:pt x="7560" y="0"/>
                  </a:cubicBezTo>
                  <a:cubicBezTo>
                    <a:pt x="9288" y="0"/>
                    <a:pt x="9288" y="3812"/>
                    <a:pt x="11016" y="3812"/>
                  </a:cubicBezTo>
                  <a:cubicBezTo>
                    <a:pt x="11880" y="3812"/>
                    <a:pt x="13608" y="1271"/>
                    <a:pt x="14472" y="1271"/>
                  </a:cubicBezTo>
                  <a:cubicBezTo>
                    <a:pt x="15336" y="1271"/>
                    <a:pt x="16200" y="1271"/>
                    <a:pt x="16200" y="1271"/>
                  </a:cubicBezTo>
                  <a:cubicBezTo>
                    <a:pt x="17064" y="1271"/>
                    <a:pt x="17928" y="0"/>
                    <a:pt x="187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3" name="Google Shape;893;p26"/>
            <p:cNvSpPr/>
            <p:nvPr/>
          </p:nvSpPr>
          <p:spPr>
            <a:xfrm>
              <a:off x="2814935" y="1196099"/>
              <a:ext cx="234067" cy="169509"/>
            </a:xfrm>
            <a:custGeom>
              <a:rect b="b" l="l" r="r" t="t"/>
              <a:pathLst>
                <a:path extrusionOk="0" h="21216" w="21444">
                  <a:moveTo>
                    <a:pt x="20000" y="13620"/>
                  </a:moveTo>
                  <a:cubicBezTo>
                    <a:pt x="20533" y="13620"/>
                    <a:pt x="20533" y="14352"/>
                    <a:pt x="20533" y="15084"/>
                  </a:cubicBezTo>
                  <a:cubicBezTo>
                    <a:pt x="20533" y="15450"/>
                    <a:pt x="19733" y="15450"/>
                    <a:pt x="20000" y="15450"/>
                  </a:cubicBezTo>
                  <a:cubicBezTo>
                    <a:pt x="20267" y="15816"/>
                    <a:pt x="21067" y="15450"/>
                    <a:pt x="21333" y="15816"/>
                  </a:cubicBezTo>
                  <a:cubicBezTo>
                    <a:pt x="21600" y="15816"/>
                    <a:pt x="21333" y="16183"/>
                    <a:pt x="21067" y="16549"/>
                  </a:cubicBezTo>
                  <a:cubicBezTo>
                    <a:pt x="20533" y="16915"/>
                    <a:pt x="19733" y="17647"/>
                    <a:pt x="18933" y="17647"/>
                  </a:cubicBezTo>
                  <a:cubicBezTo>
                    <a:pt x="18400" y="18013"/>
                    <a:pt x="17867" y="17647"/>
                    <a:pt x="17333" y="17281"/>
                  </a:cubicBezTo>
                  <a:cubicBezTo>
                    <a:pt x="17067" y="17281"/>
                    <a:pt x="17067" y="16915"/>
                    <a:pt x="17067" y="16549"/>
                  </a:cubicBezTo>
                  <a:cubicBezTo>
                    <a:pt x="16800" y="16549"/>
                    <a:pt x="16533" y="16915"/>
                    <a:pt x="16267" y="16915"/>
                  </a:cubicBezTo>
                  <a:cubicBezTo>
                    <a:pt x="16000" y="16549"/>
                    <a:pt x="15733" y="16183"/>
                    <a:pt x="15200" y="16183"/>
                  </a:cubicBezTo>
                  <a:cubicBezTo>
                    <a:pt x="14933" y="16183"/>
                    <a:pt x="15200" y="16915"/>
                    <a:pt x="14933" y="16549"/>
                  </a:cubicBezTo>
                  <a:cubicBezTo>
                    <a:pt x="14667" y="16549"/>
                    <a:pt x="14400" y="16183"/>
                    <a:pt x="14133" y="15816"/>
                  </a:cubicBezTo>
                  <a:cubicBezTo>
                    <a:pt x="14133" y="15450"/>
                    <a:pt x="14667" y="15084"/>
                    <a:pt x="14400" y="15084"/>
                  </a:cubicBezTo>
                  <a:cubicBezTo>
                    <a:pt x="14133" y="14718"/>
                    <a:pt x="13600" y="14718"/>
                    <a:pt x="13333" y="14718"/>
                  </a:cubicBezTo>
                  <a:cubicBezTo>
                    <a:pt x="13067" y="14718"/>
                    <a:pt x="12800" y="15084"/>
                    <a:pt x="12800" y="14718"/>
                  </a:cubicBezTo>
                  <a:cubicBezTo>
                    <a:pt x="12800" y="14352"/>
                    <a:pt x="13333" y="13620"/>
                    <a:pt x="12800" y="13254"/>
                  </a:cubicBezTo>
                  <a:cubicBezTo>
                    <a:pt x="12267" y="12888"/>
                    <a:pt x="11733" y="12888"/>
                    <a:pt x="11200" y="13620"/>
                  </a:cubicBezTo>
                  <a:cubicBezTo>
                    <a:pt x="10667" y="14352"/>
                    <a:pt x="10933" y="15450"/>
                    <a:pt x="10667" y="16183"/>
                  </a:cubicBezTo>
                  <a:cubicBezTo>
                    <a:pt x="10133" y="16915"/>
                    <a:pt x="9600" y="16915"/>
                    <a:pt x="9067" y="17281"/>
                  </a:cubicBezTo>
                  <a:cubicBezTo>
                    <a:pt x="8800" y="17281"/>
                    <a:pt x="8533" y="17281"/>
                    <a:pt x="8267" y="17647"/>
                  </a:cubicBezTo>
                  <a:cubicBezTo>
                    <a:pt x="7733" y="18013"/>
                    <a:pt x="7733" y="19111"/>
                    <a:pt x="7467" y="19477"/>
                  </a:cubicBezTo>
                  <a:cubicBezTo>
                    <a:pt x="6933" y="20210"/>
                    <a:pt x="6133" y="20576"/>
                    <a:pt x="5600" y="20942"/>
                  </a:cubicBezTo>
                  <a:cubicBezTo>
                    <a:pt x="5333" y="21308"/>
                    <a:pt x="4800" y="21308"/>
                    <a:pt x="4533" y="20942"/>
                  </a:cubicBezTo>
                  <a:cubicBezTo>
                    <a:pt x="4267" y="19844"/>
                    <a:pt x="4533" y="19111"/>
                    <a:pt x="4533" y="18013"/>
                  </a:cubicBezTo>
                  <a:cubicBezTo>
                    <a:pt x="4533" y="17647"/>
                    <a:pt x="4800" y="16915"/>
                    <a:pt x="4800" y="16549"/>
                  </a:cubicBezTo>
                  <a:cubicBezTo>
                    <a:pt x="4800" y="16183"/>
                    <a:pt x="4533" y="15816"/>
                    <a:pt x="4267" y="15816"/>
                  </a:cubicBezTo>
                  <a:cubicBezTo>
                    <a:pt x="4000" y="15816"/>
                    <a:pt x="4000" y="16549"/>
                    <a:pt x="3733" y="16549"/>
                  </a:cubicBezTo>
                  <a:cubicBezTo>
                    <a:pt x="3200" y="16915"/>
                    <a:pt x="2933" y="16549"/>
                    <a:pt x="2400" y="16549"/>
                  </a:cubicBezTo>
                  <a:cubicBezTo>
                    <a:pt x="1867" y="16915"/>
                    <a:pt x="1333" y="17647"/>
                    <a:pt x="800" y="17647"/>
                  </a:cubicBezTo>
                  <a:cubicBezTo>
                    <a:pt x="533" y="17647"/>
                    <a:pt x="0" y="17281"/>
                    <a:pt x="0" y="16915"/>
                  </a:cubicBezTo>
                  <a:cubicBezTo>
                    <a:pt x="267" y="15816"/>
                    <a:pt x="800" y="15084"/>
                    <a:pt x="1600" y="14352"/>
                  </a:cubicBezTo>
                  <a:cubicBezTo>
                    <a:pt x="2133" y="13986"/>
                    <a:pt x="3200" y="14352"/>
                    <a:pt x="3467" y="13254"/>
                  </a:cubicBezTo>
                  <a:cubicBezTo>
                    <a:pt x="4000" y="12522"/>
                    <a:pt x="3733" y="11057"/>
                    <a:pt x="3733" y="9959"/>
                  </a:cubicBezTo>
                  <a:cubicBezTo>
                    <a:pt x="4000" y="8861"/>
                    <a:pt x="4533" y="7762"/>
                    <a:pt x="4800" y="6664"/>
                  </a:cubicBezTo>
                  <a:cubicBezTo>
                    <a:pt x="4800" y="5566"/>
                    <a:pt x="5067" y="4833"/>
                    <a:pt x="5333" y="3735"/>
                  </a:cubicBezTo>
                  <a:cubicBezTo>
                    <a:pt x="5600" y="3003"/>
                    <a:pt x="5867" y="2271"/>
                    <a:pt x="6400" y="1539"/>
                  </a:cubicBezTo>
                  <a:cubicBezTo>
                    <a:pt x="6667" y="1172"/>
                    <a:pt x="6933" y="74"/>
                    <a:pt x="7733" y="74"/>
                  </a:cubicBezTo>
                  <a:cubicBezTo>
                    <a:pt x="8000" y="-292"/>
                    <a:pt x="8000" y="806"/>
                    <a:pt x="8267" y="1172"/>
                  </a:cubicBezTo>
                  <a:cubicBezTo>
                    <a:pt x="8533" y="1539"/>
                    <a:pt x="8800" y="1905"/>
                    <a:pt x="8800" y="2271"/>
                  </a:cubicBezTo>
                  <a:cubicBezTo>
                    <a:pt x="8533" y="2637"/>
                    <a:pt x="8000" y="2637"/>
                    <a:pt x="8000" y="3003"/>
                  </a:cubicBezTo>
                  <a:cubicBezTo>
                    <a:pt x="8000" y="3735"/>
                    <a:pt x="8267" y="4833"/>
                    <a:pt x="8533" y="5566"/>
                  </a:cubicBezTo>
                  <a:cubicBezTo>
                    <a:pt x="8533" y="5566"/>
                    <a:pt x="9067" y="5932"/>
                    <a:pt x="9067" y="5566"/>
                  </a:cubicBezTo>
                  <a:cubicBezTo>
                    <a:pt x="9333" y="4833"/>
                    <a:pt x="9333" y="3735"/>
                    <a:pt x="9867" y="3369"/>
                  </a:cubicBezTo>
                  <a:cubicBezTo>
                    <a:pt x="10400" y="3369"/>
                    <a:pt x="10667" y="4467"/>
                    <a:pt x="10933" y="5200"/>
                  </a:cubicBezTo>
                  <a:cubicBezTo>
                    <a:pt x="11200" y="5200"/>
                    <a:pt x="11200" y="5566"/>
                    <a:pt x="11200" y="5566"/>
                  </a:cubicBezTo>
                  <a:cubicBezTo>
                    <a:pt x="11733" y="5932"/>
                    <a:pt x="12533" y="5932"/>
                    <a:pt x="13067" y="6298"/>
                  </a:cubicBezTo>
                  <a:cubicBezTo>
                    <a:pt x="13333" y="6298"/>
                    <a:pt x="13067" y="7030"/>
                    <a:pt x="13333" y="7396"/>
                  </a:cubicBezTo>
                  <a:cubicBezTo>
                    <a:pt x="14400" y="8494"/>
                    <a:pt x="16000" y="8494"/>
                    <a:pt x="17067" y="9959"/>
                  </a:cubicBezTo>
                  <a:cubicBezTo>
                    <a:pt x="17333" y="10325"/>
                    <a:pt x="16800" y="11057"/>
                    <a:pt x="17067" y="11789"/>
                  </a:cubicBezTo>
                  <a:cubicBezTo>
                    <a:pt x="17067" y="12155"/>
                    <a:pt x="17600" y="12522"/>
                    <a:pt x="17333" y="12888"/>
                  </a:cubicBezTo>
                  <a:cubicBezTo>
                    <a:pt x="17333" y="13620"/>
                    <a:pt x="16267" y="13620"/>
                    <a:pt x="16267" y="14352"/>
                  </a:cubicBezTo>
                  <a:cubicBezTo>
                    <a:pt x="16267" y="15084"/>
                    <a:pt x="17067" y="14352"/>
                    <a:pt x="17600" y="14352"/>
                  </a:cubicBezTo>
                  <a:cubicBezTo>
                    <a:pt x="17867" y="14352"/>
                    <a:pt x="17867" y="13620"/>
                    <a:pt x="18133" y="13620"/>
                  </a:cubicBezTo>
                  <a:cubicBezTo>
                    <a:pt x="18667" y="13620"/>
                    <a:pt x="18933" y="14352"/>
                    <a:pt x="19467" y="14352"/>
                  </a:cubicBezTo>
                  <a:cubicBezTo>
                    <a:pt x="19733" y="14352"/>
                    <a:pt x="19733" y="13620"/>
                    <a:pt x="20000" y="13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4" name="Google Shape;894;p26"/>
            <p:cNvSpPr/>
            <p:nvPr/>
          </p:nvSpPr>
          <p:spPr>
            <a:xfrm>
              <a:off x="2934784" y="1188068"/>
              <a:ext cx="35967" cy="27847"/>
            </a:xfrm>
            <a:custGeom>
              <a:rect b="b" l="l" r="r" t="t"/>
              <a:pathLst>
                <a:path extrusionOk="0" h="19036" w="19976">
                  <a:moveTo>
                    <a:pt x="1247" y="873"/>
                  </a:moveTo>
                  <a:cubicBezTo>
                    <a:pt x="-415" y="873"/>
                    <a:pt x="-415" y="2836"/>
                    <a:pt x="1247" y="4800"/>
                  </a:cubicBezTo>
                  <a:cubicBezTo>
                    <a:pt x="1247" y="4800"/>
                    <a:pt x="4570" y="2836"/>
                    <a:pt x="4570" y="4800"/>
                  </a:cubicBezTo>
                  <a:cubicBezTo>
                    <a:pt x="6231" y="6764"/>
                    <a:pt x="2908" y="10691"/>
                    <a:pt x="4570" y="12654"/>
                  </a:cubicBezTo>
                  <a:cubicBezTo>
                    <a:pt x="6231" y="14618"/>
                    <a:pt x="7893" y="12654"/>
                    <a:pt x="9554" y="14618"/>
                  </a:cubicBezTo>
                  <a:cubicBezTo>
                    <a:pt x="9554" y="14618"/>
                    <a:pt x="7893" y="18545"/>
                    <a:pt x="9554" y="18545"/>
                  </a:cubicBezTo>
                  <a:cubicBezTo>
                    <a:pt x="12877" y="18545"/>
                    <a:pt x="16200" y="20509"/>
                    <a:pt x="19523" y="16582"/>
                  </a:cubicBezTo>
                  <a:cubicBezTo>
                    <a:pt x="21185" y="16582"/>
                    <a:pt x="17862" y="14618"/>
                    <a:pt x="16200" y="12654"/>
                  </a:cubicBezTo>
                  <a:cubicBezTo>
                    <a:pt x="14539" y="10691"/>
                    <a:pt x="14539" y="10691"/>
                    <a:pt x="12877" y="8727"/>
                  </a:cubicBezTo>
                  <a:cubicBezTo>
                    <a:pt x="11216" y="6764"/>
                    <a:pt x="9554" y="2836"/>
                    <a:pt x="7893" y="873"/>
                  </a:cubicBezTo>
                  <a:cubicBezTo>
                    <a:pt x="6231" y="873"/>
                    <a:pt x="2908" y="-1091"/>
                    <a:pt x="124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5" name="Google Shape;895;p26"/>
            <p:cNvSpPr/>
            <p:nvPr/>
          </p:nvSpPr>
          <p:spPr>
            <a:xfrm>
              <a:off x="2871865" y="1052786"/>
              <a:ext cx="23907" cy="38891"/>
            </a:xfrm>
            <a:custGeom>
              <a:rect b="b" l="l" r="r" t="t"/>
              <a:pathLst>
                <a:path extrusionOk="0" h="21600" w="20829">
                  <a:moveTo>
                    <a:pt x="12343" y="0"/>
                  </a:moveTo>
                  <a:cubicBezTo>
                    <a:pt x="15429" y="0"/>
                    <a:pt x="18514" y="3086"/>
                    <a:pt x="18514" y="4629"/>
                  </a:cubicBezTo>
                  <a:cubicBezTo>
                    <a:pt x="21600" y="9257"/>
                    <a:pt x="21600" y="12343"/>
                    <a:pt x="18514" y="16971"/>
                  </a:cubicBezTo>
                  <a:cubicBezTo>
                    <a:pt x="18514" y="18514"/>
                    <a:pt x="15429" y="21600"/>
                    <a:pt x="12343" y="21600"/>
                  </a:cubicBezTo>
                  <a:cubicBezTo>
                    <a:pt x="9257" y="21600"/>
                    <a:pt x="6171" y="20057"/>
                    <a:pt x="6171" y="18514"/>
                  </a:cubicBezTo>
                  <a:cubicBezTo>
                    <a:pt x="3086" y="15429"/>
                    <a:pt x="6171" y="13886"/>
                    <a:pt x="6171" y="12343"/>
                  </a:cubicBezTo>
                  <a:cubicBezTo>
                    <a:pt x="3086" y="10800"/>
                    <a:pt x="0" y="9257"/>
                    <a:pt x="0" y="6171"/>
                  </a:cubicBezTo>
                  <a:cubicBezTo>
                    <a:pt x="0" y="4629"/>
                    <a:pt x="3086" y="4629"/>
                    <a:pt x="6171" y="3086"/>
                  </a:cubicBezTo>
                  <a:cubicBezTo>
                    <a:pt x="9257" y="3086"/>
                    <a:pt x="9257" y="0"/>
                    <a:pt x="123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6" name="Google Shape;896;p26"/>
            <p:cNvSpPr/>
            <p:nvPr/>
          </p:nvSpPr>
          <p:spPr>
            <a:xfrm>
              <a:off x="2479509" y="945839"/>
              <a:ext cx="141300" cy="102087"/>
            </a:xfrm>
            <a:custGeom>
              <a:rect b="b" l="l" r="r" t="t"/>
              <a:pathLst>
                <a:path extrusionOk="0" h="21600" w="21283">
                  <a:moveTo>
                    <a:pt x="20718" y="14194"/>
                  </a:moveTo>
                  <a:cubicBezTo>
                    <a:pt x="20718" y="14194"/>
                    <a:pt x="21600" y="15429"/>
                    <a:pt x="21159" y="15429"/>
                  </a:cubicBezTo>
                  <a:cubicBezTo>
                    <a:pt x="20718" y="16663"/>
                    <a:pt x="19396" y="16663"/>
                    <a:pt x="18955" y="17280"/>
                  </a:cubicBezTo>
                  <a:cubicBezTo>
                    <a:pt x="18073" y="17897"/>
                    <a:pt x="17633" y="18514"/>
                    <a:pt x="16751" y="19131"/>
                  </a:cubicBezTo>
                  <a:cubicBezTo>
                    <a:pt x="16310" y="19749"/>
                    <a:pt x="15869" y="20983"/>
                    <a:pt x="14988" y="21600"/>
                  </a:cubicBezTo>
                  <a:cubicBezTo>
                    <a:pt x="14106" y="21600"/>
                    <a:pt x="12784" y="20983"/>
                    <a:pt x="11902" y="20366"/>
                  </a:cubicBezTo>
                  <a:cubicBezTo>
                    <a:pt x="10139" y="19749"/>
                    <a:pt x="8376" y="17897"/>
                    <a:pt x="6612" y="16663"/>
                  </a:cubicBezTo>
                  <a:cubicBezTo>
                    <a:pt x="6171" y="16663"/>
                    <a:pt x="6171" y="16046"/>
                    <a:pt x="5731" y="16046"/>
                  </a:cubicBezTo>
                  <a:cubicBezTo>
                    <a:pt x="5731" y="15429"/>
                    <a:pt x="5290" y="16046"/>
                    <a:pt x="4849" y="16046"/>
                  </a:cubicBezTo>
                  <a:cubicBezTo>
                    <a:pt x="4408" y="15429"/>
                    <a:pt x="3967" y="14194"/>
                    <a:pt x="3527" y="14194"/>
                  </a:cubicBezTo>
                  <a:cubicBezTo>
                    <a:pt x="3086" y="14194"/>
                    <a:pt x="3086" y="15429"/>
                    <a:pt x="2645" y="15429"/>
                  </a:cubicBezTo>
                  <a:cubicBezTo>
                    <a:pt x="1763" y="15429"/>
                    <a:pt x="441" y="14811"/>
                    <a:pt x="0" y="13577"/>
                  </a:cubicBezTo>
                  <a:cubicBezTo>
                    <a:pt x="0" y="12343"/>
                    <a:pt x="1322" y="11109"/>
                    <a:pt x="2204" y="11109"/>
                  </a:cubicBezTo>
                  <a:cubicBezTo>
                    <a:pt x="2645" y="11109"/>
                    <a:pt x="3086" y="12343"/>
                    <a:pt x="3527" y="12343"/>
                  </a:cubicBezTo>
                  <a:cubicBezTo>
                    <a:pt x="3967" y="12343"/>
                    <a:pt x="4849" y="11726"/>
                    <a:pt x="5731" y="11109"/>
                  </a:cubicBezTo>
                  <a:cubicBezTo>
                    <a:pt x="6171" y="10491"/>
                    <a:pt x="7053" y="9874"/>
                    <a:pt x="7494" y="8640"/>
                  </a:cubicBezTo>
                  <a:cubicBezTo>
                    <a:pt x="7935" y="7406"/>
                    <a:pt x="7053" y="5554"/>
                    <a:pt x="7935" y="4937"/>
                  </a:cubicBezTo>
                  <a:cubicBezTo>
                    <a:pt x="8376" y="4320"/>
                    <a:pt x="8376" y="6789"/>
                    <a:pt x="8816" y="7406"/>
                  </a:cubicBezTo>
                  <a:cubicBezTo>
                    <a:pt x="9698" y="7406"/>
                    <a:pt x="10580" y="8023"/>
                    <a:pt x="11020" y="6789"/>
                  </a:cubicBezTo>
                  <a:cubicBezTo>
                    <a:pt x="11020" y="6171"/>
                    <a:pt x="9698" y="6171"/>
                    <a:pt x="9257" y="4937"/>
                  </a:cubicBezTo>
                  <a:cubicBezTo>
                    <a:pt x="9257" y="4320"/>
                    <a:pt x="9257" y="3086"/>
                    <a:pt x="9257" y="2469"/>
                  </a:cubicBezTo>
                  <a:cubicBezTo>
                    <a:pt x="9698" y="1234"/>
                    <a:pt x="10580" y="0"/>
                    <a:pt x="11020" y="0"/>
                  </a:cubicBezTo>
                  <a:cubicBezTo>
                    <a:pt x="12343" y="617"/>
                    <a:pt x="12784" y="1851"/>
                    <a:pt x="13224" y="3086"/>
                  </a:cubicBezTo>
                  <a:cubicBezTo>
                    <a:pt x="13665" y="3703"/>
                    <a:pt x="13224" y="4320"/>
                    <a:pt x="13224" y="4937"/>
                  </a:cubicBezTo>
                  <a:cubicBezTo>
                    <a:pt x="13665" y="5554"/>
                    <a:pt x="14547" y="4937"/>
                    <a:pt x="14988" y="5554"/>
                  </a:cubicBezTo>
                  <a:cubicBezTo>
                    <a:pt x="15869" y="6789"/>
                    <a:pt x="16751" y="8023"/>
                    <a:pt x="17192" y="9257"/>
                  </a:cubicBezTo>
                  <a:cubicBezTo>
                    <a:pt x="17192" y="10491"/>
                    <a:pt x="16751" y="11726"/>
                    <a:pt x="17192" y="12343"/>
                  </a:cubicBezTo>
                  <a:cubicBezTo>
                    <a:pt x="17192" y="12960"/>
                    <a:pt x="18073" y="11726"/>
                    <a:pt x="18073" y="12343"/>
                  </a:cubicBezTo>
                  <a:cubicBezTo>
                    <a:pt x="18514" y="12960"/>
                    <a:pt x="17633" y="14811"/>
                    <a:pt x="18073" y="15429"/>
                  </a:cubicBezTo>
                  <a:cubicBezTo>
                    <a:pt x="18955" y="16046"/>
                    <a:pt x="19837" y="14194"/>
                    <a:pt x="20718" y="141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7" name="Google Shape;897;p26"/>
            <p:cNvSpPr/>
            <p:nvPr/>
          </p:nvSpPr>
          <p:spPr>
            <a:xfrm>
              <a:off x="2603325" y="965032"/>
              <a:ext cx="23906" cy="23907"/>
            </a:xfrm>
            <a:custGeom>
              <a:rect b="b" l="l" r="r" t="t"/>
              <a:pathLst>
                <a:path extrusionOk="0" h="19594" w="20829">
                  <a:moveTo>
                    <a:pt x="18514" y="18600"/>
                  </a:moveTo>
                  <a:cubicBezTo>
                    <a:pt x="21600" y="16200"/>
                    <a:pt x="21600" y="11400"/>
                    <a:pt x="18514" y="9000"/>
                  </a:cubicBezTo>
                  <a:cubicBezTo>
                    <a:pt x="18514" y="4200"/>
                    <a:pt x="15429" y="1800"/>
                    <a:pt x="12343" y="1800"/>
                  </a:cubicBezTo>
                  <a:cubicBezTo>
                    <a:pt x="9257" y="-600"/>
                    <a:pt x="3086" y="-600"/>
                    <a:pt x="0" y="1800"/>
                  </a:cubicBezTo>
                  <a:cubicBezTo>
                    <a:pt x="0" y="1800"/>
                    <a:pt x="3086" y="4200"/>
                    <a:pt x="3086" y="4200"/>
                  </a:cubicBezTo>
                  <a:cubicBezTo>
                    <a:pt x="6171" y="6600"/>
                    <a:pt x="9257" y="6600"/>
                    <a:pt x="12343" y="11400"/>
                  </a:cubicBezTo>
                  <a:cubicBezTo>
                    <a:pt x="12343" y="11400"/>
                    <a:pt x="9257" y="13800"/>
                    <a:pt x="12343" y="16200"/>
                  </a:cubicBezTo>
                  <a:cubicBezTo>
                    <a:pt x="12343" y="18600"/>
                    <a:pt x="15429" y="21000"/>
                    <a:pt x="18514" y="18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8" name="Google Shape;898;p26"/>
            <p:cNvSpPr/>
            <p:nvPr/>
          </p:nvSpPr>
          <p:spPr>
            <a:xfrm>
              <a:off x="2443235" y="1005370"/>
              <a:ext cx="23906" cy="23906"/>
            </a:xfrm>
            <a:custGeom>
              <a:rect b="b" l="l" r="r" t="t"/>
              <a:pathLst>
                <a:path extrusionOk="0" h="18432" w="18557">
                  <a:moveTo>
                    <a:pt x="11357" y="994"/>
                  </a:moveTo>
                  <a:cubicBezTo>
                    <a:pt x="14957" y="3394"/>
                    <a:pt x="18557" y="8194"/>
                    <a:pt x="18557" y="10594"/>
                  </a:cubicBezTo>
                  <a:cubicBezTo>
                    <a:pt x="14957" y="15394"/>
                    <a:pt x="7757" y="20194"/>
                    <a:pt x="4157" y="17794"/>
                  </a:cubicBezTo>
                  <a:cubicBezTo>
                    <a:pt x="-3043" y="15394"/>
                    <a:pt x="557" y="8194"/>
                    <a:pt x="4157" y="3394"/>
                  </a:cubicBezTo>
                  <a:cubicBezTo>
                    <a:pt x="4157" y="994"/>
                    <a:pt x="7757" y="-1406"/>
                    <a:pt x="11357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899" name="Google Shape;899;p26"/>
            <p:cNvSpPr/>
            <p:nvPr/>
          </p:nvSpPr>
          <p:spPr>
            <a:xfrm>
              <a:off x="2386534" y="1020174"/>
              <a:ext cx="23907" cy="23906"/>
            </a:xfrm>
            <a:custGeom>
              <a:rect b="b" l="l" r="r" t="t"/>
              <a:pathLst>
                <a:path extrusionOk="0" h="17382" w="19792">
                  <a:moveTo>
                    <a:pt x="18514" y="1491"/>
                  </a:moveTo>
                  <a:cubicBezTo>
                    <a:pt x="21600" y="5091"/>
                    <a:pt x="18514" y="12291"/>
                    <a:pt x="15429" y="15891"/>
                  </a:cubicBezTo>
                  <a:cubicBezTo>
                    <a:pt x="12343" y="19491"/>
                    <a:pt x="6171" y="15891"/>
                    <a:pt x="0" y="12291"/>
                  </a:cubicBezTo>
                  <a:cubicBezTo>
                    <a:pt x="0" y="12291"/>
                    <a:pt x="3086" y="50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0" name="Google Shape;900;p26"/>
            <p:cNvSpPr/>
            <p:nvPr/>
          </p:nvSpPr>
          <p:spPr>
            <a:xfrm>
              <a:off x="2296404" y="1029817"/>
              <a:ext cx="23906" cy="23906"/>
            </a:xfrm>
            <a:custGeom>
              <a:rect b="b" l="l" r="r" t="t"/>
              <a:pathLst>
                <a:path extrusionOk="0" h="18725" w="19355">
                  <a:moveTo>
                    <a:pt x="3086" y="0"/>
                  </a:moveTo>
                  <a:cubicBezTo>
                    <a:pt x="9257" y="0"/>
                    <a:pt x="15429" y="3600"/>
                    <a:pt x="18514" y="7200"/>
                  </a:cubicBezTo>
                  <a:cubicBezTo>
                    <a:pt x="21600" y="10800"/>
                    <a:pt x="15429" y="21600"/>
                    <a:pt x="12343" y="18000"/>
                  </a:cubicBezTo>
                  <a:cubicBezTo>
                    <a:pt x="6171" y="18000"/>
                    <a:pt x="3086" y="10800"/>
                    <a:pt x="0" y="3600"/>
                  </a:cubicBezTo>
                  <a:cubicBezTo>
                    <a:pt x="0" y="3600"/>
                    <a:pt x="3086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1" name="Google Shape;901;p26"/>
            <p:cNvSpPr/>
            <p:nvPr/>
          </p:nvSpPr>
          <p:spPr>
            <a:xfrm>
              <a:off x="2583374" y="963910"/>
              <a:ext cx="23906" cy="23906"/>
            </a:xfrm>
            <a:custGeom>
              <a:rect b="b" l="l" r="r" t="t"/>
              <a:pathLst>
                <a:path extrusionOk="0" h="19069" w="19069">
                  <a:moveTo>
                    <a:pt x="0" y="1789"/>
                  </a:moveTo>
                  <a:cubicBezTo>
                    <a:pt x="4320" y="-2531"/>
                    <a:pt x="17280" y="1789"/>
                    <a:pt x="17280" y="6109"/>
                  </a:cubicBezTo>
                  <a:cubicBezTo>
                    <a:pt x="21600" y="10429"/>
                    <a:pt x="17280" y="19069"/>
                    <a:pt x="12960" y="19069"/>
                  </a:cubicBezTo>
                  <a:cubicBezTo>
                    <a:pt x="4320" y="14749"/>
                    <a:pt x="0" y="6109"/>
                    <a:pt x="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2" name="Google Shape;902;p26"/>
            <p:cNvSpPr/>
            <p:nvPr/>
          </p:nvSpPr>
          <p:spPr>
            <a:xfrm>
              <a:off x="1298397" y="988912"/>
              <a:ext cx="23906" cy="23907"/>
            </a:xfrm>
            <a:custGeom>
              <a:rect b="b" l="l" r="r" t="t"/>
              <a:pathLst>
                <a:path extrusionOk="0" h="17320" w="16444">
                  <a:moveTo>
                    <a:pt x="6109" y="613"/>
                  </a:moveTo>
                  <a:cubicBezTo>
                    <a:pt x="14749" y="613"/>
                    <a:pt x="19069" y="9870"/>
                    <a:pt x="14749" y="16041"/>
                  </a:cubicBezTo>
                  <a:cubicBezTo>
                    <a:pt x="14749" y="19127"/>
                    <a:pt x="1789" y="16041"/>
                    <a:pt x="1789" y="12956"/>
                  </a:cubicBezTo>
                  <a:cubicBezTo>
                    <a:pt x="-2531" y="6784"/>
                    <a:pt x="1789" y="-2473"/>
                    <a:pt x="6109" y="61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3" name="Google Shape;903;p26"/>
            <p:cNvSpPr/>
            <p:nvPr/>
          </p:nvSpPr>
          <p:spPr>
            <a:xfrm>
              <a:off x="1315849" y="988576"/>
              <a:ext cx="23906" cy="23906"/>
            </a:xfrm>
            <a:custGeom>
              <a:rect b="b" l="l" r="r" t="t"/>
              <a:pathLst>
                <a:path extrusionOk="0" h="18788" w="20700">
                  <a:moveTo>
                    <a:pt x="13500" y="994"/>
                  </a:moveTo>
                  <a:cubicBezTo>
                    <a:pt x="17100" y="3394"/>
                    <a:pt x="20700" y="10594"/>
                    <a:pt x="20700" y="15394"/>
                  </a:cubicBezTo>
                  <a:cubicBezTo>
                    <a:pt x="17100" y="17794"/>
                    <a:pt x="6300" y="20194"/>
                    <a:pt x="2700" y="17794"/>
                  </a:cubicBezTo>
                  <a:cubicBezTo>
                    <a:pt x="-900" y="12994"/>
                    <a:pt x="-900" y="8194"/>
                    <a:pt x="2700" y="3394"/>
                  </a:cubicBezTo>
                  <a:cubicBezTo>
                    <a:pt x="2700" y="994"/>
                    <a:pt x="9900" y="-1406"/>
                    <a:pt x="135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4" name="Google Shape;904;p26"/>
            <p:cNvSpPr/>
            <p:nvPr/>
          </p:nvSpPr>
          <p:spPr>
            <a:xfrm>
              <a:off x="1334017" y="965285"/>
              <a:ext cx="49285" cy="36672"/>
            </a:xfrm>
            <a:custGeom>
              <a:rect b="b" l="l" r="r" t="t"/>
              <a:pathLst>
                <a:path extrusionOk="0" h="20368" w="20856">
                  <a:moveTo>
                    <a:pt x="14503" y="0"/>
                  </a:moveTo>
                  <a:cubicBezTo>
                    <a:pt x="17044" y="0"/>
                    <a:pt x="20856" y="3086"/>
                    <a:pt x="20856" y="6171"/>
                  </a:cubicBezTo>
                  <a:cubicBezTo>
                    <a:pt x="19585" y="10800"/>
                    <a:pt x="15774" y="12343"/>
                    <a:pt x="11962" y="15429"/>
                  </a:cubicBezTo>
                  <a:cubicBezTo>
                    <a:pt x="9421" y="16971"/>
                    <a:pt x="6880" y="21600"/>
                    <a:pt x="4338" y="20057"/>
                  </a:cubicBezTo>
                  <a:cubicBezTo>
                    <a:pt x="1797" y="20057"/>
                    <a:pt x="527" y="16971"/>
                    <a:pt x="527" y="13886"/>
                  </a:cubicBezTo>
                  <a:cubicBezTo>
                    <a:pt x="-744" y="12343"/>
                    <a:pt x="527" y="9257"/>
                    <a:pt x="1797" y="7714"/>
                  </a:cubicBezTo>
                  <a:cubicBezTo>
                    <a:pt x="4338" y="6171"/>
                    <a:pt x="8150" y="9257"/>
                    <a:pt x="10691" y="7714"/>
                  </a:cubicBezTo>
                  <a:cubicBezTo>
                    <a:pt x="11962" y="6171"/>
                    <a:pt x="11962" y="0"/>
                    <a:pt x="14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5" name="Google Shape;905;p26"/>
            <p:cNvSpPr/>
            <p:nvPr/>
          </p:nvSpPr>
          <p:spPr>
            <a:xfrm>
              <a:off x="2823935" y="697108"/>
              <a:ext cx="873418" cy="737251"/>
            </a:xfrm>
            <a:custGeom>
              <a:rect b="b" l="l" r="r" t="t"/>
              <a:pathLst>
                <a:path extrusionOk="0" h="21481" w="21501">
                  <a:moveTo>
                    <a:pt x="17755" y="20022"/>
                  </a:moveTo>
                  <a:cubicBezTo>
                    <a:pt x="17539" y="20107"/>
                    <a:pt x="17396" y="19852"/>
                    <a:pt x="17252" y="19767"/>
                  </a:cubicBezTo>
                  <a:cubicBezTo>
                    <a:pt x="17109" y="19682"/>
                    <a:pt x="17037" y="19512"/>
                    <a:pt x="16894" y="19427"/>
                  </a:cubicBezTo>
                  <a:cubicBezTo>
                    <a:pt x="16822" y="19427"/>
                    <a:pt x="16750" y="19597"/>
                    <a:pt x="16678" y="19512"/>
                  </a:cubicBezTo>
                  <a:cubicBezTo>
                    <a:pt x="16535" y="19512"/>
                    <a:pt x="16535" y="19257"/>
                    <a:pt x="16463" y="19257"/>
                  </a:cubicBezTo>
                  <a:cubicBezTo>
                    <a:pt x="16319" y="19087"/>
                    <a:pt x="16104" y="19172"/>
                    <a:pt x="16032" y="19002"/>
                  </a:cubicBezTo>
                  <a:cubicBezTo>
                    <a:pt x="15889" y="18832"/>
                    <a:pt x="15961" y="18407"/>
                    <a:pt x="15745" y="18322"/>
                  </a:cubicBezTo>
                  <a:cubicBezTo>
                    <a:pt x="15530" y="18236"/>
                    <a:pt x="15817" y="18832"/>
                    <a:pt x="15602" y="18832"/>
                  </a:cubicBezTo>
                  <a:cubicBezTo>
                    <a:pt x="15387" y="18832"/>
                    <a:pt x="15387" y="18407"/>
                    <a:pt x="15243" y="18322"/>
                  </a:cubicBezTo>
                  <a:cubicBezTo>
                    <a:pt x="15171" y="18236"/>
                    <a:pt x="15100" y="18322"/>
                    <a:pt x="14956" y="18322"/>
                  </a:cubicBezTo>
                  <a:cubicBezTo>
                    <a:pt x="14884" y="18322"/>
                    <a:pt x="14741" y="18151"/>
                    <a:pt x="14741" y="18322"/>
                  </a:cubicBezTo>
                  <a:cubicBezTo>
                    <a:pt x="14812" y="18577"/>
                    <a:pt x="15028" y="18832"/>
                    <a:pt x="15243" y="19087"/>
                  </a:cubicBezTo>
                  <a:cubicBezTo>
                    <a:pt x="15315" y="19172"/>
                    <a:pt x="15530" y="19257"/>
                    <a:pt x="15674" y="19342"/>
                  </a:cubicBezTo>
                  <a:cubicBezTo>
                    <a:pt x="15745" y="19427"/>
                    <a:pt x="15602" y="19597"/>
                    <a:pt x="15674" y="19682"/>
                  </a:cubicBezTo>
                  <a:cubicBezTo>
                    <a:pt x="15817" y="19852"/>
                    <a:pt x="16104" y="19852"/>
                    <a:pt x="16248" y="20022"/>
                  </a:cubicBezTo>
                  <a:cubicBezTo>
                    <a:pt x="16391" y="20192"/>
                    <a:pt x="16391" y="20447"/>
                    <a:pt x="16535" y="20533"/>
                  </a:cubicBezTo>
                  <a:cubicBezTo>
                    <a:pt x="16607" y="20618"/>
                    <a:pt x="16750" y="20533"/>
                    <a:pt x="16822" y="20618"/>
                  </a:cubicBezTo>
                  <a:cubicBezTo>
                    <a:pt x="16894" y="20703"/>
                    <a:pt x="16965" y="20873"/>
                    <a:pt x="16894" y="20958"/>
                  </a:cubicBezTo>
                  <a:cubicBezTo>
                    <a:pt x="16822" y="21043"/>
                    <a:pt x="16607" y="20873"/>
                    <a:pt x="16607" y="20958"/>
                  </a:cubicBezTo>
                  <a:cubicBezTo>
                    <a:pt x="16607" y="21128"/>
                    <a:pt x="16894" y="21298"/>
                    <a:pt x="16822" y="21383"/>
                  </a:cubicBezTo>
                  <a:cubicBezTo>
                    <a:pt x="16750" y="21553"/>
                    <a:pt x="16535" y="21468"/>
                    <a:pt x="16391" y="21383"/>
                  </a:cubicBezTo>
                  <a:cubicBezTo>
                    <a:pt x="16248" y="21383"/>
                    <a:pt x="16104" y="21213"/>
                    <a:pt x="15961" y="21128"/>
                  </a:cubicBezTo>
                  <a:cubicBezTo>
                    <a:pt x="15817" y="21043"/>
                    <a:pt x="15602" y="20873"/>
                    <a:pt x="15387" y="20788"/>
                  </a:cubicBezTo>
                  <a:cubicBezTo>
                    <a:pt x="15243" y="20703"/>
                    <a:pt x="15028" y="20788"/>
                    <a:pt x="14812" y="20788"/>
                  </a:cubicBezTo>
                  <a:cubicBezTo>
                    <a:pt x="14669" y="20703"/>
                    <a:pt x="14454" y="20703"/>
                    <a:pt x="14310" y="20618"/>
                  </a:cubicBezTo>
                  <a:cubicBezTo>
                    <a:pt x="14167" y="20533"/>
                    <a:pt x="14095" y="20277"/>
                    <a:pt x="13951" y="20107"/>
                  </a:cubicBezTo>
                  <a:cubicBezTo>
                    <a:pt x="13880" y="20022"/>
                    <a:pt x="13880" y="19767"/>
                    <a:pt x="13808" y="19767"/>
                  </a:cubicBezTo>
                  <a:cubicBezTo>
                    <a:pt x="13664" y="19767"/>
                    <a:pt x="13593" y="19937"/>
                    <a:pt x="13521" y="19937"/>
                  </a:cubicBezTo>
                  <a:cubicBezTo>
                    <a:pt x="13377" y="19937"/>
                    <a:pt x="13306" y="19852"/>
                    <a:pt x="13162" y="19767"/>
                  </a:cubicBezTo>
                  <a:cubicBezTo>
                    <a:pt x="13090" y="19682"/>
                    <a:pt x="12947" y="19682"/>
                    <a:pt x="12875" y="19597"/>
                  </a:cubicBezTo>
                  <a:cubicBezTo>
                    <a:pt x="12803" y="19512"/>
                    <a:pt x="12947" y="19427"/>
                    <a:pt x="12875" y="19342"/>
                  </a:cubicBezTo>
                  <a:cubicBezTo>
                    <a:pt x="12803" y="19342"/>
                    <a:pt x="12731" y="19427"/>
                    <a:pt x="12660" y="19427"/>
                  </a:cubicBezTo>
                  <a:cubicBezTo>
                    <a:pt x="12516" y="19342"/>
                    <a:pt x="12444" y="19172"/>
                    <a:pt x="12373" y="19087"/>
                  </a:cubicBezTo>
                  <a:cubicBezTo>
                    <a:pt x="12301" y="19002"/>
                    <a:pt x="12014" y="18917"/>
                    <a:pt x="12157" y="18832"/>
                  </a:cubicBezTo>
                  <a:cubicBezTo>
                    <a:pt x="12301" y="18662"/>
                    <a:pt x="12516" y="18832"/>
                    <a:pt x="12731" y="18747"/>
                  </a:cubicBezTo>
                  <a:cubicBezTo>
                    <a:pt x="12803" y="18747"/>
                    <a:pt x="12803" y="18577"/>
                    <a:pt x="12731" y="18492"/>
                  </a:cubicBezTo>
                  <a:cubicBezTo>
                    <a:pt x="12660" y="18407"/>
                    <a:pt x="12516" y="18407"/>
                    <a:pt x="12444" y="18407"/>
                  </a:cubicBezTo>
                  <a:cubicBezTo>
                    <a:pt x="12301" y="18322"/>
                    <a:pt x="12301" y="18151"/>
                    <a:pt x="12229" y="18151"/>
                  </a:cubicBezTo>
                  <a:cubicBezTo>
                    <a:pt x="12157" y="18066"/>
                    <a:pt x="12157" y="18322"/>
                    <a:pt x="12086" y="18322"/>
                  </a:cubicBezTo>
                  <a:cubicBezTo>
                    <a:pt x="12014" y="18236"/>
                    <a:pt x="12014" y="18066"/>
                    <a:pt x="11942" y="17981"/>
                  </a:cubicBezTo>
                  <a:cubicBezTo>
                    <a:pt x="11870" y="17896"/>
                    <a:pt x="11727" y="18066"/>
                    <a:pt x="11655" y="17981"/>
                  </a:cubicBezTo>
                  <a:cubicBezTo>
                    <a:pt x="11583" y="17896"/>
                    <a:pt x="11655" y="17726"/>
                    <a:pt x="11655" y="17641"/>
                  </a:cubicBezTo>
                  <a:cubicBezTo>
                    <a:pt x="11583" y="17471"/>
                    <a:pt x="11368" y="17471"/>
                    <a:pt x="11296" y="17386"/>
                  </a:cubicBezTo>
                  <a:cubicBezTo>
                    <a:pt x="11296" y="17216"/>
                    <a:pt x="11368" y="16961"/>
                    <a:pt x="11368" y="16791"/>
                  </a:cubicBezTo>
                  <a:cubicBezTo>
                    <a:pt x="11368" y="16791"/>
                    <a:pt x="11224" y="16791"/>
                    <a:pt x="11224" y="16791"/>
                  </a:cubicBezTo>
                  <a:cubicBezTo>
                    <a:pt x="11081" y="16961"/>
                    <a:pt x="11081" y="17131"/>
                    <a:pt x="11009" y="17301"/>
                  </a:cubicBezTo>
                  <a:cubicBezTo>
                    <a:pt x="10937" y="17386"/>
                    <a:pt x="11009" y="17216"/>
                    <a:pt x="11009" y="17131"/>
                  </a:cubicBezTo>
                  <a:cubicBezTo>
                    <a:pt x="11009" y="17046"/>
                    <a:pt x="11153" y="16791"/>
                    <a:pt x="11081" y="16706"/>
                  </a:cubicBezTo>
                  <a:cubicBezTo>
                    <a:pt x="10937" y="16706"/>
                    <a:pt x="10866" y="17046"/>
                    <a:pt x="10722" y="17131"/>
                  </a:cubicBezTo>
                  <a:cubicBezTo>
                    <a:pt x="10650" y="17131"/>
                    <a:pt x="10722" y="16961"/>
                    <a:pt x="10722" y="16876"/>
                  </a:cubicBezTo>
                  <a:cubicBezTo>
                    <a:pt x="10722" y="16706"/>
                    <a:pt x="10794" y="16536"/>
                    <a:pt x="10722" y="16451"/>
                  </a:cubicBezTo>
                  <a:cubicBezTo>
                    <a:pt x="10650" y="16451"/>
                    <a:pt x="10650" y="16706"/>
                    <a:pt x="10579" y="16706"/>
                  </a:cubicBezTo>
                  <a:cubicBezTo>
                    <a:pt x="10507" y="16621"/>
                    <a:pt x="10579" y="16451"/>
                    <a:pt x="10507" y="16366"/>
                  </a:cubicBezTo>
                  <a:cubicBezTo>
                    <a:pt x="10363" y="16281"/>
                    <a:pt x="10292" y="16196"/>
                    <a:pt x="10148" y="16196"/>
                  </a:cubicBezTo>
                  <a:cubicBezTo>
                    <a:pt x="10076" y="16281"/>
                    <a:pt x="10076" y="16536"/>
                    <a:pt x="10148" y="16621"/>
                  </a:cubicBezTo>
                  <a:cubicBezTo>
                    <a:pt x="10220" y="16706"/>
                    <a:pt x="10507" y="16621"/>
                    <a:pt x="10507" y="16791"/>
                  </a:cubicBezTo>
                  <a:cubicBezTo>
                    <a:pt x="10507" y="16961"/>
                    <a:pt x="10363" y="17131"/>
                    <a:pt x="10220" y="17131"/>
                  </a:cubicBezTo>
                  <a:cubicBezTo>
                    <a:pt x="10076" y="17131"/>
                    <a:pt x="10005" y="16961"/>
                    <a:pt x="9861" y="16961"/>
                  </a:cubicBezTo>
                  <a:cubicBezTo>
                    <a:pt x="9717" y="16876"/>
                    <a:pt x="9574" y="16706"/>
                    <a:pt x="9430" y="16791"/>
                  </a:cubicBezTo>
                  <a:cubicBezTo>
                    <a:pt x="9359" y="16876"/>
                    <a:pt x="9502" y="17046"/>
                    <a:pt x="9430" y="17131"/>
                  </a:cubicBezTo>
                  <a:cubicBezTo>
                    <a:pt x="9287" y="17216"/>
                    <a:pt x="9072" y="17131"/>
                    <a:pt x="8928" y="17216"/>
                  </a:cubicBezTo>
                  <a:cubicBezTo>
                    <a:pt x="8856" y="17216"/>
                    <a:pt x="8928" y="17386"/>
                    <a:pt x="8856" y="17471"/>
                  </a:cubicBezTo>
                  <a:cubicBezTo>
                    <a:pt x="8713" y="17556"/>
                    <a:pt x="8426" y="17471"/>
                    <a:pt x="8210" y="17471"/>
                  </a:cubicBezTo>
                  <a:cubicBezTo>
                    <a:pt x="8067" y="17386"/>
                    <a:pt x="7995" y="17216"/>
                    <a:pt x="7852" y="17131"/>
                  </a:cubicBezTo>
                  <a:cubicBezTo>
                    <a:pt x="7780" y="17131"/>
                    <a:pt x="7636" y="17216"/>
                    <a:pt x="7565" y="17131"/>
                  </a:cubicBezTo>
                  <a:cubicBezTo>
                    <a:pt x="7493" y="16961"/>
                    <a:pt x="7421" y="16706"/>
                    <a:pt x="7421" y="16451"/>
                  </a:cubicBezTo>
                  <a:cubicBezTo>
                    <a:pt x="7421" y="16281"/>
                    <a:pt x="7493" y="16110"/>
                    <a:pt x="7636" y="16025"/>
                  </a:cubicBezTo>
                  <a:cubicBezTo>
                    <a:pt x="7852" y="15855"/>
                    <a:pt x="8067" y="16025"/>
                    <a:pt x="8210" y="15940"/>
                  </a:cubicBezTo>
                  <a:cubicBezTo>
                    <a:pt x="8282" y="15855"/>
                    <a:pt x="8210" y="15770"/>
                    <a:pt x="8282" y="15600"/>
                  </a:cubicBezTo>
                  <a:cubicBezTo>
                    <a:pt x="8282" y="15600"/>
                    <a:pt x="8282" y="15430"/>
                    <a:pt x="8354" y="15430"/>
                  </a:cubicBezTo>
                  <a:cubicBezTo>
                    <a:pt x="8569" y="15430"/>
                    <a:pt x="8713" y="15430"/>
                    <a:pt x="8928" y="15430"/>
                  </a:cubicBezTo>
                  <a:cubicBezTo>
                    <a:pt x="9072" y="15430"/>
                    <a:pt x="9143" y="15515"/>
                    <a:pt x="9215" y="15515"/>
                  </a:cubicBezTo>
                  <a:cubicBezTo>
                    <a:pt x="9359" y="15515"/>
                    <a:pt x="9502" y="15430"/>
                    <a:pt x="9646" y="15515"/>
                  </a:cubicBezTo>
                  <a:cubicBezTo>
                    <a:pt x="9789" y="15515"/>
                    <a:pt x="9933" y="15600"/>
                    <a:pt x="10076" y="15600"/>
                  </a:cubicBezTo>
                  <a:cubicBezTo>
                    <a:pt x="10148" y="15600"/>
                    <a:pt x="10292" y="15515"/>
                    <a:pt x="10363" y="15515"/>
                  </a:cubicBezTo>
                  <a:cubicBezTo>
                    <a:pt x="10435" y="15515"/>
                    <a:pt x="10579" y="15600"/>
                    <a:pt x="10650" y="15515"/>
                  </a:cubicBezTo>
                  <a:cubicBezTo>
                    <a:pt x="10794" y="15430"/>
                    <a:pt x="10866" y="15260"/>
                    <a:pt x="11081" y="15175"/>
                  </a:cubicBezTo>
                  <a:cubicBezTo>
                    <a:pt x="11153" y="15175"/>
                    <a:pt x="11368" y="15345"/>
                    <a:pt x="11440" y="15260"/>
                  </a:cubicBezTo>
                  <a:cubicBezTo>
                    <a:pt x="11511" y="15090"/>
                    <a:pt x="11440" y="14835"/>
                    <a:pt x="11296" y="14665"/>
                  </a:cubicBezTo>
                  <a:cubicBezTo>
                    <a:pt x="11224" y="14580"/>
                    <a:pt x="10937" y="14495"/>
                    <a:pt x="10937" y="14325"/>
                  </a:cubicBezTo>
                  <a:cubicBezTo>
                    <a:pt x="10937" y="14155"/>
                    <a:pt x="11153" y="13899"/>
                    <a:pt x="11296" y="13729"/>
                  </a:cubicBezTo>
                  <a:cubicBezTo>
                    <a:pt x="11583" y="13474"/>
                    <a:pt x="11942" y="13304"/>
                    <a:pt x="12157" y="13049"/>
                  </a:cubicBezTo>
                  <a:cubicBezTo>
                    <a:pt x="12301" y="12879"/>
                    <a:pt x="12373" y="12624"/>
                    <a:pt x="12516" y="12454"/>
                  </a:cubicBezTo>
                  <a:cubicBezTo>
                    <a:pt x="12588" y="12284"/>
                    <a:pt x="12947" y="12199"/>
                    <a:pt x="12947" y="11944"/>
                  </a:cubicBezTo>
                  <a:cubicBezTo>
                    <a:pt x="13018" y="11688"/>
                    <a:pt x="12731" y="11518"/>
                    <a:pt x="12660" y="11263"/>
                  </a:cubicBezTo>
                  <a:cubicBezTo>
                    <a:pt x="12588" y="11093"/>
                    <a:pt x="12588" y="10923"/>
                    <a:pt x="12660" y="10753"/>
                  </a:cubicBezTo>
                  <a:cubicBezTo>
                    <a:pt x="12660" y="10668"/>
                    <a:pt x="12731" y="10583"/>
                    <a:pt x="12731" y="10498"/>
                  </a:cubicBezTo>
                  <a:cubicBezTo>
                    <a:pt x="12588" y="10413"/>
                    <a:pt x="12444" y="10413"/>
                    <a:pt x="12301" y="10328"/>
                  </a:cubicBezTo>
                  <a:cubicBezTo>
                    <a:pt x="12229" y="10328"/>
                    <a:pt x="12086" y="10243"/>
                    <a:pt x="12014" y="10158"/>
                  </a:cubicBezTo>
                  <a:cubicBezTo>
                    <a:pt x="11942" y="10073"/>
                    <a:pt x="12014" y="9903"/>
                    <a:pt x="12014" y="9818"/>
                  </a:cubicBezTo>
                  <a:cubicBezTo>
                    <a:pt x="11942" y="9647"/>
                    <a:pt x="11942" y="9477"/>
                    <a:pt x="11799" y="9477"/>
                  </a:cubicBezTo>
                  <a:cubicBezTo>
                    <a:pt x="11727" y="9477"/>
                    <a:pt x="11870" y="9733"/>
                    <a:pt x="11799" y="9903"/>
                  </a:cubicBezTo>
                  <a:cubicBezTo>
                    <a:pt x="11727" y="9988"/>
                    <a:pt x="11583" y="9988"/>
                    <a:pt x="11511" y="9903"/>
                  </a:cubicBezTo>
                  <a:cubicBezTo>
                    <a:pt x="11368" y="9818"/>
                    <a:pt x="11440" y="9562"/>
                    <a:pt x="11368" y="9392"/>
                  </a:cubicBezTo>
                  <a:cubicBezTo>
                    <a:pt x="11368" y="9392"/>
                    <a:pt x="11224" y="9477"/>
                    <a:pt x="11224" y="9477"/>
                  </a:cubicBezTo>
                  <a:cubicBezTo>
                    <a:pt x="11153" y="9307"/>
                    <a:pt x="11153" y="9222"/>
                    <a:pt x="11224" y="9052"/>
                  </a:cubicBezTo>
                  <a:cubicBezTo>
                    <a:pt x="11224" y="8967"/>
                    <a:pt x="11440" y="8797"/>
                    <a:pt x="11296" y="8797"/>
                  </a:cubicBezTo>
                  <a:cubicBezTo>
                    <a:pt x="11153" y="8882"/>
                    <a:pt x="11081" y="9052"/>
                    <a:pt x="10937" y="9137"/>
                  </a:cubicBezTo>
                  <a:cubicBezTo>
                    <a:pt x="10937" y="9137"/>
                    <a:pt x="10866" y="8882"/>
                    <a:pt x="10866" y="8967"/>
                  </a:cubicBezTo>
                  <a:cubicBezTo>
                    <a:pt x="10794" y="9052"/>
                    <a:pt x="10937" y="9307"/>
                    <a:pt x="10794" y="9392"/>
                  </a:cubicBezTo>
                  <a:cubicBezTo>
                    <a:pt x="10507" y="9647"/>
                    <a:pt x="10148" y="9818"/>
                    <a:pt x="9789" y="9818"/>
                  </a:cubicBezTo>
                  <a:cubicBezTo>
                    <a:pt x="9646" y="9818"/>
                    <a:pt x="9717" y="9477"/>
                    <a:pt x="9789" y="9392"/>
                  </a:cubicBezTo>
                  <a:cubicBezTo>
                    <a:pt x="9861" y="9222"/>
                    <a:pt x="10005" y="9052"/>
                    <a:pt x="10148" y="8967"/>
                  </a:cubicBezTo>
                  <a:cubicBezTo>
                    <a:pt x="10292" y="8797"/>
                    <a:pt x="10579" y="8882"/>
                    <a:pt x="10722" y="8712"/>
                  </a:cubicBezTo>
                  <a:cubicBezTo>
                    <a:pt x="10866" y="8627"/>
                    <a:pt x="10650" y="8457"/>
                    <a:pt x="10579" y="8372"/>
                  </a:cubicBezTo>
                  <a:cubicBezTo>
                    <a:pt x="10507" y="8287"/>
                    <a:pt x="10292" y="8372"/>
                    <a:pt x="10220" y="8202"/>
                  </a:cubicBezTo>
                  <a:cubicBezTo>
                    <a:pt x="10148" y="8117"/>
                    <a:pt x="10363" y="7777"/>
                    <a:pt x="10220" y="7777"/>
                  </a:cubicBezTo>
                  <a:cubicBezTo>
                    <a:pt x="10076" y="7607"/>
                    <a:pt x="9789" y="8032"/>
                    <a:pt x="9646" y="7947"/>
                  </a:cubicBezTo>
                  <a:cubicBezTo>
                    <a:pt x="9502" y="7777"/>
                    <a:pt x="9861" y="7522"/>
                    <a:pt x="9789" y="7351"/>
                  </a:cubicBezTo>
                  <a:cubicBezTo>
                    <a:pt x="9789" y="7181"/>
                    <a:pt x="9574" y="7436"/>
                    <a:pt x="9430" y="7522"/>
                  </a:cubicBezTo>
                  <a:cubicBezTo>
                    <a:pt x="9359" y="7607"/>
                    <a:pt x="9287" y="7947"/>
                    <a:pt x="9287" y="7777"/>
                  </a:cubicBezTo>
                  <a:cubicBezTo>
                    <a:pt x="9215" y="7436"/>
                    <a:pt x="9430" y="7011"/>
                    <a:pt x="9359" y="6671"/>
                  </a:cubicBezTo>
                  <a:cubicBezTo>
                    <a:pt x="9287" y="6501"/>
                    <a:pt x="9143" y="6926"/>
                    <a:pt x="9000" y="6926"/>
                  </a:cubicBezTo>
                  <a:cubicBezTo>
                    <a:pt x="8856" y="6926"/>
                    <a:pt x="8856" y="6671"/>
                    <a:pt x="8713" y="6586"/>
                  </a:cubicBezTo>
                  <a:cubicBezTo>
                    <a:pt x="8641" y="6501"/>
                    <a:pt x="8498" y="6501"/>
                    <a:pt x="8426" y="6416"/>
                  </a:cubicBezTo>
                  <a:cubicBezTo>
                    <a:pt x="8426" y="6246"/>
                    <a:pt x="8713" y="5821"/>
                    <a:pt x="8498" y="5906"/>
                  </a:cubicBezTo>
                  <a:cubicBezTo>
                    <a:pt x="8354" y="5906"/>
                    <a:pt x="8354" y="6331"/>
                    <a:pt x="8210" y="6416"/>
                  </a:cubicBezTo>
                  <a:cubicBezTo>
                    <a:pt x="8067" y="6501"/>
                    <a:pt x="8139" y="6076"/>
                    <a:pt x="7995" y="6076"/>
                  </a:cubicBezTo>
                  <a:cubicBezTo>
                    <a:pt x="7852" y="6076"/>
                    <a:pt x="7780" y="6416"/>
                    <a:pt x="7852" y="6501"/>
                  </a:cubicBezTo>
                  <a:cubicBezTo>
                    <a:pt x="7995" y="6756"/>
                    <a:pt x="8354" y="6586"/>
                    <a:pt x="8498" y="6841"/>
                  </a:cubicBezTo>
                  <a:cubicBezTo>
                    <a:pt x="8641" y="7011"/>
                    <a:pt x="8569" y="7351"/>
                    <a:pt x="8426" y="7436"/>
                  </a:cubicBezTo>
                  <a:cubicBezTo>
                    <a:pt x="8210" y="7607"/>
                    <a:pt x="7852" y="7607"/>
                    <a:pt x="7565" y="7522"/>
                  </a:cubicBezTo>
                  <a:cubicBezTo>
                    <a:pt x="7493" y="7522"/>
                    <a:pt x="7493" y="7181"/>
                    <a:pt x="7349" y="7181"/>
                  </a:cubicBezTo>
                  <a:cubicBezTo>
                    <a:pt x="6991" y="7011"/>
                    <a:pt x="6632" y="7011"/>
                    <a:pt x="6201" y="7011"/>
                  </a:cubicBezTo>
                  <a:cubicBezTo>
                    <a:pt x="6129" y="7011"/>
                    <a:pt x="6345" y="7181"/>
                    <a:pt x="6416" y="7181"/>
                  </a:cubicBezTo>
                  <a:cubicBezTo>
                    <a:pt x="6560" y="7351"/>
                    <a:pt x="6775" y="7351"/>
                    <a:pt x="6919" y="7522"/>
                  </a:cubicBezTo>
                  <a:cubicBezTo>
                    <a:pt x="6991" y="7607"/>
                    <a:pt x="6775" y="7692"/>
                    <a:pt x="6632" y="7692"/>
                  </a:cubicBezTo>
                  <a:cubicBezTo>
                    <a:pt x="6416" y="7607"/>
                    <a:pt x="6273" y="7351"/>
                    <a:pt x="6058" y="7266"/>
                  </a:cubicBezTo>
                  <a:cubicBezTo>
                    <a:pt x="5914" y="7096"/>
                    <a:pt x="5771" y="6841"/>
                    <a:pt x="5627" y="6756"/>
                  </a:cubicBezTo>
                  <a:cubicBezTo>
                    <a:pt x="5484" y="6671"/>
                    <a:pt x="5340" y="6671"/>
                    <a:pt x="5197" y="6671"/>
                  </a:cubicBezTo>
                  <a:cubicBezTo>
                    <a:pt x="5125" y="6671"/>
                    <a:pt x="5340" y="6756"/>
                    <a:pt x="5412" y="6841"/>
                  </a:cubicBezTo>
                  <a:cubicBezTo>
                    <a:pt x="5555" y="7011"/>
                    <a:pt x="5842" y="7096"/>
                    <a:pt x="5914" y="7351"/>
                  </a:cubicBezTo>
                  <a:cubicBezTo>
                    <a:pt x="5914" y="7436"/>
                    <a:pt x="5699" y="7436"/>
                    <a:pt x="5627" y="7436"/>
                  </a:cubicBezTo>
                  <a:cubicBezTo>
                    <a:pt x="5268" y="7436"/>
                    <a:pt x="4981" y="7266"/>
                    <a:pt x="4694" y="7266"/>
                  </a:cubicBezTo>
                  <a:cubicBezTo>
                    <a:pt x="4407" y="7266"/>
                    <a:pt x="4120" y="7351"/>
                    <a:pt x="3905" y="7266"/>
                  </a:cubicBezTo>
                  <a:cubicBezTo>
                    <a:pt x="3761" y="7181"/>
                    <a:pt x="3977" y="6841"/>
                    <a:pt x="3833" y="6756"/>
                  </a:cubicBezTo>
                  <a:cubicBezTo>
                    <a:pt x="3690" y="6756"/>
                    <a:pt x="3761" y="7096"/>
                    <a:pt x="3690" y="7181"/>
                  </a:cubicBezTo>
                  <a:cubicBezTo>
                    <a:pt x="3474" y="7266"/>
                    <a:pt x="3259" y="7011"/>
                    <a:pt x="3044" y="7096"/>
                  </a:cubicBezTo>
                  <a:cubicBezTo>
                    <a:pt x="2972" y="7096"/>
                    <a:pt x="3259" y="7266"/>
                    <a:pt x="3187" y="7266"/>
                  </a:cubicBezTo>
                  <a:cubicBezTo>
                    <a:pt x="3044" y="7351"/>
                    <a:pt x="2900" y="7181"/>
                    <a:pt x="2757" y="7096"/>
                  </a:cubicBezTo>
                  <a:cubicBezTo>
                    <a:pt x="2685" y="7011"/>
                    <a:pt x="2541" y="6926"/>
                    <a:pt x="2470" y="6756"/>
                  </a:cubicBezTo>
                  <a:cubicBezTo>
                    <a:pt x="2398" y="6671"/>
                    <a:pt x="2541" y="6416"/>
                    <a:pt x="2470" y="6416"/>
                  </a:cubicBezTo>
                  <a:cubicBezTo>
                    <a:pt x="2326" y="6416"/>
                    <a:pt x="2470" y="6671"/>
                    <a:pt x="2326" y="6756"/>
                  </a:cubicBezTo>
                  <a:cubicBezTo>
                    <a:pt x="2326" y="6841"/>
                    <a:pt x="2183" y="6756"/>
                    <a:pt x="2183" y="6756"/>
                  </a:cubicBezTo>
                  <a:cubicBezTo>
                    <a:pt x="2111" y="6671"/>
                    <a:pt x="2183" y="6501"/>
                    <a:pt x="2111" y="6416"/>
                  </a:cubicBezTo>
                  <a:cubicBezTo>
                    <a:pt x="2111" y="6416"/>
                    <a:pt x="2039" y="6416"/>
                    <a:pt x="1967" y="6416"/>
                  </a:cubicBezTo>
                  <a:cubicBezTo>
                    <a:pt x="1967" y="6586"/>
                    <a:pt x="2111" y="6756"/>
                    <a:pt x="1967" y="6841"/>
                  </a:cubicBezTo>
                  <a:cubicBezTo>
                    <a:pt x="1824" y="6841"/>
                    <a:pt x="1608" y="6671"/>
                    <a:pt x="1393" y="6586"/>
                  </a:cubicBezTo>
                  <a:cubicBezTo>
                    <a:pt x="1321" y="6586"/>
                    <a:pt x="1250" y="6756"/>
                    <a:pt x="1178" y="6756"/>
                  </a:cubicBezTo>
                  <a:cubicBezTo>
                    <a:pt x="1106" y="6671"/>
                    <a:pt x="1178" y="6501"/>
                    <a:pt x="1106" y="6416"/>
                  </a:cubicBezTo>
                  <a:cubicBezTo>
                    <a:pt x="963" y="6246"/>
                    <a:pt x="747" y="6161"/>
                    <a:pt x="676" y="5991"/>
                  </a:cubicBezTo>
                  <a:cubicBezTo>
                    <a:pt x="532" y="5821"/>
                    <a:pt x="532" y="5566"/>
                    <a:pt x="460" y="5310"/>
                  </a:cubicBezTo>
                  <a:cubicBezTo>
                    <a:pt x="460" y="5310"/>
                    <a:pt x="389" y="5140"/>
                    <a:pt x="460" y="5140"/>
                  </a:cubicBezTo>
                  <a:cubicBezTo>
                    <a:pt x="676" y="5140"/>
                    <a:pt x="891" y="5140"/>
                    <a:pt x="1106" y="5140"/>
                  </a:cubicBezTo>
                  <a:cubicBezTo>
                    <a:pt x="1321" y="5225"/>
                    <a:pt x="1393" y="5396"/>
                    <a:pt x="1608" y="5481"/>
                  </a:cubicBezTo>
                  <a:cubicBezTo>
                    <a:pt x="1752" y="5481"/>
                    <a:pt x="2111" y="5651"/>
                    <a:pt x="2183" y="5396"/>
                  </a:cubicBezTo>
                  <a:cubicBezTo>
                    <a:pt x="2183" y="5140"/>
                    <a:pt x="1824" y="5140"/>
                    <a:pt x="1680" y="4970"/>
                  </a:cubicBezTo>
                  <a:cubicBezTo>
                    <a:pt x="1608" y="4970"/>
                    <a:pt x="1680" y="4800"/>
                    <a:pt x="1608" y="4800"/>
                  </a:cubicBezTo>
                  <a:cubicBezTo>
                    <a:pt x="1465" y="4800"/>
                    <a:pt x="1250" y="4885"/>
                    <a:pt x="1106" y="4885"/>
                  </a:cubicBezTo>
                  <a:cubicBezTo>
                    <a:pt x="747" y="4885"/>
                    <a:pt x="389" y="4885"/>
                    <a:pt x="30" y="4715"/>
                  </a:cubicBezTo>
                  <a:cubicBezTo>
                    <a:pt x="-42" y="4715"/>
                    <a:pt x="30" y="4545"/>
                    <a:pt x="102" y="4375"/>
                  </a:cubicBezTo>
                  <a:cubicBezTo>
                    <a:pt x="173" y="4120"/>
                    <a:pt x="245" y="3865"/>
                    <a:pt x="317" y="3610"/>
                  </a:cubicBezTo>
                  <a:cubicBezTo>
                    <a:pt x="389" y="3440"/>
                    <a:pt x="532" y="3355"/>
                    <a:pt x="604" y="3099"/>
                  </a:cubicBezTo>
                  <a:cubicBezTo>
                    <a:pt x="676" y="2929"/>
                    <a:pt x="532" y="2674"/>
                    <a:pt x="604" y="2504"/>
                  </a:cubicBezTo>
                  <a:cubicBezTo>
                    <a:pt x="676" y="2249"/>
                    <a:pt x="963" y="2164"/>
                    <a:pt x="1106" y="1909"/>
                  </a:cubicBezTo>
                  <a:cubicBezTo>
                    <a:pt x="1321" y="1654"/>
                    <a:pt x="1393" y="1314"/>
                    <a:pt x="1608" y="1059"/>
                  </a:cubicBezTo>
                  <a:cubicBezTo>
                    <a:pt x="1896" y="718"/>
                    <a:pt x="2254" y="463"/>
                    <a:pt x="2613" y="293"/>
                  </a:cubicBezTo>
                  <a:cubicBezTo>
                    <a:pt x="2900" y="123"/>
                    <a:pt x="3259" y="38"/>
                    <a:pt x="3618" y="38"/>
                  </a:cubicBezTo>
                  <a:cubicBezTo>
                    <a:pt x="3905" y="-47"/>
                    <a:pt x="4192" y="38"/>
                    <a:pt x="4479" y="38"/>
                  </a:cubicBezTo>
                  <a:cubicBezTo>
                    <a:pt x="4622" y="38"/>
                    <a:pt x="4766" y="-47"/>
                    <a:pt x="4838" y="38"/>
                  </a:cubicBezTo>
                  <a:cubicBezTo>
                    <a:pt x="4909" y="123"/>
                    <a:pt x="4838" y="293"/>
                    <a:pt x="4766" y="378"/>
                  </a:cubicBezTo>
                  <a:cubicBezTo>
                    <a:pt x="4622" y="463"/>
                    <a:pt x="4335" y="548"/>
                    <a:pt x="4192" y="633"/>
                  </a:cubicBezTo>
                  <a:cubicBezTo>
                    <a:pt x="4048" y="718"/>
                    <a:pt x="3833" y="803"/>
                    <a:pt x="3761" y="973"/>
                  </a:cubicBezTo>
                  <a:cubicBezTo>
                    <a:pt x="3618" y="1144"/>
                    <a:pt x="3690" y="1399"/>
                    <a:pt x="3618" y="1569"/>
                  </a:cubicBezTo>
                  <a:cubicBezTo>
                    <a:pt x="3474" y="1824"/>
                    <a:pt x="3259" y="1909"/>
                    <a:pt x="3187" y="2079"/>
                  </a:cubicBezTo>
                  <a:cubicBezTo>
                    <a:pt x="3187" y="2334"/>
                    <a:pt x="3403" y="2504"/>
                    <a:pt x="3403" y="2674"/>
                  </a:cubicBezTo>
                  <a:cubicBezTo>
                    <a:pt x="3403" y="2929"/>
                    <a:pt x="3187" y="3099"/>
                    <a:pt x="3187" y="3270"/>
                  </a:cubicBezTo>
                  <a:cubicBezTo>
                    <a:pt x="3115" y="3440"/>
                    <a:pt x="3115" y="3695"/>
                    <a:pt x="3187" y="3780"/>
                  </a:cubicBezTo>
                  <a:cubicBezTo>
                    <a:pt x="3331" y="4035"/>
                    <a:pt x="3618" y="4205"/>
                    <a:pt x="3761" y="4375"/>
                  </a:cubicBezTo>
                  <a:cubicBezTo>
                    <a:pt x="3833" y="4460"/>
                    <a:pt x="4048" y="4460"/>
                    <a:pt x="3977" y="4545"/>
                  </a:cubicBezTo>
                  <a:cubicBezTo>
                    <a:pt x="3905" y="4715"/>
                    <a:pt x="3618" y="4715"/>
                    <a:pt x="3474" y="4800"/>
                  </a:cubicBezTo>
                  <a:cubicBezTo>
                    <a:pt x="3259" y="4885"/>
                    <a:pt x="3115" y="4885"/>
                    <a:pt x="2972" y="4970"/>
                  </a:cubicBezTo>
                  <a:cubicBezTo>
                    <a:pt x="2828" y="5055"/>
                    <a:pt x="2685" y="5225"/>
                    <a:pt x="2685" y="5396"/>
                  </a:cubicBezTo>
                  <a:cubicBezTo>
                    <a:pt x="2685" y="5481"/>
                    <a:pt x="2900" y="5310"/>
                    <a:pt x="2972" y="5225"/>
                  </a:cubicBezTo>
                  <a:cubicBezTo>
                    <a:pt x="3187" y="5225"/>
                    <a:pt x="3331" y="5055"/>
                    <a:pt x="3546" y="4970"/>
                  </a:cubicBezTo>
                  <a:cubicBezTo>
                    <a:pt x="3618" y="4970"/>
                    <a:pt x="3761" y="4885"/>
                    <a:pt x="3833" y="4970"/>
                  </a:cubicBezTo>
                  <a:cubicBezTo>
                    <a:pt x="3905" y="5140"/>
                    <a:pt x="3761" y="5310"/>
                    <a:pt x="3761" y="5481"/>
                  </a:cubicBezTo>
                  <a:cubicBezTo>
                    <a:pt x="3761" y="5566"/>
                    <a:pt x="3905" y="5651"/>
                    <a:pt x="3905" y="5566"/>
                  </a:cubicBezTo>
                  <a:cubicBezTo>
                    <a:pt x="4048" y="5310"/>
                    <a:pt x="4048" y="5055"/>
                    <a:pt x="4120" y="4800"/>
                  </a:cubicBezTo>
                  <a:cubicBezTo>
                    <a:pt x="4120" y="4715"/>
                    <a:pt x="4192" y="4630"/>
                    <a:pt x="4264" y="4545"/>
                  </a:cubicBezTo>
                  <a:cubicBezTo>
                    <a:pt x="4335" y="4375"/>
                    <a:pt x="4407" y="4205"/>
                    <a:pt x="4335" y="4120"/>
                  </a:cubicBezTo>
                  <a:cubicBezTo>
                    <a:pt x="4192" y="3865"/>
                    <a:pt x="3977" y="3865"/>
                    <a:pt x="3761" y="3780"/>
                  </a:cubicBezTo>
                  <a:cubicBezTo>
                    <a:pt x="3690" y="3695"/>
                    <a:pt x="3474" y="3525"/>
                    <a:pt x="3546" y="3440"/>
                  </a:cubicBezTo>
                  <a:cubicBezTo>
                    <a:pt x="3618" y="3184"/>
                    <a:pt x="3833" y="2929"/>
                    <a:pt x="4048" y="2844"/>
                  </a:cubicBezTo>
                  <a:cubicBezTo>
                    <a:pt x="4120" y="2759"/>
                    <a:pt x="4264" y="3014"/>
                    <a:pt x="4335" y="3099"/>
                  </a:cubicBezTo>
                  <a:cubicBezTo>
                    <a:pt x="4479" y="3184"/>
                    <a:pt x="4551" y="3355"/>
                    <a:pt x="4694" y="3355"/>
                  </a:cubicBezTo>
                  <a:cubicBezTo>
                    <a:pt x="4766" y="3440"/>
                    <a:pt x="4766" y="3184"/>
                    <a:pt x="4694" y="3184"/>
                  </a:cubicBezTo>
                  <a:cubicBezTo>
                    <a:pt x="4622" y="3014"/>
                    <a:pt x="4407" y="3099"/>
                    <a:pt x="4335" y="2929"/>
                  </a:cubicBezTo>
                  <a:cubicBezTo>
                    <a:pt x="4264" y="2844"/>
                    <a:pt x="4479" y="2674"/>
                    <a:pt x="4407" y="2589"/>
                  </a:cubicBezTo>
                  <a:cubicBezTo>
                    <a:pt x="4407" y="2504"/>
                    <a:pt x="4192" y="2674"/>
                    <a:pt x="4120" y="2589"/>
                  </a:cubicBezTo>
                  <a:cubicBezTo>
                    <a:pt x="4048" y="2589"/>
                    <a:pt x="4048" y="2419"/>
                    <a:pt x="4048" y="2334"/>
                  </a:cubicBezTo>
                  <a:cubicBezTo>
                    <a:pt x="4048" y="1994"/>
                    <a:pt x="3905" y="1654"/>
                    <a:pt x="4048" y="1484"/>
                  </a:cubicBezTo>
                  <a:cubicBezTo>
                    <a:pt x="4120" y="1314"/>
                    <a:pt x="4264" y="1654"/>
                    <a:pt x="4407" y="1739"/>
                  </a:cubicBezTo>
                  <a:cubicBezTo>
                    <a:pt x="4622" y="1824"/>
                    <a:pt x="4838" y="2079"/>
                    <a:pt x="5053" y="2079"/>
                  </a:cubicBezTo>
                  <a:cubicBezTo>
                    <a:pt x="5125" y="2079"/>
                    <a:pt x="5125" y="1909"/>
                    <a:pt x="5053" y="1824"/>
                  </a:cubicBezTo>
                  <a:cubicBezTo>
                    <a:pt x="4838" y="1654"/>
                    <a:pt x="4551" y="1654"/>
                    <a:pt x="4335" y="1399"/>
                  </a:cubicBezTo>
                  <a:cubicBezTo>
                    <a:pt x="4264" y="1314"/>
                    <a:pt x="4551" y="1314"/>
                    <a:pt x="4622" y="1314"/>
                  </a:cubicBezTo>
                  <a:cubicBezTo>
                    <a:pt x="4838" y="1314"/>
                    <a:pt x="5053" y="1569"/>
                    <a:pt x="5197" y="1399"/>
                  </a:cubicBezTo>
                  <a:cubicBezTo>
                    <a:pt x="5340" y="1229"/>
                    <a:pt x="4909" y="1314"/>
                    <a:pt x="4766" y="1144"/>
                  </a:cubicBezTo>
                  <a:cubicBezTo>
                    <a:pt x="4694" y="1059"/>
                    <a:pt x="4622" y="888"/>
                    <a:pt x="4694" y="803"/>
                  </a:cubicBezTo>
                  <a:cubicBezTo>
                    <a:pt x="4838" y="718"/>
                    <a:pt x="4909" y="973"/>
                    <a:pt x="5053" y="973"/>
                  </a:cubicBezTo>
                  <a:cubicBezTo>
                    <a:pt x="5125" y="888"/>
                    <a:pt x="5197" y="633"/>
                    <a:pt x="5268" y="633"/>
                  </a:cubicBezTo>
                  <a:cubicBezTo>
                    <a:pt x="5412" y="548"/>
                    <a:pt x="5555" y="718"/>
                    <a:pt x="5699" y="718"/>
                  </a:cubicBezTo>
                  <a:cubicBezTo>
                    <a:pt x="5771" y="633"/>
                    <a:pt x="5627" y="463"/>
                    <a:pt x="5699" y="463"/>
                  </a:cubicBezTo>
                  <a:cubicBezTo>
                    <a:pt x="6058" y="293"/>
                    <a:pt x="6345" y="123"/>
                    <a:pt x="6704" y="123"/>
                  </a:cubicBezTo>
                  <a:cubicBezTo>
                    <a:pt x="7062" y="38"/>
                    <a:pt x="7421" y="38"/>
                    <a:pt x="7708" y="208"/>
                  </a:cubicBezTo>
                  <a:cubicBezTo>
                    <a:pt x="7780" y="208"/>
                    <a:pt x="7780" y="463"/>
                    <a:pt x="7780" y="548"/>
                  </a:cubicBezTo>
                  <a:cubicBezTo>
                    <a:pt x="7780" y="718"/>
                    <a:pt x="7636" y="888"/>
                    <a:pt x="7708" y="1059"/>
                  </a:cubicBezTo>
                  <a:cubicBezTo>
                    <a:pt x="7780" y="1229"/>
                    <a:pt x="7995" y="1144"/>
                    <a:pt x="8067" y="1314"/>
                  </a:cubicBezTo>
                  <a:cubicBezTo>
                    <a:pt x="8139" y="1399"/>
                    <a:pt x="7995" y="1569"/>
                    <a:pt x="7995" y="1739"/>
                  </a:cubicBezTo>
                  <a:cubicBezTo>
                    <a:pt x="7995" y="1909"/>
                    <a:pt x="8139" y="1994"/>
                    <a:pt x="8067" y="2079"/>
                  </a:cubicBezTo>
                  <a:cubicBezTo>
                    <a:pt x="7852" y="2419"/>
                    <a:pt x="7421" y="2504"/>
                    <a:pt x="7206" y="2844"/>
                  </a:cubicBezTo>
                  <a:cubicBezTo>
                    <a:pt x="7134" y="2929"/>
                    <a:pt x="7565" y="2674"/>
                    <a:pt x="7636" y="2844"/>
                  </a:cubicBezTo>
                  <a:cubicBezTo>
                    <a:pt x="7708" y="3014"/>
                    <a:pt x="7421" y="3184"/>
                    <a:pt x="7349" y="3355"/>
                  </a:cubicBezTo>
                  <a:cubicBezTo>
                    <a:pt x="7349" y="3440"/>
                    <a:pt x="7349" y="3695"/>
                    <a:pt x="7493" y="3695"/>
                  </a:cubicBezTo>
                  <a:cubicBezTo>
                    <a:pt x="7636" y="3610"/>
                    <a:pt x="7708" y="3355"/>
                    <a:pt x="7852" y="3184"/>
                  </a:cubicBezTo>
                  <a:cubicBezTo>
                    <a:pt x="7923" y="3099"/>
                    <a:pt x="7923" y="3014"/>
                    <a:pt x="8067" y="2929"/>
                  </a:cubicBezTo>
                  <a:cubicBezTo>
                    <a:pt x="8139" y="2929"/>
                    <a:pt x="8210" y="3099"/>
                    <a:pt x="8282" y="3014"/>
                  </a:cubicBezTo>
                  <a:cubicBezTo>
                    <a:pt x="8354" y="2929"/>
                    <a:pt x="8210" y="2674"/>
                    <a:pt x="8282" y="2674"/>
                  </a:cubicBezTo>
                  <a:cubicBezTo>
                    <a:pt x="8426" y="2674"/>
                    <a:pt x="8426" y="2929"/>
                    <a:pt x="8569" y="3014"/>
                  </a:cubicBezTo>
                  <a:cubicBezTo>
                    <a:pt x="8713" y="3099"/>
                    <a:pt x="8928" y="2759"/>
                    <a:pt x="8928" y="2929"/>
                  </a:cubicBezTo>
                  <a:cubicBezTo>
                    <a:pt x="9000" y="3099"/>
                    <a:pt x="8713" y="3355"/>
                    <a:pt x="8785" y="3610"/>
                  </a:cubicBezTo>
                  <a:cubicBezTo>
                    <a:pt x="8856" y="3780"/>
                    <a:pt x="9072" y="3695"/>
                    <a:pt x="9143" y="3610"/>
                  </a:cubicBezTo>
                  <a:cubicBezTo>
                    <a:pt x="9215" y="3525"/>
                    <a:pt x="8928" y="3270"/>
                    <a:pt x="9072" y="3184"/>
                  </a:cubicBezTo>
                  <a:cubicBezTo>
                    <a:pt x="9143" y="3099"/>
                    <a:pt x="9287" y="3355"/>
                    <a:pt x="9430" y="3440"/>
                  </a:cubicBezTo>
                  <a:cubicBezTo>
                    <a:pt x="9502" y="3525"/>
                    <a:pt x="9574" y="3780"/>
                    <a:pt x="9574" y="3695"/>
                  </a:cubicBezTo>
                  <a:cubicBezTo>
                    <a:pt x="9574" y="3525"/>
                    <a:pt x="9502" y="3355"/>
                    <a:pt x="9430" y="3184"/>
                  </a:cubicBezTo>
                  <a:cubicBezTo>
                    <a:pt x="9359" y="3014"/>
                    <a:pt x="9143" y="2929"/>
                    <a:pt x="9215" y="2844"/>
                  </a:cubicBezTo>
                  <a:cubicBezTo>
                    <a:pt x="9359" y="2759"/>
                    <a:pt x="9502" y="3014"/>
                    <a:pt x="9646" y="3014"/>
                  </a:cubicBezTo>
                  <a:cubicBezTo>
                    <a:pt x="9789" y="3099"/>
                    <a:pt x="10005" y="3184"/>
                    <a:pt x="10220" y="3099"/>
                  </a:cubicBezTo>
                  <a:cubicBezTo>
                    <a:pt x="10292" y="3099"/>
                    <a:pt x="10076" y="3014"/>
                    <a:pt x="10005" y="2929"/>
                  </a:cubicBezTo>
                  <a:cubicBezTo>
                    <a:pt x="9789" y="2844"/>
                    <a:pt x="9502" y="2929"/>
                    <a:pt x="9430" y="2674"/>
                  </a:cubicBezTo>
                  <a:cubicBezTo>
                    <a:pt x="9430" y="2504"/>
                    <a:pt x="9717" y="2334"/>
                    <a:pt x="9861" y="2249"/>
                  </a:cubicBezTo>
                  <a:cubicBezTo>
                    <a:pt x="10005" y="2164"/>
                    <a:pt x="10220" y="1994"/>
                    <a:pt x="10363" y="2079"/>
                  </a:cubicBezTo>
                  <a:cubicBezTo>
                    <a:pt x="10722" y="2079"/>
                    <a:pt x="11081" y="2249"/>
                    <a:pt x="11368" y="2419"/>
                  </a:cubicBezTo>
                  <a:cubicBezTo>
                    <a:pt x="11440" y="2419"/>
                    <a:pt x="11511" y="2674"/>
                    <a:pt x="11583" y="2589"/>
                  </a:cubicBezTo>
                  <a:cubicBezTo>
                    <a:pt x="11655" y="2589"/>
                    <a:pt x="11583" y="2249"/>
                    <a:pt x="11655" y="2334"/>
                  </a:cubicBezTo>
                  <a:cubicBezTo>
                    <a:pt x="11942" y="2419"/>
                    <a:pt x="12157" y="2589"/>
                    <a:pt x="12229" y="2929"/>
                  </a:cubicBezTo>
                  <a:cubicBezTo>
                    <a:pt x="12301" y="3099"/>
                    <a:pt x="12014" y="3184"/>
                    <a:pt x="11870" y="3270"/>
                  </a:cubicBezTo>
                  <a:cubicBezTo>
                    <a:pt x="11727" y="3440"/>
                    <a:pt x="11583" y="3525"/>
                    <a:pt x="11511" y="3695"/>
                  </a:cubicBezTo>
                  <a:cubicBezTo>
                    <a:pt x="11511" y="3780"/>
                    <a:pt x="11583" y="3865"/>
                    <a:pt x="11583" y="3865"/>
                  </a:cubicBezTo>
                  <a:cubicBezTo>
                    <a:pt x="11727" y="3695"/>
                    <a:pt x="11799" y="3440"/>
                    <a:pt x="12014" y="3355"/>
                  </a:cubicBezTo>
                  <a:cubicBezTo>
                    <a:pt x="12229" y="3270"/>
                    <a:pt x="12516" y="3099"/>
                    <a:pt x="12660" y="3355"/>
                  </a:cubicBezTo>
                  <a:cubicBezTo>
                    <a:pt x="12803" y="3525"/>
                    <a:pt x="12516" y="3695"/>
                    <a:pt x="12373" y="3865"/>
                  </a:cubicBezTo>
                  <a:cubicBezTo>
                    <a:pt x="12229" y="3950"/>
                    <a:pt x="12014" y="3950"/>
                    <a:pt x="12014" y="4035"/>
                  </a:cubicBezTo>
                  <a:cubicBezTo>
                    <a:pt x="11942" y="4205"/>
                    <a:pt x="12301" y="4035"/>
                    <a:pt x="12301" y="4120"/>
                  </a:cubicBezTo>
                  <a:cubicBezTo>
                    <a:pt x="12301" y="4290"/>
                    <a:pt x="12086" y="4460"/>
                    <a:pt x="12086" y="4630"/>
                  </a:cubicBezTo>
                  <a:cubicBezTo>
                    <a:pt x="12086" y="4715"/>
                    <a:pt x="12229" y="4715"/>
                    <a:pt x="12301" y="4715"/>
                  </a:cubicBezTo>
                  <a:cubicBezTo>
                    <a:pt x="12444" y="4545"/>
                    <a:pt x="12444" y="4290"/>
                    <a:pt x="12588" y="4120"/>
                  </a:cubicBezTo>
                  <a:cubicBezTo>
                    <a:pt x="12731" y="3950"/>
                    <a:pt x="12947" y="3610"/>
                    <a:pt x="12947" y="3780"/>
                  </a:cubicBezTo>
                  <a:cubicBezTo>
                    <a:pt x="13018" y="4035"/>
                    <a:pt x="12731" y="4205"/>
                    <a:pt x="12660" y="4460"/>
                  </a:cubicBezTo>
                  <a:cubicBezTo>
                    <a:pt x="12588" y="4545"/>
                    <a:pt x="12516" y="4885"/>
                    <a:pt x="12588" y="4885"/>
                  </a:cubicBezTo>
                  <a:cubicBezTo>
                    <a:pt x="12803" y="4715"/>
                    <a:pt x="12803" y="4035"/>
                    <a:pt x="13018" y="4205"/>
                  </a:cubicBezTo>
                  <a:cubicBezTo>
                    <a:pt x="13234" y="4290"/>
                    <a:pt x="12803" y="4715"/>
                    <a:pt x="12875" y="4970"/>
                  </a:cubicBezTo>
                  <a:cubicBezTo>
                    <a:pt x="13018" y="5140"/>
                    <a:pt x="13090" y="4460"/>
                    <a:pt x="13234" y="4545"/>
                  </a:cubicBezTo>
                  <a:cubicBezTo>
                    <a:pt x="13377" y="4715"/>
                    <a:pt x="12947" y="5310"/>
                    <a:pt x="13162" y="5225"/>
                  </a:cubicBezTo>
                  <a:cubicBezTo>
                    <a:pt x="13449" y="5225"/>
                    <a:pt x="13521" y="4800"/>
                    <a:pt x="13593" y="4545"/>
                  </a:cubicBezTo>
                  <a:cubicBezTo>
                    <a:pt x="13736" y="4375"/>
                    <a:pt x="13736" y="4035"/>
                    <a:pt x="13880" y="3950"/>
                  </a:cubicBezTo>
                  <a:cubicBezTo>
                    <a:pt x="14023" y="3865"/>
                    <a:pt x="14310" y="3950"/>
                    <a:pt x="14454" y="4120"/>
                  </a:cubicBezTo>
                  <a:cubicBezTo>
                    <a:pt x="14525" y="4205"/>
                    <a:pt x="14238" y="4545"/>
                    <a:pt x="14382" y="4545"/>
                  </a:cubicBezTo>
                  <a:cubicBezTo>
                    <a:pt x="14454" y="4630"/>
                    <a:pt x="14454" y="4205"/>
                    <a:pt x="14597" y="4205"/>
                  </a:cubicBezTo>
                  <a:cubicBezTo>
                    <a:pt x="14812" y="4205"/>
                    <a:pt x="14956" y="4460"/>
                    <a:pt x="15028" y="4630"/>
                  </a:cubicBezTo>
                  <a:cubicBezTo>
                    <a:pt x="15100" y="4630"/>
                    <a:pt x="15100" y="4800"/>
                    <a:pt x="15028" y="4885"/>
                  </a:cubicBezTo>
                  <a:cubicBezTo>
                    <a:pt x="14956" y="4970"/>
                    <a:pt x="14812" y="5055"/>
                    <a:pt x="14669" y="5140"/>
                  </a:cubicBezTo>
                  <a:cubicBezTo>
                    <a:pt x="14525" y="5225"/>
                    <a:pt x="14310" y="5055"/>
                    <a:pt x="14167" y="5140"/>
                  </a:cubicBezTo>
                  <a:cubicBezTo>
                    <a:pt x="14023" y="5225"/>
                    <a:pt x="14023" y="5481"/>
                    <a:pt x="13951" y="5651"/>
                  </a:cubicBezTo>
                  <a:cubicBezTo>
                    <a:pt x="13880" y="5821"/>
                    <a:pt x="13664" y="6076"/>
                    <a:pt x="13808" y="6161"/>
                  </a:cubicBezTo>
                  <a:cubicBezTo>
                    <a:pt x="13951" y="6246"/>
                    <a:pt x="14095" y="5906"/>
                    <a:pt x="14238" y="5821"/>
                  </a:cubicBezTo>
                  <a:cubicBezTo>
                    <a:pt x="14382" y="5651"/>
                    <a:pt x="14597" y="5566"/>
                    <a:pt x="14741" y="5651"/>
                  </a:cubicBezTo>
                  <a:cubicBezTo>
                    <a:pt x="14884" y="5651"/>
                    <a:pt x="14525" y="5906"/>
                    <a:pt x="14597" y="5821"/>
                  </a:cubicBezTo>
                  <a:cubicBezTo>
                    <a:pt x="14741" y="5736"/>
                    <a:pt x="14884" y="5651"/>
                    <a:pt x="15028" y="5481"/>
                  </a:cubicBezTo>
                  <a:cubicBezTo>
                    <a:pt x="15100" y="5396"/>
                    <a:pt x="15171" y="5140"/>
                    <a:pt x="15243" y="5140"/>
                  </a:cubicBezTo>
                  <a:cubicBezTo>
                    <a:pt x="15387" y="5225"/>
                    <a:pt x="15387" y="5481"/>
                    <a:pt x="15315" y="5651"/>
                  </a:cubicBezTo>
                  <a:cubicBezTo>
                    <a:pt x="15243" y="5821"/>
                    <a:pt x="15028" y="5991"/>
                    <a:pt x="14812" y="6076"/>
                  </a:cubicBezTo>
                  <a:cubicBezTo>
                    <a:pt x="14669" y="6161"/>
                    <a:pt x="14454" y="6161"/>
                    <a:pt x="14310" y="6246"/>
                  </a:cubicBezTo>
                  <a:cubicBezTo>
                    <a:pt x="14167" y="6331"/>
                    <a:pt x="14095" y="6501"/>
                    <a:pt x="14023" y="6671"/>
                  </a:cubicBezTo>
                  <a:cubicBezTo>
                    <a:pt x="14023" y="6756"/>
                    <a:pt x="14167" y="6756"/>
                    <a:pt x="14238" y="6756"/>
                  </a:cubicBezTo>
                  <a:cubicBezTo>
                    <a:pt x="14310" y="6671"/>
                    <a:pt x="14310" y="6416"/>
                    <a:pt x="14454" y="6331"/>
                  </a:cubicBezTo>
                  <a:cubicBezTo>
                    <a:pt x="14525" y="6246"/>
                    <a:pt x="14669" y="6331"/>
                    <a:pt x="14669" y="6416"/>
                  </a:cubicBezTo>
                  <a:cubicBezTo>
                    <a:pt x="14741" y="6586"/>
                    <a:pt x="14525" y="6756"/>
                    <a:pt x="14525" y="6926"/>
                  </a:cubicBezTo>
                  <a:cubicBezTo>
                    <a:pt x="14525" y="7011"/>
                    <a:pt x="14669" y="6926"/>
                    <a:pt x="14741" y="6841"/>
                  </a:cubicBezTo>
                  <a:cubicBezTo>
                    <a:pt x="14812" y="6671"/>
                    <a:pt x="14812" y="6331"/>
                    <a:pt x="14956" y="6161"/>
                  </a:cubicBezTo>
                  <a:cubicBezTo>
                    <a:pt x="15171" y="5906"/>
                    <a:pt x="15458" y="5736"/>
                    <a:pt x="15745" y="5651"/>
                  </a:cubicBezTo>
                  <a:cubicBezTo>
                    <a:pt x="15817" y="5566"/>
                    <a:pt x="15817" y="5821"/>
                    <a:pt x="15745" y="5906"/>
                  </a:cubicBezTo>
                  <a:cubicBezTo>
                    <a:pt x="15602" y="6076"/>
                    <a:pt x="15315" y="6161"/>
                    <a:pt x="15171" y="6331"/>
                  </a:cubicBezTo>
                  <a:cubicBezTo>
                    <a:pt x="15100" y="6416"/>
                    <a:pt x="15171" y="6586"/>
                    <a:pt x="15243" y="6501"/>
                  </a:cubicBezTo>
                  <a:cubicBezTo>
                    <a:pt x="15602" y="6331"/>
                    <a:pt x="15889" y="5991"/>
                    <a:pt x="16248" y="5821"/>
                  </a:cubicBezTo>
                  <a:cubicBezTo>
                    <a:pt x="16319" y="5821"/>
                    <a:pt x="16319" y="5991"/>
                    <a:pt x="16391" y="6076"/>
                  </a:cubicBezTo>
                  <a:cubicBezTo>
                    <a:pt x="16535" y="6161"/>
                    <a:pt x="16822" y="6161"/>
                    <a:pt x="16822" y="6331"/>
                  </a:cubicBezTo>
                  <a:cubicBezTo>
                    <a:pt x="16894" y="6501"/>
                    <a:pt x="16607" y="6586"/>
                    <a:pt x="16463" y="6671"/>
                  </a:cubicBezTo>
                  <a:cubicBezTo>
                    <a:pt x="16319" y="6756"/>
                    <a:pt x="16104" y="6671"/>
                    <a:pt x="15889" y="6756"/>
                  </a:cubicBezTo>
                  <a:cubicBezTo>
                    <a:pt x="15745" y="6841"/>
                    <a:pt x="15602" y="7011"/>
                    <a:pt x="15458" y="7181"/>
                  </a:cubicBezTo>
                  <a:cubicBezTo>
                    <a:pt x="15387" y="7181"/>
                    <a:pt x="15387" y="7351"/>
                    <a:pt x="15458" y="7351"/>
                  </a:cubicBezTo>
                  <a:cubicBezTo>
                    <a:pt x="15745" y="7266"/>
                    <a:pt x="15889" y="7096"/>
                    <a:pt x="16176" y="7011"/>
                  </a:cubicBezTo>
                  <a:cubicBezTo>
                    <a:pt x="16248" y="6926"/>
                    <a:pt x="16535" y="6756"/>
                    <a:pt x="16535" y="6841"/>
                  </a:cubicBezTo>
                  <a:cubicBezTo>
                    <a:pt x="16463" y="7096"/>
                    <a:pt x="16248" y="7181"/>
                    <a:pt x="16032" y="7351"/>
                  </a:cubicBezTo>
                  <a:cubicBezTo>
                    <a:pt x="15961" y="7436"/>
                    <a:pt x="15817" y="7436"/>
                    <a:pt x="15745" y="7522"/>
                  </a:cubicBezTo>
                  <a:cubicBezTo>
                    <a:pt x="15674" y="7522"/>
                    <a:pt x="15745" y="7692"/>
                    <a:pt x="15745" y="7692"/>
                  </a:cubicBezTo>
                  <a:cubicBezTo>
                    <a:pt x="16032" y="7607"/>
                    <a:pt x="16248" y="7436"/>
                    <a:pt x="16463" y="7266"/>
                  </a:cubicBezTo>
                  <a:cubicBezTo>
                    <a:pt x="16678" y="7181"/>
                    <a:pt x="16822" y="6926"/>
                    <a:pt x="17037" y="6756"/>
                  </a:cubicBezTo>
                  <a:cubicBezTo>
                    <a:pt x="17109" y="6756"/>
                    <a:pt x="17181" y="6841"/>
                    <a:pt x="17252" y="6841"/>
                  </a:cubicBezTo>
                  <a:cubicBezTo>
                    <a:pt x="17396" y="7011"/>
                    <a:pt x="17611" y="7181"/>
                    <a:pt x="17755" y="7351"/>
                  </a:cubicBezTo>
                  <a:cubicBezTo>
                    <a:pt x="17826" y="7436"/>
                    <a:pt x="17898" y="7692"/>
                    <a:pt x="17755" y="7692"/>
                  </a:cubicBezTo>
                  <a:cubicBezTo>
                    <a:pt x="17468" y="7777"/>
                    <a:pt x="17181" y="7607"/>
                    <a:pt x="16822" y="7692"/>
                  </a:cubicBezTo>
                  <a:cubicBezTo>
                    <a:pt x="16607" y="7692"/>
                    <a:pt x="16391" y="7777"/>
                    <a:pt x="16176" y="7947"/>
                  </a:cubicBezTo>
                  <a:cubicBezTo>
                    <a:pt x="16104" y="8032"/>
                    <a:pt x="16391" y="7947"/>
                    <a:pt x="16463" y="8032"/>
                  </a:cubicBezTo>
                  <a:cubicBezTo>
                    <a:pt x="16678" y="8032"/>
                    <a:pt x="16894" y="8202"/>
                    <a:pt x="17109" y="8202"/>
                  </a:cubicBezTo>
                  <a:cubicBezTo>
                    <a:pt x="17396" y="8287"/>
                    <a:pt x="17683" y="8202"/>
                    <a:pt x="17898" y="8287"/>
                  </a:cubicBezTo>
                  <a:cubicBezTo>
                    <a:pt x="18042" y="8372"/>
                    <a:pt x="18113" y="8457"/>
                    <a:pt x="18113" y="8542"/>
                  </a:cubicBezTo>
                  <a:cubicBezTo>
                    <a:pt x="18113" y="8627"/>
                    <a:pt x="17970" y="8712"/>
                    <a:pt x="17970" y="8712"/>
                  </a:cubicBezTo>
                  <a:cubicBezTo>
                    <a:pt x="17755" y="8712"/>
                    <a:pt x="17539" y="8712"/>
                    <a:pt x="17396" y="8712"/>
                  </a:cubicBezTo>
                  <a:cubicBezTo>
                    <a:pt x="17181" y="8627"/>
                    <a:pt x="16965" y="8457"/>
                    <a:pt x="16678" y="8457"/>
                  </a:cubicBezTo>
                  <a:cubicBezTo>
                    <a:pt x="16535" y="8457"/>
                    <a:pt x="16319" y="8542"/>
                    <a:pt x="16176" y="8627"/>
                  </a:cubicBezTo>
                  <a:cubicBezTo>
                    <a:pt x="16104" y="8712"/>
                    <a:pt x="16032" y="8967"/>
                    <a:pt x="16176" y="8967"/>
                  </a:cubicBezTo>
                  <a:cubicBezTo>
                    <a:pt x="16319" y="9052"/>
                    <a:pt x="16535" y="8797"/>
                    <a:pt x="16750" y="8797"/>
                  </a:cubicBezTo>
                  <a:cubicBezTo>
                    <a:pt x="16822" y="8797"/>
                    <a:pt x="17037" y="8797"/>
                    <a:pt x="17037" y="8882"/>
                  </a:cubicBezTo>
                  <a:cubicBezTo>
                    <a:pt x="17109" y="9052"/>
                    <a:pt x="16894" y="9052"/>
                    <a:pt x="16822" y="9137"/>
                  </a:cubicBezTo>
                  <a:cubicBezTo>
                    <a:pt x="16678" y="9137"/>
                    <a:pt x="16463" y="8967"/>
                    <a:pt x="16463" y="9137"/>
                  </a:cubicBezTo>
                  <a:cubicBezTo>
                    <a:pt x="16535" y="9307"/>
                    <a:pt x="17037" y="9307"/>
                    <a:pt x="16894" y="9392"/>
                  </a:cubicBezTo>
                  <a:cubicBezTo>
                    <a:pt x="16678" y="9562"/>
                    <a:pt x="16319" y="9307"/>
                    <a:pt x="16032" y="9392"/>
                  </a:cubicBezTo>
                  <a:cubicBezTo>
                    <a:pt x="15961" y="9477"/>
                    <a:pt x="15961" y="9647"/>
                    <a:pt x="16032" y="9647"/>
                  </a:cubicBezTo>
                  <a:cubicBezTo>
                    <a:pt x="16248" y="9733"/>
                    <a:pt x="16535" y="9477"/>
                    <a:pt x="16678" y="9647"/>
                  </a:cubicBezTo>
                  <a:cubicBezTo>
                    <a:pt x="16822" y="9818"/>
                    <a:pt x="16032" y="9818"/>
                    <a:pt x="16176" y="9903"/>
                  </a:cubicBezTo>
                  <a:cubicBezTo>
                    <a:pt x="16607" y="10073"/>
                    <a:pt x="17109" y="9818"/>
                    <a:pt x="17539" y="9988"/>
                  </a:cubicBezTo>
                  <a:cubicBezTo>
                    <a:pt x="17826" y="10073"/>
                    <a:pt x="16894" y="9903"/>
                    <a:pt x="16822" y="10158"/>
                  </a:cubicBezTo>
                  <a:cubicBezTo>
                    <a:pt x="16750" y="10328"/>
                    <a:pt x="17324" y="10073"/>
                    <a:pt x="17468" y="10243"/>
                  </a:cubicBezTo>
                  <a:cubicBezTo>
                    <a:pt x="17539" y="10413"/>
                    <a:pt x="17037" y="10413"/>
                    <a:pt x="17037" y="10668"/>
                  </a:cubicBezTo>
                  <a:cubicBezTo>
                    <a:pt x="17037" y="10838"/>
                    <a:pt x="17324" y="10413"/>
                    <a:pt x="17468" y="10413"/>
                  </a:cubicBezTo>
                  <a:cubicBezTo>
                    <a:pt x="17539" y="10498"/>
                    <a:pt x="17324" y="10753"/>
                    <a:pt x="17468" y="10753"/>
                  </a:cubicBezTo>
                  <a:cubicBezTo>
                    <a:pt x="17611" y="10838"/>
                    <a:pt x="17826" y="10328"/>
                    <a:pt x="17970" y="10498"/>
                  </a:cubicBezTo>
                  <a:cubicBezTo>
                    <a:pt x="18113" y="10668"/>
                    <a:pt x="17683" y="10923"/>
                    <a:pt x="17826" y="11178"/>
                  </a:cubicBezTo>
                  <a:cubicBezTo>
                    <a:pt x="17898" y="11263"/>
                    <a:pt x="18042" y="10753"/>
                    <a:pt x="18113" y="10838"/>
                  </a:cubicBezTo>
                  <a:cubicBezTo>
                    <a:pt x="18257" y="11008"/>
                    <a:pt x="17970" y="11518"/>
                    <a:pt x="18113" y="11433"/>
                  </a:cubicBezTo>
                  <a:cubicBezTo>
                    <a:pt x="18329" y="11433"/>
                    <a:pt x="18257" y="10753"/>
                    <a:pt x="18472" y="10838"/>
                  </a:cubicBezTo>
                  <a:cubicBezTo>
                    <a:pt x="18688" y="10838"/>
                    <a:pt x="18329" y="11603"/>
                    <a:pt x="18472" y="11518"/>
                  </a:cubicBezTo>
                  <a:cubicBezTo>
                    <a:pt x="18759" y="11518"/>
                    <a:pt x="18616" y="11008"/>
                    <a:pt x="18759" y="10753"/>
                  </a:cubicBezTo>
                  <a:cubicBezTo>
                    <a:pt x="18831" y="10668"/>
                    <a:pt x="19046" y="10753"/>
                    <a:pt x="19046" y="10838"/>
                  </a:cubicBezTo>
                  <a:cubicBezTo>
                    <a:pt x="19118" y="11093"/>
                    <a:pt x="18759" y="11178"/>
                    <a:pt x="18831" y="11348"/>
                  </a:cubicBezTo>
                  <a:cubicBezTo>
                    <a:pt x="18903" y="11603"/>
                    <a:pt x="19262" y="11433"/>
                    <a:pt x="19405" y="11603"/>
                  </a:cubicBezTo>
                  <a:cubicBezTo>
                    <a:pt x="19477" y="11603"/>
                    <a:pt x="19477" y="11773"/>
                    <a:pt x="19405" y="11859"/>
                  </a:cubicBezTo>
                  <a:cubicBezTo>
                    <a:pt x="19333" y="11944"/>
                    <a:pt x="19046" y="11773"/>
                    <a:pt x="18975" y="11944"/>
                  </a:cubicBezTo>
                  <a:cubicBezTo>
                    <a:pt x="18903" y="12114"/>
                    <a:pt x="19118" y="12284"/>
                    <a:pt x="19190" y="12284"/>
                  </a:cubicBezTo>
                  <a:cubicBezTo>
                    <a:pt x="19405" y="12369"/>
                    <a:pt x="19549" y="12029"/>
                    <a:pt x="19764" y="12029"/>
                  </a:cubicBezTo>
                  <a:cubicBezTo>
                    <a:pt x="19836" y="12029"/>
                    <a:pt x="19908" y="12199"/>
                    <a:pt x="19979" y="12199"/>
                  </a:cubicBezTo>
                  <a:cubicBezTo>
                    <a:pt x="20123" y="12199"/>
                    <a:pt x="20266" y="11859"/>
                    <a:pt x="20338" y="12029"/>
                  </a:cubicBezTo>
                  <a:cubicBezTo>
                    <a:pt x="20338" y="12199"/>
                    <a:pt x="20123" y="12369"/>
                    <a:pt x="20051" y="12539"/>
                  </a:cubicBezTo>
                  <a:cubicBezTo>
                    <a:pt x="19979" y="12709"/>
                    <a:pt x="19764" y="12794"/>
                    <a:pt x="19764" y="12964"/>
                  </a:cubicBezTo>
                  <a:cubicBezTo>
                    <a:pt x="19764" y="13049"/>
                    <a:pt x="19908" y="13049"/>
                    <a:pt x="19979" y="13049"/>
                  </a:cubicBezTo>
                  <a:cubicBezTo>
                    <a:pt x="20051" y="12964"/>
                    <a:pt x="20051" y="12624"/>
                    <a:pt x="20195" y="12709"/>
                  </a:cubicBezTo>
                  <a:cubicBezTo>
                    <a:pt x="20338" y="12709"/>
                    <a:pt x="20195" y="13049"/>
                    <a:pt x="20266" y="13134"/>
                  </a:cubicBezTo>
                  <a:cubicBezTo>
                    <a:pt x="20410" y="13134"/>
                    <a:pt x="20338" y="12709"/>
                    <a:pt x="20482" y="12709"/>
                  </a:cubicBezTo>
                  <a:cubicBezTo>
                    <a:pt x="20553" y="12709"/>
                    <a:pt x="20625" y="13049"/>
                    <a:pt x="20697" y="12964"/>
                  </a:cubicBezTo>
                  <a:cubicBezTo>
                    <a:pt x="20840" y="12964"/>
                    <a:pt x="20697" y="12624"/>
                    <a:pt x="20769" y="12624"/>
                  </a:cubicBezTo>
                  <a:cubicBezTo>
                    <a:pt x="20912" y="12539"/>
                    <a:pt x="21127" y="12709"/>
                    <a:pt x="21271" y="12794"/>
                  </a:cubicBezTo>
                  <a:cubicBezTo>
                    <a:pt x="21343" y="12879"/>
                    <a:pt x="21558" y="13049"/>
                    <a:pt x="21486" y="13219"/>
                  </a:cubicBezTo>
                  <a:cubicBezTo>
                    <a:pt x="21343" y="13389"/>
                    <a:pt x="20912" y="13134"/>
                    <a:pt x="20912" y="13389"/>
                  </a:cubicBezTo>
                  <a:cubicBezTo>
                    <a:pt x="20912" y="13559"/>
                    <a:pt x="21414" y="13474"/>
                    <a:pt x="21414" y="13729"/>
                  </a:cubicBezTo>
                  <a:cubicBezTo>
                    <a:pt x="21414" y="13899"/>
                    <a:pt x="21127" y="13814"/>
                    <a:pt x="20912" y="13814"/>
                  </a:cubicBezTo>
                  <a:cubicBezTo>
                    <a:pt x="20769" y="13814"/>
                    <a:pt x="20625" y="13729"/>
                    <a:pt x="20482" y="13814"/>
                  </a:cubicBezTo>
                  <a:cubicBezTo>
                    <a:pt x="20410" y="13814"/>
                    <a:pt x="20195" y="13899"/>
                    <a:pt x="20266" y="13984"/>
                  </a:cubicBezTo>
                  <a:cubicBezTo>
                    <a:pt x="20338" y="14155"/>
                    <a:pt x="20625" y="14070"/>
                    <a:pt x="20769" y="14155"/>
                  </a:cubicBezTo>
                  <a:cubicBezTo>
                    <a:pt x="20840" y="14240"/>
                    <a:pt x="20625" y="14325"/>
                    <a:pt x="20553" y="14325"/>
                  </a:cubicBezTo>
                  <a:cubicBezTo>
                    <a:pt x="20410" y="14325"/>
                    <a:pt x="20051" y="14155"/>
                    <a:pt x="20051" y="14325"/>
                  </a:cubicBezTo>
                  <a:cubicBezTo>
                    <a:pt x="20123" y="14580"/>
                    <a:pt x="20625" y="14580"/>
                    <a:pt x="20625" y="14920"/>
                  </a:cubicBezTo>
                  <a:cubicBezTo>
                    <a:pt x="20625" y="15090"/>
                    <a:pt x="20266" y="14750"/>
                    <a:pt x="20123" y="14835"/>
                  </a:cubicBezTo>
                  <a:cubicBezTo>
                    <a:pt x="20051" y="14835"/>
                    <a:pt x="20195" y="15005"/>
                    <a:pt x="20195" y="15005"/>
                  </a:cubicBezTo>
                  <a:cubicBezTo>
                    <a:pt x="20051" y="15090"/>
                    <a:pt x="19836" y="15090"/>
                    <a:pt x="19692" y="15005"/>
                  </a:cubicBezTo>
                  <a:cubicBezTo>
                    <a:pt x="19620" y="15005"/>
                    <a:pt x="19692" y="14580"/>
                    <a:pt x="19620" y="14665"/>
                  </a:cubicBezTo>
                  <a:cubicBezTo>
                    <a:pt x="19477" y="14835"/>
                    <a:pt x="19477" y="15175"/>
                    <a:pt x="19477" y="15345"/>
                  </a:cubicBezTo>
                  <a:cubicBezTo>
                    <a:pt x="19477" y="15600"/>
                    <a:pt x="19620" y="16025"/>
                    <a:pt x="19405" y="16196"/>
                  </a:cubicBezTo>
                  <a:cubicBezTo>
                    <a:pt x="19333" y="16366"/>
                    <a:pt x="19190" y="16110"/>
                    <a:pt x="19046" y="15940"/>
                  </a:cubicBezTo>
                  <a:cubicBezTo>
                    <a:pt x="18975" y="15855"/>
                    <a:pt x="18903" y="15600"/>
                    <a:pt x="18831" y="15600"/>
                  </a:cubicBezTo>
                  <a:cubicBezTo>
                    <a:pt x="18688" y="15515"/>
                    <a:pt x="18688" y="15855"/>
                    <a:pt x="18616" y="15855"/>
                  </a:cubicBezTo>
                  <a:cubicBezTo>
                    <a:pt x="18472" y="15855"/>
                    <a:pt x="18472" y="15685"/>
                    <a:pt x="18401" y="15515"/>
                  </a:cubicBezTo>
                  <a:cubicBezTo>
                    <a:pt x="18401" y="15430"/>
                    <a:pt x="18472" y="15345"/>
                    <a:pt x="18401" y="15260"/>
                  </a:cubicBezTo>
                  <a:cubicBezTo>
                    <a:pt x="18401" y="15175"/>
                    <a:pt x="18257" y="15175"/>
                    <a:pt x="18257" y="15005"/>
                  </a:cubicBezTo>
                  <a:cubicBezTo>
                    <a:pt x="18185" y="14835"/>
                    <a:pt x="18185" y="14665"/>
                    <a:pt x="18257" y="14580"/>
                  </a:cubicBezTo>
                  <a:cubicBezTo>
                    <a:pt x="18329" y="14325"/>
                    <a:pt x="18616" y="14410"/>
                    <a:pt x="18688" y="14240"/>
                  </a:cubicBezTo>
                  <a:cubicBezTo>
                    <a:pt x="18759" y="14155"/>
                    <a:pt x="18831" y="13814"/>
                    <a:pt x="18759" y="13814"/>
                  </a:cubicBezTo>
                  <a:cubicBezTo>
                    <a:pt x="18472" y="13899"/>
                    <a:pt x="18329" y="14155"/>
                    <a:pt x="18113" y="14325"/>
                  </a:cubicBezTo>
                  <a:cubicBezTo>
                    <a:pt x="18042" y="14325"/>
                    <a:pt x="17898" y="14495"/>
                    <a:pt x="17898" y="14410"/>
                  </a:cubicBezTo>
                  <a:cubicBezTo>
                    <a:pt x="17826" y="14240"/>
                    <a:pt x="17970" y="14070"/>
                    <a:pt x="17898" y="13984"/>
                  </a:cubicBezTo>
                  <a:cubicBezTo>
                    <a:pt x="17826" y="13899"/>
                    <a:pt x="17611" y="14070"/>
                    <a:pt x="17468" y="13984"/>
                  </a:cubicBezTo>
                  <a:cubicBezTo>
                    <a:pt x="17396" y="13984"/>
                    <a:pt x="17252" y="13899"/>
                    <a:pt x="17181" y="13729"/>
                  </a:cubicBezTo>
                  <a:cubicBezTo>
                    <a:pt x="17109" y="13644"/>
                    <a:pt x="17252" y="13389"/>
                    <a:pt x="17181" y="13304"/>
                  </a:cubicBezTo>
                  <a:cubicBezTo>
                    <a:pt x="16965" y="13219"/>
                    <a:pt x="16678" y="13219"/>
                    <a:pt x="16535" y="13389"/>
                  </a:cubicBezTo>
                  <a:cubicBezTo>
                    <a:pt x="16463" y="13559"/>
                    <a:pt x="16822" y="13644"/>
                    <a:pt x="16822" y="13899"/>
                  </a:cubicBezTo>
                  <a:cubicBezTo>
                    <a:pt x="16822" y="13984"/>
                    <a:pt x="16678" y="13984"/>
                    <a:pt x="16535" y="13899"/>
                  </a:cubicBezTo>
                  <a:cubicBezTo>
                    <a:pt x="16463" y="13814"/>
                    <a:pt x="16391" y="13559"/>
                    <a:pt x="16319" y="13644"/>
                  </a:cubicBezTo>
                  <a:cubicBezTo>
                    <a:pt x="16176" y="13729"/>
                    <a:pt x="16319" y="13899"/>
                    <a:pt x="16319" y="14070"/>
                  </a:cubicBezTo>
                  <a:cubicBezTo>
                    <a:pt x="16391" y="14240"/>
                    <a:pt x="16750" y="14325"/>
                    <a:pt x="16678" y="14495"/>
                  </a:cubicBezTo>
                  <a:cubicBezTo>
                    <a:pt x="16607" y="14665"/>
                    <a:pt x="16248" y="14665"/>
                    <a:pt x="16104" y="14580"/>
                  </a:cubicBezTo>
                  <a:cubicBezTo>
                    <a:pt x="15961" y="14410"/>
                    <a:pt x="16032" y="14070"/>
                    <a:pt x="15817" y="13984"/>
                  </a:cubicBezTo>
                  <a:cubicBezTo>
                    <a:pt x="15745" y="13984"/>
                    <a:pt x="15745" y="14240"/>
                    <a:pt x="15817" y="14410"/>
                  </a:cubicBezTo>
                  <a:cubicBezTo>
                    <a:pt x="15817" y="14580"/>
                    <a:pt x="15889" y="14920"/>
                    <a:pt x="16032" y="15005"/>
                  </a:cubicBezTo>
                  <a:cubicBezTo>
                    <a:pt x="16176" y="15090"/>
                    <a:pt x="16391" y="14920"/>
                    <a:pt x="16535" y="15005"/>
                  </a:cubicBezTo>
                  <a:cubicBezTo>
                    <a:pt x="16678" y="15260"/>
                    <a:pt x="16607" y="15600"/>
                    <a:pt x="16678" y="15855"/>
                  </a:cubicBezTo>
                  <a:cubicBezTo>
                    <a:pt x="16678" y="16110"/>
                    <a:pt x="16535" y="16366"/>
                    <a:pt x="16678" y="16536"/>
                  </a:cubicBezTo>
                  <a:cubicBezTo>
                    <a:pt x="16750" y="16621"/>
                    <a:pt x="16822" y="16196"/>
                    <a:pt x="16965" y="16196"/>
                  </a:cubicBezTo>
                  <a:cubicBezTo>
                    <a:pt x="17109" y="16196"/>
                    <a:pt x="17252" y="16366"/>
                    <a:pt x="17396" y="16451"/>
                  </a:cubicBezTo>
                  <a:cubicBezTo>
                    <a:pt x="17468" y="16536"/>
                    <a:pt x="17683" y="16451"/>
                    <a:pt x="17755" y="16536"/>
                  </a:cubicBezTo>
                  <a:cubicBezTo>
                    <a:pt x="17826" y="16706"/>
                    <a:pt x="17611" y="16961"/>
                    <a:pt x="17683" y="17131"/>
                  </a:cubicBezTo>
                  <a:cubicBezTo>
                    <a:pt x="17755" y="17216"/>
                    <a:pt x="17898" y="17046"/>
                    <a:pt x="17970" y="17131"/>
                  </a:cubicBezTo>
                  <a:cubicBezTo>
                    <a:pt x="18042" y="17216"/>
                    <a:pt x="17970" y="17386"/>
                    <a:pt x="17970" y="17471"/>
                  </a:cubicBezTo>
                  <a:cubicBezTo>
                    <a:pt x="17970" y="17641"/>
                    <a:pt x="18042" y="17811"/>
                    <a:pt x="18113" y="17981"/>
                  </a:cubicBezTo>
                  <a:cubicBezTo>
                    <a:pt x="18257" y="18322"/>
                    <a:pt x="18472" y="18492"/>
                    <a:pt x="18544" y="18832"/>
                  </a:cubicBezTo>
                  <a:cubicBezTo>
                    <a:pt x="18544" y="19002"/>
                    <a:pt x="18329" y="19002"/>
                    <a:pt x="18185" y="18917"/>
                  </a:cubicBezTo>
                  <a:cubicBezTo>
                    <a:pt x="18042" y="18832"/>
                    <a:pt x="17898" y="18407"/>
                    <a:pt x="17826" y="18577"/>
                  </a:cubicBezTo>
                  <a:cubicBezTo>
                    <a:pt x="17755" y="19002"/>
                    <a:pt x="18042" y="19342"/>
                    <a:pt x="18042" y="19767"/>
                  </a:cubicBezTo>
                  <a:cubicBezTo>
                    <a:pt x="17970" y="19852"/>
                    <a:pt x="17755" y="19597"/>
                    <a:pt x="17683" y="19682"/>
                  </a:cubicBezTo>
                  <a:cubicBezTo>
                    <a:pt x="17611" y="19767"/>
                    <a:pt x="17826" y="20022"/>
                    <a:pt x="17755" y="200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6" name="Google Shape;906;p26"/>
            <p:cNvSpPr/>
            <p:nvPr/>
          </p:nvSpPr>
          <p:spPr>
            <a:xfrm>
              <a:off x="3189250" y="1047925"/>
              <a:ext cx="75351" cy="71211"/>
            </a:xfrm>
            <a:custGeom>
              <a:rect b="b" l="l" r="r" t="t"/>
              <a:pathLst>
                <a:path extrusionOk="0" h="21094" w="21600">
                  <a:moveTo>
                    <a:pt x="19938" y="1728"/>
                  </a:moveTo>
                  <a:cubicBezTo>
                    <a:pt x="20769" y="1728"/>
                    <a:pt x="21600" y="2592"/>
                    <a:pt x="21600" y="3456"/>
                  </a:cubicBezTo>
                  <a:cubicBezTo>
                    <a:pt x="20769" y="7776"/>
                    <a:pt x="21600" y="12096"/>
                    <a:pt x="19938" y="14688"/>
                  </a:cubicBezTo>
                  <a:cubicBezTo>
                    <a:pt x="18277" y="18144"/>
                    <a:pt x="14954" y="19872"/>
                    <a:pt x="11631" y="20736"/>
                  </a:cubicBezTo>
                  <a:cubicBezTo>
                    <a:pt x="9138" y="21600"/>
                    <a:pt x="4985" y="20736"/>
                    <a:pt x="2492" y="19872"/>
                  </a:cubicBezTo>
                  <a:cubicBezTo>
                    <a:pt x="831" y="19872"/>
                    <a:pt x="0" y="18144"/>
                    <a:pt x="0" y="16416"/>
                  </a:cubicBezTo>
                  <a:cubicBezTo>
                    <a:pt x="0" y="13824"/>
                    <a:pt x="831" y="10368"/>
                    <a:pt x="2492" y="7776"/>
                  </a:cubicBezTo>
                  <a:cubicBezTo>
                    <a:pt x="3323" y="6048"/>
                    <a:pt x="4985" y="3456"/>
                    <a:pt x="7477" y="1728"/>
                  </a:cubicBezTo>
                  <a:cubicBezTo>
                    <a:pt x="9138" y="864"/>
                    <a:pt x="11631" y="0"/>
                    <a:pt x="14123" y="0"/>
                  </a:cubicBezTo>
                  <a:cubicBezTo>
                    <a:pt x="15785" y="0"/>
                    <a:pt x="18277" y="864"/>
                    <a:pt x="19938" y="17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7" name="Google Shape;907;p26"/>
            <p:cNvSpPr/>
            <p:nvPr/>
          </p:nvSpPr>
          <p:spPr>
            <a:xfrm>
              <a:off x="3271739" y="1057648"/>
              <a:ext cx="45292" cy="29531"/>
            </a:xfrm>
            <a:custGeom>
              <a:rect b="b" l="l" r="r" t="t"/>
              <a:pathLst>
                <a:path extrusionOk="0" h="20186" w="20124">
                  <a:moveTo>
                    <a:pt x="1688" y="3927"/>
                  </a:moveTo>
                  <a:cubicBezTo>
                    <a:pt x="338" y="3927"/>
                    <a:pt x="338" y="5891"/>
                    <a:pt x="338" y="7855"/>
                  </a:cubicBezTo>
                  <a:cubicBezTo>
                    <a:pt x="338" y="11782"/>
                    <a:pt x="-1012" y="17673"/>
                    <a:pt x="1688" y="19636"/>
                  </a:cubicBezTo>
                  <a:cubicBezTo>
                    <a:pt x="4388" y="21600"/>
                    <a:pt x="8438" y="17673"/>
                    <a:pt x="11138" y="17673"/>
                  </a:cubicBezTo>
                  <a:cubicBezTo>
                    <a:pt x="13838" y="17673"/>
                    <a:pt x="16538" y="21600"/>
                    <a:pt x="17888" y="19636"/>
                  </a:cubicBezTo>
                  <a:cubicBezTo>
                    <a:pt x="20588" y="17673"/>
                    <a:pt x="20588" y="11782"/>
                    <a:pt x="19238" y="7855"/>
                  </a:cubicBezTo>
                  <a:cubicBezTo>
                    <a:pt x="17888" y="3927"/>
                    <a:pt x="15188" y="5891"/>
                    <a:pt x="12488" y="3927"/>
                  </a:cubicBezTo>
                  <a:cubicBezTo>
                    <a:pt x="11138" y="3927"/>
                    <a:pt x="9788" y="1964"/>
                    <a:pt x="7088" y="0"/>
                  </a:cubicBezTo>
                  <a:cubicBezTo>
                    <a:pt x="4388" y="0"/>
                    <a:pt x="3038" y="1964"/>
                    <a:pt x="1688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8" name="Google Shape;908;p26"/>
            <p:cNvSpPr/>
            <p:nvPr/>
          </p:nvSpPr>
          <p:spPr>
            <a:xfrm>
              <a:off x="3259129" y="1027256"/>
              <a:ext cx="23906" cy="23906"/>
            </a:xfrm>
            <a:custGeom>
              <a:rect b="b" l="l" r="r" t="t"/>
              <a:pathLst>
                <a:path extrusionOk="0" h="18448" w="19200">
                  <a:moveTo>
                    <a:pt x="4320" y="994"/>
                  </a:moveTo>
                  <a:cubicBezTo>
                    <a:pt x="0" y="994"/>
                    <a:pt x="0" y="5794"/>
                    <a:pt x="0" y="8194"/>
                  </a:cubicBezTo>
                  <a:cubicBezTo>
                    <a:pt x="0" y="10594"/>
                    <a:pt x="4320" y="17794"/>
                    <a:pt x="8640" y="17794"/>
                  </a:cubicBezTo>
                  <a:cubicBezTo>
                    <a:pt x="12960" y="20194"/>
                    <a:pt x="17280" y="15394"/>
                    <a:pt x="17280" y="12994"/>
                  </a:cubicBezTo>
                  <a:cubicBezTo>
                    <a:pt x="21600" y="8194"/>
                    <a:pt x="17280" y="5794"/>
                    <a:pt x="17280" y="3394"/>
                  </a:cubicBezTo>
                  <a:cubicBezTo>
                    <a:pt x="12960" y="994"/>
                    <a:pt x="8640" y="-1406"/>
                    <a:pt x="432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09" name="Google Shape;909;p26"/>
            <p:cNvSpPr/>
            <p:nvPr/>
          </p:nvSpPr>
          <p:spPr>
            <a:xfrm>
              <a:off x="3123624" y="982300"/>
              <a:ext cx="55904" cy="42043"/>
            </a:xfrm>
            <a:custGeom>
              <a:rect b="b" l="l" r="r" t="t"/>
              <a:pathLst>
                <a:path extrusionOk="0" h="20756" w="21600">
                  <a:moveTo>
                    <a:pt x="17053" y="0"/>
                  </a:moveTo>
                  <a:cubicBezTo>
                    <a:pt x="19326" y="0"/>
                    <a:pt x="21600" y="1440"/>
                    <a:pt x="21600" y="2880"/>
                  </a:cubicBezTo>
                  <a:cubicBezTo>
                    <a:pt x="19326" y="7200"/>
                    <a:pt x="15916" y="7200"/>
                    <a:pt x="13642" y="10080"/>
                  </a:cubicBezTo>
                  <a:cubicBezTo>
                    <a:pt x="12505" y="12960"/>
                    <a:pt x="11368" y="15840"/>
                    <a:pt x="9095" y="18720"/>
                  </a:cubicBezTo>
                  <a:cubicBezTo>
                    <a:pt x="6821" y="20160"/>
                    <a:pt x="4547" y="21600"/>
                    <a:pt x="2274" y="20160"/>
                  </a:cubicBezTo>
                  <a:cubicBezTo>
                    <a:pt x="1137" y="20160"/>
                    <a:pt x="0" y="17280"/>
                    <a:pt x="0" y="15840"/>
                  </a:cubicBezTo>
                  <a:cubicBezTo>
                    <a:pt x="2274" y="12960"/>
                    <a:pt x="5684" y="11520"/>
                    <a:pt x="7958" y="8640"/>
                  </a:cubicBezTo>
                  <a:cubicBezTo>
                    <a:pt x="9095" y="7200"/>
                    <a:pt x="11368" y="4320"/>
                    <a:pt x="13642" y="2880"/>
                  </a:cubicBezTo>
                  <a:cubicBezTo>
                    <a:pt x="14779" y="1440"/>
                    <a:pt x="15916" y="0"/>
                    <a:pt x="1705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0" name="Google Shape;910;p26"/>
            <p:cNvSpPr/>
            <p:nvPr/>
          </p:nvSpPr>
          <p:spPr>
            <a:xfrm>
              <a:off x="3160121" y="957341"/>
              <a:ext cx="36423" cy="23907"/>
            </a:xfrm>
            <a:custGeom>
              <a:rect b="b" l="l" r="r" t="t"/>
              <a:pathLst>
                <a:path extrusionOk="0" h="15491" w="20229">
                  <a:moveTo>
                    <a:pt x="172" y="12291"/>
                  </a:moveTo>
                  <a:cubicBezTo>
                    <a:pt x="3258" y="1491"/>
                    <a:pt x="9429" y="1491"/>
                    <a:pt x="14058" y="1491"/>
                  </a:cubicBezTo>
                  <a:cubicBezTo>
                    <a:pt x="17143" y="-2109"/>
                    <a:pt x="20229" y="1491"/>
                    <a:pt x="20229" y="5091"/>
                  </a:cubicBezTo>
                  <a:cubicBezTo>
                    <a:pt x="18686" y="12291"/>
                    <a:pt x="14058" y="12291"/>
                    <a:pt x="10972" y="12291"/>
                  </a:cubicBezTo>
                  <a:cubicBezTo>
                    <a:pt x="7886" y="12291"/>
                    <a:pt x="-1371" y="19491"/>
                    <a:pt x="172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1" name="Google Shape;911;p26"/>
            <p:cNvSpPr/>
            <p:nvPr/>
          </p:nvSpPr>
          <p:spPr>
            <a:xfrm>
              <a:off x="3108718" y="954427"/>
              <a:ext cx="29491" cy="23906"/>
            </a:xfrm>
            <a:custGeom>
              <a:rect b="b" l="l" r="r" t="t"/>
              <a:pathLst>
                <a:path extrusionOk="0" h="18360" w="20159">
                  <a:moveTo>
                    <a:pt x="523" y="5400"/>
                  </a:moveTo>
                  <a:cubicBezTo>
                    <a:pt x="-1441" y="9720"/>
                    <a:pt x="2486" y="18360"/>
                    <a:pt x="6414" y="18360"/>
                  </a:cubicBezTo>
                  <a:cubicBezTo>
                    <a:pt x="10341" y="18360"/>
                    <a:pt x="16232" y="14040"/>
                    <a:pt x="20159" y="9720"/>
                  </a:cubicBezTo>
                  <a:cubicBezTo>
                    <a:pt x="20159" y="5400"/>
                    <a:pt x="18195" y="1080"/>
                    <a:pt x="16232" y="1080"/>
                  </a:cubicBezTo>
                  <a:cubicBezTo>
                    <a:pt x="10341" y="1080"/>
                    <a:pt x="4450" y="-3240"/>
                    <a:pt x="523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2" name="Google Shape;912;p26"/>
            <p:cNvSpPr/>
            <p:nvPr/>
          </p:nvSpPr>
          <p:spPr>
            <a:xfrm>
              <a:off x="3134016" y="1044886"/>
              <a:ext cx="23906" cy="23906"/>
            </a:xfrm>
            <a:custGeom>
              <a:rect b="b" l="l" r="r" t="t"/>
              <a:pathLst>
                <a:path extrusionOk="0" h="17184" w="18584">
                  <a:moveTo>
                    <a:pt x="2315" y="3563"/>
                  </a:moveTo>
                  <a:cubicBezTo>
                    <a:pt x="-771" y="6649"/>
                    <a:pt x="-771" y="12821"/>
                    <a:pt x="2315" y="15906"/>
                  </a:cubicBezTo>
                  <a:cubicBezTo>
                    <a:pt x="2315" y="18992"/>
                    <a:pt x="8486" y="15906"/>
                    <a:pt x="11572" y="12821"/>
                  </a:cubicBezTo>
                  <a:cubicBezTo>
                    <a:pt x="14658" y="9735"/>
                    <a:pt x="20829" y="6649"/>
                    <a:pt x="17743" y="3563"/>
                  </a:cubicBezTo>
                  <a:cubicBezTo>
                    <a:pt x="14658" y="-2608"/>
                    <a:pt x="5400" y="478"/>
                    <a:pt x="2315" y="35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3" name="Google Shape;913;p26"/>
            <p:cNvSpPr/>
            <p:nvPr/>
          </p:nvSpPr>
          <p:spPr>
            <a:xfrm>
              <a:off x="2889529" y="933105"/>
              <a:ext cx="28263" cy="23906"/>
            </a:xfrm>
            <a:custGeom>
              <a:rect b="b" l="l" r="r" t="t"/>
              <a:pathLst>
                <a:path extrusionOk="0" h="18700" w="17940">
                  <a:moveTo>
                    <a:pt x="994" y="1600"/>
                  </a:moveTo>
                  <a:cubicBezTo>
                    <a:pt x="-2606" y="5200"/>
                    <a:pt x="4594" y="16000"/>
                    <a:pt x="6394" y="16000"/>
                  </a:cubicBezTo>
                  <a:cubicBezTo>
                    <a:pt x="9994" y="19600"/>
                    <a:pt x="13594" y="19600"/>
                    <a:pt x="17194" y="16000"/>
                  </a:cubicBezTo>
                  <a:cubicBezTo>
                    <a:pt x="18994" y="12400"/>
                    <a:pt x="17194" y="5200"/>
                    <a:pt x="15394" y="1600"/>
                  </a:cubicBezTo>
                  <a:cubicBezTo>
                    <a:pt x="9994" y="-2000"/>
                    <a:pt x="4594" y="1600"/>
                    <a:pt x="994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4" name="Google Shape;914;p26"/>
            <p:cNvSpPr/>
            <p:nvPr/>
          </p:nvSpPr>
          <p:spPr>
            <a:xfrm>
              <a:off x="3145499" y="697097"/>
              <a:ext cx="148269" cy="72129"/>
            </a:xfrm>
            <a:custGeom>
              <a:rect b="b" l="l" r="r" t="t"/>
              <a:pathLst>
                <a:path extrusionOk="0" h="20677" w="21600">
                  <a:moveTo>
                    <a:pt x="8894" y="3692"/>
                  </a:moveTo>
                  <a:cubicBezTo>
                    <a:pt x="10588" y="4523"/>
                    <a:pt x="12282" y="2030"/>
                    <a:pt x="13976" y="2861"/>
                  </a:cubicBezTo>
                  <a:cubicBezTo>
                    <a:pt x="15671" y="2861"/>
                    <a:pt x="16518" y="6184"/>
                    <a:pt x="17788" y="7846"/>
                  </a:cubicBezTo>
                  <a:cubicBezTo>
                    <a:pt x="18212" y="8676"/>
                    <a:pt x="19482" y="9507"/>
                    <a:pt x="19906" y="10338"/>
                  </a:cubicBezTo>
                  <a:cubicBezTo>
                    <a:pt x="20753" y="12000"/>
                    <a:pt x="21176" y="14492"/>
                    <a:pt x="21600" y="16153"/>
                  </a:cubicBezTo>
                  <a:cubicBezTo>
                    <a:pt x="21600" y="16984"/>
                    <a:pt x="21600" y="18646"/>
                    <a:pt x="21176" y="18646"/>
                  </a:cubicBezTo>
                  <a:cubicBezTo>
                    <a:pt x="19906" y="18646"/>
                    <a:pt x="18635" y="16984"/>
                    <a:pt x="17365" y="16153"/>
                  </a:cubicBezTo>
                  <a:cubicBezTo>
                    <a:pt x="15247" y="16153"/>
                    <a:pt x="13553" y="16153"/>
                    <a:pt x="11859" y="16984"/>
                  </a:cubicBezTo>
                  <a:cubicBezTo>
                    <a:pt x="10165" y="16984"/>
                    <a:pt x="8471" y="19476"/>
                    <a:pt x="6776" y="20307"/>
                  </a:cubicBezTo>
                  <a:cubicBezTo>
                    <a:pt x="5929" y="20307"/>
                    <a:pt x="5082" y="21138"/>
                    <a:pt x="4235" y="20307"/>
                  </a:cubicBezTo>
                  <a:cubicBezTo>
                    <a:pt x="3388" y="19476"/>
                    <a:pt x="2965" y="17815"/>
                    <a:pt x="2541" y="16153"/>
                  </a:cubicBezTo>
                  <a:cubicBezTo>
                    <a:pt x="2541" y="14492"/>
                    <a:pt x="2965" y="12830"/>
                    <a:pt x="2965" y="11169"/>
                  </a:cubicBezTo>
                  <a:cubicBezTo>
                    <a:pt x="2965" y="11169"/>
                    <a:pt x="2541" y="10338"/>
                    <a:pt x="2541" y="10338"/>
                  </a:cubicBezTo>
                  <a:cubicBezTo>
                    <a:pt x="1694" y="9507"/>
                    <a:pt x="424" y="11169"/>
                    <a:pt x="0" y="9507"/>
                  </a:cubicBezTo>
                  <a:cubicBezTo>
                    <a:pt x="0" y="6184"/>
                    <a:pt x="847" y="3692"/>
                    <a:pt x="1694" y="369"/>
                  </a:cubicBezTo>
                  <a:cubicBezTo>
                    <a:pt x="2118" y="-462"/>
                    <a:pt x="2965" y="369"/>
                    <a:pt x="3388" y="369"/>
                  </a:cubicBezTo>
                  <a:cubicBezTo>
                    <a:pt x="5506" y="1200"/>
                    <a:pt x="7200" y="3692"/>
                    <a:pt x="8894" y="36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5" name="Google Shape;915;p26"/>
            <p:cNvSpPr/>
            <p:nvPr/>
          </p:nvSpPr>
          <p:spPr>
            <a:xfrm>
              <a:off x="2669099" y="672198"/>
              <a:ext cx="189589" cy="145513"/>
            </a:xfrm>
            <a:custGeom>
              <a:rect b="b" l="l" r="r" t="t"/>
              <a:pathLst>
                <a:path extrusionOk="0" h="21199" w="21600">
                  <a:moveTo>
                    <a:pt x="20603" y="2012"/>
                  </a:moveTo>
                  <a:cubicBezTo>
                    <a:pt x="20935" y="2012"/>
                    <a:pt x="21600" y="2012"/>
                    <a:pt x="21600" y="2444"/>
                  </a:cubicBezTo>
                  <a:cubicBezTo>
                    <a:pt x="20935" y="3740"/>
                    <a:pt x="19938" y="4604"/>
                    <a:pt x="18942" y="5468"/>
                  </a:cubicBezTo>
                  <a:cubicBezTo>
                    <a:pt x="17945" y="6764"/>
                    <a:pt x="16948" y="8060"/>
                    <a:pt x="15951" y="9356"/>
                  </a:cubicBezTo>
                  <a:cubicBezTo>
                    <a:pt x="14954" y="11084"/>
                    <a:pt x="13957" y="13244"/>
                    <a:pt x="12628" y="13676"/>
                  </a:cubicBezTo>
                  <a:cubicBezTo>
                    <a:pt x="10966" y="14108"/>
                    <a:pt x="9305" y="12812"/>
                    <a:pt x="7643" y="12380"/>
                  </a:cubicBezTo>
                  <a:cubicBezTo>
                    <a:pt x="6978" y="12380"/>
                    <a:pt x="6314" y="12380"/>
                    <a:pt x="5649" y="12812"/>
                  </a:cubicBezTo>
                  <a:cubicBezTo>
                    <a:pt x="5317" y="12812"/>
                    <a:pt x="5649" y="13244"/>
                    <a:pt x="5649" y="13676"/>
                  </a:cubicBezTo>
                  <a:cubicBezTo>
                    <a:pt x="5982" y="14108"/>
                    <a:pt x="6978" y="14108"/>
                    <a:pt x="7311" y="14540"/>
                  </a:cubicBezTo>
                  <a:cubicBezTo>
                    <a:pt x="7643" y="14972"/>
                    <a:pt x="7975" y="15404"/>
                    <a:pt x="7643" y="16268"/>
                  </a:cubicBezTo>
                  <a:cubicBezTo>
                    <a:pt x="6978" y="17996"/>
                    <a:pt x="5317" y="19724"/>
                    <a:pt x="3988" y="21020"/>
                  </a:cubicBezTo>
                  <a:cubicBezTo>
                    <a:pt x="3655" y="21452"/>
                    <a:pt x="3323" y="21020"/>
                    <a:pt x="2991" y="20588"/>
                  </a:cubicBezTo>
                  <a:cubicBezTo>
                    <a:pt x="2326" y="20588"/>
                    <a:pt x="1329" y="21020"/>
                    <a:pt x="332" y="20588"/>
                  </a:cubicBezTo>
                  <a:cubicBezTo>
                    <a:pt x="0" y="20156"/>
                    <a:pt x="665" y="19724"/>
                    <a:pt x="997" y="18860"/>
                  </a:cubicBezTo>
                  <a:cubicBezTo>
                    <a:pt x="997" y="17996"/>
                    <a:pt x="1329" y="16700"/>
                    <a:pt x="997" y="15404"/>
                  </a:cubicBezTo>
                  <a:cubicBezTo>
                    <a:pt x="997" y="14540"/>
                    <a:pt x="0" y="14540"/>
                    <a:pt x="0" y="13676"/>
                  </a:cubicBezTo>
                  <a:cubicBezTo>
                    <a:pt x="0" y="11948"/>
                    <a:pt x="665" y="9788"/>
                    <a:pt x="997" y="8060"/>
                  </a:cubicBezTo>
                  <a:cubicBezTo>
                    <a:pt x="997" y="7628"/>
                    <a:pt x="997" y="7196"/>
                    <a:pt x="997" y="6764"/>
                  </a:cubicBezTo>
                  <a:cubicBezTo>
                    <a:pt x="1329" y="5900"/>
                    <a:pt x="997" y="4604"/>
                    <a:pt x="1662" y="4172"/>
                  </a:cubicBezTo>
                  <a:cubicBezTo>
                    <a:pt x="2658" y="3740"/>
                    <a:pt x="3323" y="5036"/>
                    <a:pt x="4320" y="5036"/>
                  </a:cubicBezTo>
                  <a:cubicBezTo>
                    <a:pt x="4652" y="5036"/>
                    <a:pt x="4985" y="4604"/>
                    <a:pt x="4985" y="4604"/>
                  </a:cubicBezTo>
                  <a:cubicBezTo>
                    <a:pt x="4320" y="3308"/>
                    <a:pt x="2991" y="3308"/>
                    <a:pt x="2991" y="2012"/>
                  </a:cubicBezTo>
                  <a:cubicBezTo>
                    <a:pt x="2991" y="1148"/>
                    <a:pt x="3988" y="1580"/>
                    <a:pt x="4652" y="1148"/>
                  </a:cubicBezTo>
                  <a:cubicBezTo>
                    <a:pt x="5982" y="716"/>
                    <a:pt x="7311" y="284"/>
                    <a:pt x="8640" y="284"/>
                  </a:cubicBezTo>
                  <a:cubicBezTo>
                    <a:pt x="8972" y="284"/>
                    <a:pt x="8972" y="1148"/>
                    <a:pt x="9305" y="1148"/>
                  </a:cubicBezTo>
                  <a:cubicBezTo>
                    <a:pt x="9637" y="1148"/>
                    <a:pt x="9969" y="284"/>
                    <a:pt x="10634" y="284"/>
                  </a:cubicBezTo>
                  <a:cubicBezTo>
                    <a:pt x="11631" y="-148"/>
                    <a:pt x="12960" y="-148"/>
                    <a:pt x="14289" y="716"/>
                  </a:cubicBezTo>
                  <a:cubicBezTo>
                    <a:pt x="14622" y="716"/>
                    <a:pt x="14289" y="2012"/>
                    <a:pt x="14622" y="2012"/>
                  </a:cubicBezTo>
                  <a:cubicBezTo>
                    <a:pt x="15286" y="2012"/>
                    <a:pt x="15618" y="716"/>
                    <a:pt x="16283" y="716"/>
                  </a:cubicBezTo>
                  <a:cubicBezTo>
                    <a:pt x="17945" y="284"/>
                    <a:pt x="19274" y="1148"/>
                    <a:pt x="20603" y="20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6" name="Google Shape;916;p26"/>
            <p:cNvSpPr/>
            <p:nvPr/>
          </p:nvSpPr>
          <p:spPr>
            <a:xfrm>
              <a:off x="2457635" y="690625"/>
              <a:ext cx="183738" cy="167714"/>
            </a:xfrm>
            <a:custGeom>
              <a:rect b="b" l="l" r="r" t="t"/>
              <a:pathLst>
                <a:path extrusionOk="0" h="21600" w="21484">
                  <a:moveTo>
                    <a:pt x="14850" y="8193"/>
                  </a:moveTo>
                  <a:cubicBezTo>
                    <a:pt x="14175" y="7821"/>
                    <a:pt x="15187" y="6703"/>
                    <a:pt x="15862" y="6331"/>
                  </a:cubicBezTo>
                  <a:cubicBezTo>
                    <a:pt x="16875" y="5214"/>
                    <a:pt x="18562" y="5586"/>
                    <a:pt x="19575" y="4469"/>
                  </a:cubicBezTo>
                  <a:cubicBezTo>
                    <a:pt x="19912" y="4097"/>
                    <a:pt x="18900" y="3352"/>
                    <a:pt x="18900" y="2979"/>
                  </a:cubicBezTo>
                  <a:cubicBezTo>
                    <a:pt x="19575" y="2234"/>
                    <a:pt x="20925" y="1862"/>
                    <a:pt x="20925" y="1117"/>
                  </a:cubicBezTo>
                  <a:cubicBezTo>
                    <a:pt x="21262" y="372"/>
                    <a:pt x="20250" y="0"/>
                    <a:pt x="19912" y="0"/>
                  </a:cubicBezTo>
                  <a:cubicBezTo>
                    <a:pt x="18562" y="372"/>
                    <a:pt x="17213" y="1117"/>
                    <a:pt x="15862" y="1117"/>
                  </a:cubicBezTo>
                  <a:cubicBezTo>
                    <a:pt x="14850" y="1490"/>
                    <a:pt x="14175" y="2234"/>
                    <a:pt x="13162" y="1862"/>
                  </a:cubicBezTo>
                  <a:cubicBezTo>
                    <a:pt x="12487" y="1862"/>
                    <a:pt x="11812" y="1117"/>
                    <a:pt x="11137" y="1117"/>
                  </a:cubicBezTo>
                  <a:cubicBezTo>
                    <a:pt x="10800" y="745"/>
                    <a:pt x="10462" y="1490"/>
                    <a:pt x="9787" y="1490"/>
                  </a:cubicBezTo>
                  <a:cubicBezTo>
                    <a:pt x="9450" y="1490"/>
                    <a:pt x="9112" y="745"/>
                    <a:pt x="8775" y="745"/>
                  </a:cubicBezTo>
                  <a:cubicBezTo>
                    <a:pt x="8100" y="1117"/>
                    <a:pt x="6750" y="1117"/>
                    <a:pt x="6750" y="1862"/>
                  </a:cubicBezTo>
                  <a:cubicBezTo>
                    <a:pt x="6750" y="2607"/>
                    <a:pt x="8100" y="2234"/>
                    <a:pt x="8437" y="2979"/>
                  </a:cubicBezTo>
                  <a:cubicBezTo>
                    <a:pt x="8775" y="2979"/>
                    <a:pt x="8437" y="3724"/>
                    <a:pt x="8100" y="3724"/>
                  </a:cubicBezTo>
                  <a:cubicBezTo>
                    <a:pt x="7087" y="3724"/>
                    <a:pt x="6750" y="2607"/>
                    <a:pt x="5400" y="2607"/>
                  </a:cubicBezTo>
                  <a:cubicBezTo>
                    <a:pt x="5063" y="2607"/>
                    <a:pt x="4725" y="3352"/>
                    <a:pt x="5063" y="3724"/>
                  </a:cubicBezTo>
                  <a:cubicBezTo>
                    <a:pt x="5738" y="4469"/>
                    <a:pt x="6413" y="4841"/>
                    <a:pt x="7425" y="5214"/>
                  </a:cubicBezTo>
                  <a:cubicBezTo>
                    <a:pt x="8100" y="5586"/>
                    <a:pt x="9112" y="4469"/>
                    <a:pt x="9450" y="5214"/>
                  </a:cubicBezTo>
                  <a:cubicBezTo>
                    <a:pt x="9450" y="5959"/>
                    <a:pt x="8100" y="6331"/>
                    <a:pt x="8100" y="7076"/>
                  </a:cubicBezTo>
                  <a:cubicBezTo>
                    <a:pt x="7762" y="7821"/>
                    <a:pt x="9450" y="8193"/>
                    <a:pt x="9112" y="8566"/>
                  </a:cubicBezTo>
                  <a:cubicBezTo>
                    <a:pt x="8775" y="9683"/>
                    <a:pt x="7762" y="10428"/>
                    <a:pt x="6750" y="10800"/>
                  </a:cubicBezTo>
                  <a:cubicBezTo>
                    <a:pt x="6075" y="11172"/>
                    <a:pt x="5063" y="11172"/>
                    <a:pt x="4387" y="10428"/>
                  </a:cubicBezTo>
                  <a:cubicBezTo>
                    <a:pt x="3712" y="10055"/>
                    <a:pt x="3375" y="8566"/>
                    <a:pt x="2700" y="8193"/>
                  </a:cubicBezTo>
                  <a:cubicBezTo>
                    <a:pt x="2363" y="7821"/>
                    <a:pt x="1688" y="7821"/>
                    <a:pt x="1350" y="8193"/>
                  </a:cubicBezTo>
                  <a:cubicBezTo>
                    <a:pt x="675" y="8566"/>
                    <a:pt x="0" y="9683"/>
                    <a:pt x="0" y="10428"/>
                  </a:cubicBezTo>
                  <a:cubicBezTo>
                    <a:pt x="0" y="11545"/>
                    <a:pt x="338" y="12290"/>
                    <a:pt x="675" y="13034"/>
                  </a:cubicBezTo>
                  <a:cubicBezTo>
                    <a:pt x="1350" y="13407"/>
                    <a:pt x="2025" y="14152"/>
                    <a:pt x="2700" y="14152"/>
                  </a:cubicBezTo>
                  <a:cubicBezTo>
                    <a:pt x="3038" y="14524"/>
                    <a:pt x="4050" y="14152"/>
                    <a:pt x="4387" y="14524"/>
                  </a:cubicBezTo>
                  <a:cubicBezTo>
                    <a:pt x="5400" y="14897"/>
                    <a:pt x="6075" y="15641"/>
                    <a:pt x="6750" y="16386"/>
                  </a:cubicBezTo>
                  <a:cubicBezTo>
                    <a:pt x="7087" y="16759"/>
                    <a:pt x="7087" y="17876"/>
                    <a:pt x="7425" y="18248"/>
                  </a:cubicBezTo>
                  <a:cubicBezTo>
                    <a:pt x="8100" y="18993"/>
                    <a:pt x="8775" y="18621"/>
                    <a:pt x="9112" y="18993"/>
                  </a:cubicBezTo>
                  <a:cubicBezTo>
                    <a:pt x="9450" y="19738"/>
                    <a:pt x="9112" y="20855"/>
                    <a:pt x="9450" y="21228"/>
                  </a:cubicBezTo>
                  <a:cubicBezTo>
                    <a:pt x="9787" y="21600"/>
                    <a:pt x="10462" y="21228"/>
                    <a:pt x="11137" y="21228"/>
                  </a:cubicBezTo>
                  <a:cubicBezTo>
                    <a:pt x="11475" y="21228"/>
                    <a:pt x="11812" y="21600"/>
                    <a:pt x="12150" y="21600"/>
                  </a:cubicBezTo>
                  <a:cubicBezTo>
                    <a:pt x="12825" y="21228"/>
                    <a:pt x="13500" y="20855"/>
                    <a:pt x="13837" y="20110"/>
                  </a:cubicBezTo>
                  <a:cubicBezTo>
                    <a:pt x="14175" y="19366"/>
                    <a:pt x="13162" y="18621"/>
                    <a:pt x="13500" y="18248"/>
                  </a:cubicBezTo>
                  <a:cubicBezTo>
                    <a:pt x="13837" y="17503"/>
                    <a:pt x="14175" y="18993"/>
                    <a:pt x="14850" y="18993"/>
                  </a:cubicBezTo>
                  <a:cubicBezTo>
                    <a:pt x="15525" y="19366"/>
                    <a:pt x="16537" y="19366"/>
                    <a:pt x="17550" y="18993"/>
                  </a:cubicBezTo>
                  <a:cubicBezTo>
                    <a:pt x="18225" y="18993"/>
                    <a:pt x="19237" y="18621"/>
                    <a:pt x="19575" y="17503"/>
                  </a:cubicBezTo>
                  <a:cubicBezTo>
                    <a:pt x="19912" y="16759"/>
                    <a:pt x="18900" y="15641"/>
                    <a:pt x="19237" y="14524"/>
                  </a:cubicBezTo>
                  <a:cubicBezTo>
                    <a:pt x="19575" y="13779"/>
                    <a:pt x="20925" y="13407"/>
                    <a:pt x="21262" y="12662"/>
                  </a:cubicBezTo>
                  <a:cubicBezTo>
                    <a:pt x="21600" y="12290"/>
                    <a:pt x="21600" y="11172"/>
                    <a:pt x="20925" y="11172"/>
                  </a:cubicBezTo>
                  <a:cubicBezTo>
                    <a:pt x="20250" y="10428"/>
                    <a:pt x="19237" y="11545"/>
                    <a:pt x="18562" y="11172"/>
                  </a:cubicBezTo>
                  <a:cubicBezTo>
                    <a:pt x="18225" y="10800"/>
                    <a:pt x="19237" y="10055"/>
                    <a:pt x="19237" y="9683"/>
                  </a:cubicBezTo>
                  <a:cubicBezTo>
                    <a:pt x="19237" y="8938"/>
                    <a:pt x="18900" y="8193"/>
                    <a:pt x="18562" y="7821"/>
                  </a:cubicBezTo>
                  <a:cubicBezTo>
                    <a:pt x="18225" y="7448"/>
                    <a:pt x="17213" y="7076"/>
                    <a:pt x="16875" y="7076"/>
                  </a:cubicBezTo>
                  <a:cubicBezTo>
                    <a:pt x="15862" y="7076"/>
                    <a:pt x="15525" y="8938"/>
                    <a:pt x="14850" y="81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7" name="Google Shape;917;p26"/>
            <p:cNvSpPr/>
            <p:nvPr/>
          </p:nvSpPr>
          <p:spPr>
            <a:xfrm>
              <a:off x="2566687" y="674296"/>
              <a:ext cx="55351" cy="23906"/>
            </a:xfrm>
            <a:custGeom>
              <a:rect b="b" l="l" r="r" t="t"/>
              <a:pathLst>
                <a:path extrusionOk="0" h="18854" w="19675">
                  <a:moveTo>
                    <a:pt x="2338" y="14054"/>
                  </a:moveTo>
                  <a:cubicBezTo>
                    <a:pt x="1309" y="14054"/>
                    <a:pt x="-748" y="16454"/>
                    <a:pt x="281" y="16454"/>
                  </a:cubicBezTo>
                  <a:cubicBezTo>
                    <a:pt x="2338" y="18854"/>
                    <a:pt x="3366" y="18854"/>
                    <a:pt x="5423" y="18854"/>
                  </a:cubicBezTo>
                  <a:cubicBezTo>
                    <a:pt x="7481" y="16454"/>
                    <a:pt x="10566" y="16454"/>
                    <a:pt x="12623" y="14054"/>
                  </a:cubicBezTo>
                  <a:cubicBezTo>
                    <a:pt x="14681" y="14054"/>
                    <a:pt x="15709" y="11654"/>
                    <a:pt x="17766" y="9254"/>
                  </a:cubicBezTo>
                  <a:cubicBezTo>
                    <a:pt x="18795" y="6854"/>
                    <a:pt x="20852" y="2054"/>
                    <a:pt x="18795" y="2054"/>
                  </a:cubicBezTo>
                  <a:cubicBezTo>
                    <a:pt x="17766" y="-2746"/>
                    <a:pt x="15709" y="2054"/>
                    <a:pt x="13652" y="4454"/>
                  </a:cubicBezTo>
                  <a:cubicBezTo>
                    <a:pt x="10566" y="6854"/>
                    <a:pt x="8509" y="6854"/>
                    <a:pt x="6452" y="9254"/>
                  </a:cubicBezTo>
                  <a:cubicBezTo>
                    <a:pt x="5423" y="11654"/>
                    <a:pt x="3366" y="11654"/>
                    <a:pt x="2338" y="140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8" name="Google Shape;918;p26"/>
            <p:cNvSpPr/>
            <p:nvPr/>
          </p:nvSpPr>
          <p:spPr>
            <a:xfrm>
              <a:off x="2624724" y="732215"/>
              <a:ext cx="23906" cy="23906"/>
            </a:xfrm>
            <a:custGeom>
              <a:rect b="b" l="l" r="r" t="t"/>
              <a:pathLst>
                <a:path extrusionOk="0" h="18808" w="20829">
                  <a:moveTo>
                    <a:pt x="14658" y="942"/>
                  </a:moveTo>
                  <a:cubicBezTo>
                    <a:pt x="17743" y="942"/>
                    <a:pt x="20829" y="5742"/>
                    <a:pt x="20829" y="8142"/>
                  </a:cubicBezTo>
                  <a:cubicBezTo>
                    <a:pt x="20829" y="12942"/>
                    <a:pt x="17743" y="15342"/>
                    <a:pt x="14658" y="17742"/>
                  </a:cubicBezTo>
                  <a:cubicBezTo>
                    <a:pt x="11572" y="17742"/>
                    <a:pt x="5400" y="20142"/>
                    <a:pt x="2315" y="17742"/>
                  </a:cubicBezTo>
                  <a:cubicBezTo>
                    <a:pt x="-771" y="12942"/>
                    <a:pt x="-771" y="8142"/>
                    <a:pt x="2315" y="5742"/>
                  </a:cubicBezTo>
                  <a:cubicBezTo>
                    <a:pt x="5400" y="942"/>
                    <a:pt x="8486" y="-1458"/>
                    <a:pt x="14658" y="9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19" name="Google Shape;919;p26"/>
            <p:cNvSpPr/>
            <p:nvPr/>
          </p:nvSpPr>
          <p:spPr>
            <a:xfrm>
              <a:off x="2671529" y="576385"/>
              <a:ext cx="109379" cy="72920"/>
            </a:xfrm>
            <a:custGeom>
              <a:rect b="b" l="l" r="r" t="t"/>
              <a:pathLst>
                <a:path extrusionOk="0" h="21600" w="21600">
                  <a:moveTo>
                    <a:pt x="21016" y="11232"/>
                  </a:moveTo>
                  <a:cubicBezTo>
                    <a:pt x="20432" y="13824"/>
                    <a:pt x="20432" y="17280"/>
                    <a:pt x="19849" y="19872"/>
                  </a:cubicBezTo>
                  <a:cubicBezTo>
                    <a:pt x="19849" y="20736"/>
                    <a:pt x="18681" y="20736"/>
                    <a:pt x="18097" y="21600"/>
                  </a:cubicBezTo>
                  <a:cubicBezTo>
                    <a:pt x="16346" y="21600"/>
                    <a:pt x="14595" y="21600"/>
                    <a:pt x="12259" y="20736"/>
                  </a:cubicBezTo>
                  <a:cubicBezTo>
                    <a:pt x="11676" y="20736"/>
                    <a:pt x="10508" y="20736"/>
                    <a:pt x="9341" y="20736"/>
                  </a:cubicBezTo>
                  <a:cubicBezTo>
                    <a:pt x="8757" y="19872"/>
                    <a:pt x="8757" y="18144"/>
                    <a:pt x="8173" y="18144"/>
                  </a:cubicBezTo>
                  <a:cubicBezTo>
                    <a:pt x="7589" y="18144"/>
                    <a:pt x="7005" y="19008"/>
                    <a:pt x="6422" y="19008"/>
                  </a:cubicBezTo>
                  <a:cubicBezTo>
                    <a:pt x="5254" y="19008"/>
                    <a:pt x="4670" y="18144"/>
                    <a:pt x="4086" y="17280"/>
                  </a:cubicBezTo>
                  <a:cubicBezTo>
                    <a:pt x="3503" y="16416"/>
                    <a:pt x="4670" y="14688"/>
                    <a:pt x="4086" y="14688"/>
                  </a:cubicBezTo>
                  <a:cubicBezTo>
                    <a:pt x="3503" y="13824"/>
                    <a:pt x="2919" y="14688"/>
                    <a:pt x="2335" y="14688"/>
                  </a:cubicBezTo>
                  <a:cubicBezTo>
                    <a:pt x="1751" y="14688"/>
                    <a:pt x="1751" y="12960"/>
                    <a:pt x="1751" y="12960"/>
                  </a:cubicBezTo>
                  <a:cubicBezTo>
                    <a:pt x="1168" y="12960"/>
                    <a:pt x="0" y="13824"/>
                    <a:pt x="0" y="12960"/>
                  </a:cubicBezTo>
                  <a:cubicBezTo>
                    <a:pt x="0" y="11232"/>
                    <a:pt x="584" y="10368"/>
                    <a:pt x="1751" y="9504"/>
                  </a:cubicBezTo>
                  <a:cubicBezTo>
                    <a:pt x="2919" y="7776"/>
                    <a:pt x="4670" y="6912"/>
                    <a:pt x="5838" y="6048"/>
                  </a:cubicBezTo>
                  <a:cubicBezTo>
                    <a:pt x="7589" y="4320"/>
                    <a:pt x="8757" y="1728"/>
                    <a:pt x="10508" y="864"/>
                  </a:cubicBezTo>
                  <a:cubicBezTo>
                    <a:pt x="11676" y="0"/>
                    <a:pt x="12843" y="0"/>
                    <a:pt x="14011" y="0"/>
                  </a:cubicBezTo>
                  <a:cubicBezTo>
                    <a:pt x="15762" y="0"/>
                    <a:pt x="17514" y="864"/>
                    <a:pt x="18681" y="2592"/>
                  </a:cubicBezTo>
                  <a:cubicBezTo>
                    <a:pt x="19849" y="3456"/>
                    <a:pt x="21016" y="5184"/>
                    <a:pt x="21600" y="6912"/>
                  </a:cubicBezTo>
                  <a:cubicBezTo>
                    <a:pt x="21600" y="8640"/>
                    <a:pt x="21016" y="9504"/>
                    <a:pt x="21016" y="11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0" name="Google Shape;920;p26"/>
            <p:cNvSpPr/>
            <p:nvPr/>
          </p:nvSpPr>
          <p:spPr>
            <a:xfrm>
              <a:off x="2738572" y="550540"/>
              <a:ext cx="23906" cy="23906"/>
            </a:xfrm>
            <a:custGeom>
              <a:rect b="b" l="l" r="r" t="t"/>
              <a:pathLst>
                <a:path extrusionOk="0" h="19021" w="19800">
                  <a:moveTo>
                    <a:pt x="2700" y="2315"/>
                  </a:moveTo>
                  <a:cubicBezTo>
                    <a:pt x="-900" y="5400"/>
                    <a:pt x="-900" y="11572"/>
                    <a:pt x="2700" y="14658"/>
                  </a:cubicBezTo>
                  <a:cubicBezTo>
                    <a:pt x="6300" y="17743"/>
                    <a:pt x="13500" y="20829"/>
                    <a:pt x="17100" y="17743"/>
                  </a:cubicBezTo>
                  <a:cubicBezTo>
                    <a:pt x="20700" y="14658"/>
                    <a:pt x="20700" y="5400"/>
                    <a:pt x="17100" y="2315"/>
                  </a:cubicBezTo>
                  <a:cubicBezTo>
                    <a:pt x="13500" y="-771"/>
                    <a:pt x="6300" y="-771"/>
                    <a:pt x="2700" y="23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1" name="Google Shape;921;p26"/>
            <p:cNvSpPr/>
            <p:nvPr/>
          </p:nvSpPr>
          <p:spPr>
            <a:xfrm>
              <a:off x="2665879" y="573365"/>
              <a:ext cx="34819" cy="23906"/>
            </a:xfrm>
            <a:custGeom>
              <a:rect b="b" l="l" r="r" t="t"/>
              <a:pathLst>
                <a:path extrusionOk="0" h="20194" w="20627">
                  <a:moveTo>
                    <a:pt x="20627" y="4800"/>
                  </a:moveTo>
                  <a:cubicBezTo>
                    <a:pt x="20627" y="7200"/>
                    <a:pt x="18965" y="9600"/>
                    <a:pt x="17304" y="9600"/>
                  </a:cubicBezTo>
                  <a:cubicBezTo>
                    <a:pt x="15642" y="9600"/>
                    <a:pt x="13981" y="4800"/>
                    <a:pt x="12319" y="4800"/>
                  </a:cubicBezTo>
                  <a:cubicBezTo>
                    <a:pt x="8996" y="7200"/>
                    <a:pt x="10658" y="14400"/>
                    <a:pt x="7335" y="16800"/>
                  </a:cubicBezTo>
                  <a:cubicBezTo>
                    <a:pt x="5673" y="19200"/>
                    <a:pt x="2350" y="21600"/>
                    <a:pt x="689" y="19200"/>
                  </a:cubicBezTo>
                  <a:cubicBezTo>
                    <a:pt x="-973" y="16800"/>
                    <a:pt x="689" y="12000"/>
                    <a:pt x="2350" y="7200"/>
                  </a:cubicBezTo>
                  <a:cubicBezTo>
                    <a:pt x="4012" y="4800"/>
                    <a:pt x="7335" y="7200"/>
                    <a:pt x="8996" y="4800"/>
                  </a:cubicBezTo>
                  <a:cubicBezTo>
                    <a:pt x="10658" y="4800"/>
                    <a:pt x="12319" y="0"/>
                    <a:pt x="15642" y="0"/>
                  </a:cubicBezTo>
                  <a:cubicBezTo>
                    <a:pt x="17304" y="0"/>
                    <a:pt x="18965" y="2400"/>
                    <a:pt x="2062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2" name="Google Shape;922;p26"/>
            <p:cNvSpPr/>
            <p:nvPr/>
          </p:nvSpPr>
          <p:spPr>
            <a:xfrm>
              <a:off x="2316544" y="695487"/>
              <a:ext cx="87617" cy="63119"/>
            </a:xfrm>
            <a:custGeom>
              <a:rect b="b" l="l" r="r" t="t"/>
              <a:pathLst>
                <a:path extrusionOk="0" h="20774" w="21043">
                  <a:moveTo>
                    <a:pt x="19649" y="3927"/>
                  </a:moveTo>
                  <a:cubicBezTo>
                    <a:pt x="20346" y="3927"/>
                    <a:pt x="21043" y="5891"/>
                    <a:pt x="21043" y="6873"/>
                  </a:cubicBezTo>
                  <a:cubicBezTo>
                    <a:pt x="18953" y="10800"/>
                    <a:pt x="15469" y="13745"/>
                    <a:pt x="13378" y="16691"/>
                  </a:cubicBezTo>
                  <a:cubicBezTo>
                    <a:pt x="13378" y="17673"/>
                    <a:pt x="14075" y="21600"/>
                    <a:pt x="12682" y="20618"/>
                  </a:cubicBezTo>
                  <a:cubicBezTo>
                    <a:pt x="11288" y="20618"/>
                    <a:pt x="10591" y="17673"/>
                    <a:pt x="9895" y="15709"/>
                  </a:cubicBezTo>
                  <a:cubicBezTo>
                    <a:pt x="8501" y="13745"/>
                    <a:pt x="7108" y="10800"/>
                    <a:pt x="5017" y="9818"/>
                  </a:cubicBezTo>
                  <a:cubicBezTo>
                    <a:pt x="3624" y="7855"/>
                    <a:pt x="1533" y="8836"/>
                    <a:pt x="140" y="6873"/>
                  </a:cubicBezTo>
                  <a:cubicBezTo>
                    <a:pt x="-557" y="5891"/>
                    <a:pt x="1533" y="4909"/>
                    <a:pt x="2230" y="3927"/>
                  </a:cubicBezTo>
                  <a:cubicBezTo>
                    <a:pt x="3624" y="2945"/>
                    <a:pt x="5714" y="2945"/>
                    <a:pt x="7108" y="2945"/>
                  </a:cubicBezTo>
                  <a:cubicBezTo>
                    <a:pt x="8501" y="1964"/>
                    <a:pt x="9895" y="2945"/>
                    <a:pt x="11288" y="2945"/>
                  </a:cubicBezTo>
                  <a:cubicBezTo>
                    <a:pt x="12682" y="2945"/>
                    <a:pt x="13378" y="0"/>
                    <a:pt x="14772" y="0"/>
                  </a:cubicBezTo>
                  <a:cubicBezTo>
                    <a:pt x="16862" y="982"/>
                    <a:pt x="18256" y="1964"/>
                    <a:pt x="19649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3" name="Google Shape;923;p26"/>
            <p:cNvSpPr/>
            <p:nvPr/>
          </p:nvSpPr>
          <p:spPr>
            <a:xfrm>
              <a:off x="1899323" y="722952"/>
              <a:ext cx="563137" cy="316060"/>
            </a:xfrm>
            <a:custGeom>
              <a:rect b="b" l="l" r="r" t="t"/>
              <a:pathLst>
                <a:path extrusionOk="0" h="21440" w="21478">
                  <a:moveTo>
                    <a:pt x="17675" y="2328"/>
                  </a:moveTo>
                  <a:cubicBezTo>
                    <a:pt x="17786" y="2724"/>
                    <a:pt x="17675" y="3319"/>
                    <a:pt x="17675" y="3913"/>
                  </a:cubicBezTo>
                  <a:cubicBezTo>
                    <a:pt x="17675" y="4706"/>
                    <a:pt x="17452" y="5300"/>
                    <a:pt x="17452" y="6093"/>
                  </a:cubicBezTo>
                  <a:cubicBezTo>
                    <a:pt x="17564" y="6688"/>
                    <a:pt x="17786" y="7084"/>
                    <a:pt x="18009" y="7480"/>
                  </a:cubicBezTo>
                  <a:cubicBezTo>
                    <a:pt x="18009" y="7877"/>
                    <a:pt x="18120" y="8075"/>
                    <a:pt x="18009" y="8273"/>
                  </a:cubicBezTo>
                  <a:cubicBezTo>
                    <a:pt x="18009" y="8867"/>
                    <a:pt x="17564" y="9264"/>
                    <a:pt x="17564" y="9858"/>
                  </a:cubicBezTo>
                  <a:cubicBezTo>
                    <a:pt x="17564" y="10651"/>
                    <a:pt x="17898" y="11047"/>
                    <a:pt x="18232" y="11642"/>
                  </a:cubicBezTo>
                  <a:cubicBezTo>
                    <a:pt x="18454" y="12038"/>
                    <a:pt x="18788" y="12236"/>
                    <a:pt x="19123" y="12434"/>
                  </a:cubicBezTo>
                  <a:cubicBezTo>
                    <a:pt x="19234" y="12633"/>
                    <a:pt x="19457" y="12236"/>
                    <a:pt x="19568" y="12434"/>
                  </a:cubicBezTo>
                  <a:cubicBezTo>
                    <a:pt x="19902" y="12633"/>
                    <a:pt x="20125" y="13227"/>
                    <a:pt x="20459" y="13623"/>
                  </a:cubicBezTo>
                  <a:cubicBezTo>
                    <a:pt x="20570" y="13822"/>
                    <a:pt x="20570" y="14218"/>
                    <a:pt x="20681" y="14218"/>
                  </a:cubicBezTo>
                  <a:cubicBezTo>
                    <a:pt x="20904" y="14416"/>
                    <a:pt x="21238" y="14020"/>
                    <a:pt x="21349" y="14218"/>
                  </a:cubicBezTo>
                  <a:cubicBezTo>
                    <a:pt x="21572" y="14416"/>
                    <a:pt x="21461" y="15011"/>
                    <a:pt x="21349" y="15407"/>
                  </a:cubicBezTo>
                  <a:cubicBezTo>
                    <a:pt x="21238" y="15803"/>
                    <a:pt x="21127" y="16398"/>
                    <a:pt x="20904" y="16398"/>
                  </a:cubicBezTo>
                  <a:cubicBezTo>
                    <a:pt x="20681" y="16596"/>
                    <a:pt x="20570" y="16001"/>
                    <a:pt x="20459" y="15803"/>
                  </a:cubicBezTo>
                  <a:cubicBezTo>
                    <a:pt x="20236" y="15803"/>
                    <a:pt x="20236" y="16398"/>
                    <a:pt x="20125" y="16398"/>
                  </a:cubicBezTo>
                  <a:cubicBezTo>
                    <a:pt x="19902" y="16200"/>
                    <a:pt x="19791" y="15803"/>
                    <a:pt x="19568" y="15803"/>
                  </a:cubicBezTo>
                  <a:cubicBezTo>
                    <a:pt x="19345" y="15605"/>
                    <a:pt x="19011" y="15605"/>
                    <a:pt x="18788" y="16001"/>
                  </a:cubicBezTo>
                  <a:cubicBezTo>
                    <a:pt x="18677" y="16200"/>
                    <a:pt x="19011" y="16596"/>
                    <a:pt x="18788" y="16794"/>
                  </a:cubicBezTo>
                  <a:cubicBezTo>
                    <a:pt x="18566" y="16992"/>
                    <a:pt x="18343" y="16596"/>
                    <a:pt x="18232" y="16398"/>
                  </a:cubicBezTo>
                  <a:cubicBezTo>
                    <a:pt x="18120" y="16398"/>
                    <a:pt x="17898" y="16200"/>
                    <a:pt x="17898" y="16398"/>
                  </a:cubicBezTo>
                  <a:cubicBezTo>
                    <a:pt x="17898" y="16596"/>
                    <a:pt x="18009" y="16794"/>
                    <a:pt x="18009" y="17190"/>
                  </a:cubicBezTo>
                  <a:cubicBezTo>
                    <a:pt x="18120" y="17587"/>
                    <a:pt x="17898" y="18181"/>
                    <a:pt x="18009" y="18578"/>
                  </a:cubicBezTo>
                  <a:cubicBezTo>
                    <a:pt x="18009" y="18776"/>
                    <a:pt x="18232" y="18379"/>
                    <a:pt x="18343" y="18181"/>
                  </a:cubicBezTo>
                  <a:cubicBezTo>
                    <a:pt x="18566" y="17983"/>
                    <a:pt x="18566" y="17785"/>
                    <a:pt x="18788" y="17587"/>
                  </a:cubicBezTo>
                  <a:cubicBezTo>
                    <a:pt x="18900" y="17389"/>
                    <a:pt x="19123" y="17389"/>
                    <a:pt x="19345" y="17389"/>
                  </a:cubicBezTo>
                  <a:cubicBezTo>
                    <a:pt x="19457" y="17587"/>
                    <a:pt x="19568" y="17785"/>
                    <a:pt x="19568" y="17983"/>
                  </a:cubicBezTo>
                  <a:cubicBezTo>
                    <a:pt x="19568" y="18379"/>
                    <a:pt x="19568" y="18974"/>
                    <a:pt x="19457" y="19370"/>
                  </a:cubicBezTo>
                  <a:cubicBezTo>
                    <a:pt x="19234" y="19767"/>
                    <a:pt x="18788" y="19965"/>
                    <a:pt x="18566" y="19965"/>
                  </a:cubicBezTo>
                  <a:cubicBezTo>
                    <a:pt x="18120" y="20163"/>
                    <a:pt x="17786" y="20361"/>
                    <a:pt x="17341" y="20163"/>
                  </a:cubicBezTo>
                  <a:cubicBezTo>
                    <a:pt x="17007" y="20163"/>
                    <a:pt x="16673" y="19965"/>
                    <a:pt x="16339" y="19767"/>
                  </a:cubicBezTo>
                  <a:cubicBezTo>
                    <a:pt x="16228" y="19767"/>
                    <a:pt x="16116" y="19767"/>
                    <a:pt x="16005" y="19767"/>
                  </a:cubicBezTo>
                  <a:cubicBezTo>
                    <a:pt x="15894" y="19767"/>
                    <a:pt x="15671" y="19965"/>
                    <a:pt x="15671" y="19767"/>
                  </a:cubicBezTo>
                  <a:cubicBezTo>
                    <a:pt x="15560" y="19568"/>
                    <a:pt x="15782" y="18974"/>
                    <a:pt x="15671" y="18776"/>
                  </a:cubicBezTo>
                  <a:cubicBezTo>
                    <a:pt x="15560" y="18578"/>
                    <a:pt x="15337" y="18776"/>
                    <a:pt x="15114" y="18578"/>
                  </a:cubicBezTo>
                  <a:cubicBezTo>
                    <a:pt x="14892" y="18578"/>
                    <a:pt x="14669" y="18776"/>
                    <a:pt x="14446" y="18578"/>
                  </a:cubicBezTo>
                  <a:cubicBezTo>
                    <a:pt x="14335" y="18578"/>
                    <a:pt x="14335" y="18379"/>
                    <a:pt x="14224" y="18181"/>
                  </a:cubicBezTo>
                  <a:cubicBezTo>
                    <a:pt x="14224" y="17983"/>
                    <a:pt x="14335" y="17785"/>
                    <a:pt x="14224" y="17587"/>
                  </a:cubicBezTo>
                  <a:cubicBezTo>
                    <a:pt x="14224" y="17587"/>
                    <a:pt x="14112" y="17389"/>
                    <a:pt x="14112" y="17389"/>
                  </a:cubicBezTo>
                  <a:cubicBezTo>
                    <a:pt x="13778" y="17587"/>
                    <a:pt x="13556" y="17983"/>
                    <a:pt x="13333" y="18181"/>
                  </a:cubicBezTo>
                  <a:cubicBezTo>
                    <a:pt x="12999" y="18578"/>
                    <a:pt x="12887" y="18974"/>
                    <a:pt x="12553" y="19370"/>
                  </a:cubicBezTo>
                  <a:cubicBezTo>
                    <a:pt x="12331" y="19568"/>
                    <a:pt x="11997" y="19568"/>
                    <a:pt x="11663" y="19568"/>
                  </a:cubicBezTo>
                  <a:cubicBezTo>
                    <a:pt x="11551" y="19767"/>
                    <a:pt x="11329" y="19568"/>
                    <a:pt x="11106" y="19568"/>
                  </a:cubicBezTo>
                  <a:cubicBezTo>
                    <a:pt x="10772" y="19767"/>
                    <a:pt x="10661" y="20163"/>
                    <a:pt x="10438" y="20361"/>
                  </a:cubicBezTo>
                  <a:cubicBezTo>
                    <a:pt x="10215" y="20559"/>
                    <a:pt x="9993" y="20757"/>
                    <a:pt x="9881" y="20757"/>
                  </a:cubicBezTo>
                  <a:cubicBezTo>
                    <a:pt x="9659" y="20956"/>
                    <a:pt x="9436" y="21154"/>
                    <a:pt x="9102" y="21154"/>
                  </a:cubicBezTo>
                  <a:cubicBezTo>
                    <a:pt x="8768" y="21154"/>
                    <a:pt x="8434" y="20956"/>
                    <a:pt x="8100" y="21154"/>
                  </a:cubicBezTo>
                  <a:cubicBezTo>
                    <a:pt x="7877" y="21154"/>
                    <a:pt x="7543" y="21352"/>
                    <a:pt x="7320" y="21352"/>
                  </a:cubicBezTo>
                  <a:cubicBezTo>
                    <a:pt x="6764" y="21352"/>
                    <a:pt x="6207" y="21550"/>
                    <a:pt x="5650" y="21352"/>
                  </a:cubicBezTo>
                  <a:cubicBezTo>
                    <a:pt x="5428" y="21352"/>
                    <a:pt x="5205" y="20956"/>
                    <a:pt x="4982" y="20757"/>
                  </a:cubicBezTo>
                  <a:cubicBezTo>
                    <a:pt x="4871" y="20361"/>
                    <a:pt x="4760" y="19965"/>
                    <a:pt x="4760" y="19568"/>
                  </a:cubicBezTo>
                  <a:cubicBezTo>
                    <a:pt x="4760" y="19370"/>
                    <a:pt x="4982" y="18974"/>
                    <a:pt x="4982" y="18578"/>
                  </a:cubicBezTo>
                  <a:cubicBezTo>
                    <a:pt x="4871" y="18379"/>
                    <a:pt x="4537" y="18379"/>
                    <a:pt x="4426" y="18181"/>
                  </a:cubicBezTo>
                  <a:cubicBezTo>
                    <a:pt x="3980" y="18181"/>
                    <a:pt x="3535" y="18379"/>
                    <a:pt x="3090" y="18181"/>
                  </a:cubicBezTo>
                  <a:cubicBezTo>
                    <a:pt x="2756" y="18181"/>
                    <a:pt x="2533" y="17983"/>
                    <a:pt x="2199" y="17785"/>
                  </a:cubicBezTo>
                  <a:cubicBezTo>
                    <a:pt x="1976" y="17587"/>
                    <a:pt x="1753" y="17785"/>
                    <a:pt x="1642" y="17587"/>
                  </a:cubicBezTo>
                  <a:cubicBezTo>
                    <a:pt x="1531" y="17389"/>
                    <a:pt x="1642" y="17190"/>
                    <a:pt x="1531" y="16992"/>
                  </a:cubicBezTo>
                  <a:cubicBezTo>
                    <a:pt x="1419" y="16398"/>
                    <a:pt x="1085" y="16200"/>
                    <a:pt x="974" y="15803"/>
                  </a:cubicBezTo>
                  <a:cubicBezTo>
                    <a:pt x="974" y="15407"/>
                    <a:pt x="863" y="15209"/>
                    <a:pt x="974" y="15011"/>
                  </a:cubicBezTo>
                  <a:cubicBezTo>
                    <a:pt x="1197" y="14614"/>
                    <a:pt x="1531" y="14614"/>
                    <a:pt x="1865" y="14416"/>
                  </a:cubicBezTo>
                  <a:cubicBezTo>
                    <a:pt x="2199" y="14218"/>
                    <a:pt x="2533" y="14218"/>
                    <a:pt x="2867" y="14020"/>
                  </a:cubicBezTo>
                  <a:cubicBezTo>
                    <a:pt x="3312" y="14020"/>
                    <a:pt x="3646" y="14020"/>
                    <a:pt x="3980" y="14020"/>
                  </a:cubicBezTo>
                  <a:cubicBezTo>
                    <a:pt x="4203" y="13822"/>
                    <a:pt x="4426" y="13623"/>
                    <a:pt x="4648" y="13623"/>
                  </a:cubicBezTo>
                  <a:cubicBezTo>
                    <a:pt x="5094" y="13425"/>
                    <a:pt x="5428" y="13623"/>
                    <a:pt x="5762" y="13623"/>
                  </a:cubicBezTo>
                  <a:cubicBezTo>
                    <a:pt x="5984" y="13623"/>
                    <a:pt x="6207" y="13623"/>
                    <a:pt x="6318" y="13623"/>
                  </a:cubicBezTo>
                  <a:cubicBezTo>
                    <a:pt x="6652" y="13822"/>
                    <a:pt x="6986" y="14020"/>
                    <a:pt x="7320" y="14020"/>
                  </a:cubicBezTo>
                  <a:cubicBezTo>
                    <a:pt x="7432" y="14020"/>
                    <a:pt x="7543" y="13822"/>
                    <a:pt x="7654" y="13822"/>
                  </a:cubicBezTo>
                  <a:cubicBezTo>
                    <a:pt x="7877" y="13623"/>
                    <a:pt x="8211" y="13822"/>
                    <a:pt x="8434" y="13822"/>
                  </a:cubicBezTo>
                  <a:cubicBezTo>
                    <a:pt x="8545" y="13822"/>
                    <a:pt x="8545" y="13425"/>
                    <a:pt x="8434" y="13227"/>
                  </a:cubicBezTo>
                  <a:cubicBezTo>
                    <a:pt x="8100" y="13029"/>
                    <a:pt x="7654" y="12831"/>
                    <a:pt x="7209" y="12633"/>
                  </a:cubicBezTo>
                  <a:cubicBezTo>
                    <a:pt x="6764" y="12434"/>
                    <a:pt x="6318" y="12236"/>
                    <a:pt x="5873" y="12038"/>
                  </a:cubicBezTo>
                  <a:cubicBezTo>
                    <a:pt x="5650" y="11840"/>
                    <a:pt x="5428" y="11642"/>
                    <a:pt x="5205" y="11642"/>
                  </a:cubicBezTo>
                  <a:cubicBezTo>
                    <a:pt x="4871" y="11840"/>
                    <a:pt x="4760" y="12236"/>
                    <a:pt x="4426" y="12434"/>
                  </a:cubicBezTo>
                  <a:cubicBezTo>
                    <a:pt x="3980" y="12633"/>
                    <a:pt x="3646" y="12434"/>
                    <a:pt x="3201" y="12434"/>
                  </a:cubicBezTo>
                  <a:cubicBezTo>
                    <a:pt x="2756" y="12236"/>
                    <a:pt x="2421" y="12038"/>
                    <a:pt x="2087" y="12038"/>
                  </a:cubicBezTo>
                  <a:cubicBezTo>
                    <a:pt x="1753" y="11840"/>
                    <a:pt x="1531" y="12038"/>
                    <a:pt x="1308" y="12038"/>
                  </a:cubicBezTo>
                  <a:cubicBezTo>
                    <a:pt x="1085" y="11840"/>
                    <a:pt x="863" y="11642"/>
                    <a:pt x="751" y="11245"/>
                  </a:cubicBezTo>
                  <a:cubicBezTo>
                    <a:pt x="640" y="11047"/>
                    <a:pt x="640" y="10849"/>
                    <a:pt x="751" y="10651"/>
                  </a:cubicBezTo>
                  <a:cubicBezTo>
                    <a:pt x="974" y="10255"/>
                    <a:pt x="1308" y="10056"/>
                    <a:pt x="1642" y="9858"/>
                  </a:cubicBezTo>
                  <a:cubicBezTo>
                    <a:pt x="1865" y="9660"/>
                    <a:pt x="2199" y="9462"/>
                    <a:pt x="2533" y="9462"/>
                  </a:cubicBezTo>
                  <a:cubicBezTo>
                    <a:pt x="2756" y="9264"/>
                    <a:pt x="2978" y="9462"/>
                    <a:pt x="3201" y="9264"/>
                  </a:cubicBezTo>
                  <a:cubicBezTo>
                    <a:pt x="3424" y="9264"/>
                    <a:pt x="3535" y="9066"/>
                    <a:pt x="3758" y="9066"/>
                  </a:cubicBezTo>
                  <a:cubicBezTo>
                    <a:pt x="3980" y="8867"/>
                    <a:pt x="4203" y="9066"/>
                    <a:pt x="4426" y="8867"/>
                  </a:cubicBezTo>
                  <a:cubicBezTo>
                    <a:pt x="4537" y="8867"/>
                    <a:pt x="4760" y="8669"/>
                    <a:pt x="4648" y="8471"/>
                  </a:cubicBezTo>
                  <a:cubicBezTo>
                    <a:pt x="4426" y="8273"/>
                    <a:pt x="4203" y="8471"/>
                    <a:pt x="3869" y="8471"/>
                  </a:cubicBezTo>
                  <a:cubicBezTo>
                    <a:pt x="3646" y="8471"/>
                    <a:pt x="3312" y="8669"/>
                    <a:pt x="3090" y="8669"/>
                  </a:cubicBezTo>
                  <a:cubicBezTo>
                    <a:pt x="2644" y="8867"/>
                    <a:pt x="2310" y="9264"/>
                    <a:pt x="1865" y="9264"/>
                  </a:cubicBezTo>
                  <a:cubicBezTo>
                    <a:pt x="1865" y="9264"/>
                    <a:pt x="1865" y="8867"/>
                    <a:pt x="1753" y="8867"/>
                  </a:cubicBezTo>
                  <a:cubicBezTo>
                    <a:pt x="1531" y="8867"/>
                    <a:pt x="1531" y="9264"/>
                    <a:pt x="1419" y="9264"/>
                  </a:cubicBezTo>
                  <a:cubicBezTo>
                    <a:pt x="1197" y="9462"/>
                    <a:pt x="974" y="9462"/>
                    <a:pt x="974" y="9264"/>
                  </a:cubicBezTo>
                  <a:cubicBezTo>
                    <a:pt x="974" y="8867"/>
                    <a:pt x="1419" y="8867"/>
                    <a:pt x="1419" y="8273"/>
                  </a:cubicBezTo>
                  <a:cubicBezTo>
                    <a:pt x="1531" y="8273"/>
                    <a:pt x="1308" y="8075"/>
                    <a:pt x="1197" y="8075"/>
                  </a:cubicBezTo>
                  <a:cubicBezTo>
                    <a:pt x="974" y="7877"/>
                    <a:pt x="640" y="8075"/>
                    <a:pt x="417" y="8075"/>
                  </a:cubicBezTo>
                  <a:cubicBezTo>
                    <a:pt x="306" y="8075"/>
                    <a:pt x="83" y="8273"/>
                    <a:pt x="83" y="8075"/>
                  </a:cubicBezTo>
                  <a:cubicBezTo>
                    <a:pt x="-28" y="7678"/>
                    <a:pt x="-28" y="7282"/>
                    <a:pt x="83" y="7084"/>
                  </a:cubicBezTo>
                  <a:cubicBezTo>
                    <a:pt x="417" y="6489"/>
                    <a:pt x="863" y="6489"/>
                    <a:pt x="1197" y="6093"/>
                  </a:cubicBezTo>
                  <a:cubicBezTo>
                    <a:pt x="1308" y="5895"/>
                    <a:pt x="1642" y="5499"/>
                    <a:pt x="1753" y="5102"/>
                  </a:cubicBezTo>
                  <a:cubicBezTo>
                    <a:pt x="1753" y="4904"/>
                    <a:pt x="1642" y="4706"/>
                    <a:pt x="1531" y="4706"/>
                  </a:cubicBezTo>
                  <a:cubicBezTo>
                    <a:pt x="1531" y="4508"/>
                    <a:pt x="1308" y="4310"/>
                    <a:pt x="1419" y="4111"/>
                  </a:cubicBezTo>
                  <a:cubicBezTo>
                    <a:pt x="1531" y="3517"/>
                    <a:pt x="1865" y="3319"/>
                    <a:pt x="2087" y="2922"/>
                  </a:cubicBezTo>
                  <a:cubicBezTo>
                    <a:pt x="2310" y="2724"/>
                    <a:pt x="2533" y="2724"/>
                    <a:pt x="2756" y="2526"/>
                  </a:cubicBezTo>
                  <a:cubicBezTo>
                    <a:pt x="3201" y="2130"/>
                    <a:pt x="3758" y="1733"/>
                    <a:pt x="4314" y="1337"/>
                  </a:cubicBezTo>
                  <a:cubicBezTo>
                    <a:pt x="4537" y="1139"/>
                    <a:pt x="4760" y="1139"/>
                    <a:pt x="5094" y="941"/>
                  </a:cubicBezTo>
                  <a:cubicBezTo>
                    <a:pt x="5428" y="743"/>
                    <a:pt x="5762" y="346"/>
                    <a:pt x="6096" y="148"/>
                  </a:cubicBezTo>
                  <a:cubicBezTo>
                    <a:pt x="6318" y="-50"/>
                    <a:pt x="6652" y="-50"/>
                    <a:pt x="6875" y="148"/>
                  </a:cubicBezTo>
                  <a:cubicBezTo>
                    <a:pt x="7098" y="148"/>
                    <a:pt x="7320" y="148"/>
                    <a:pt x="7432" y="544"/>
                  </a:cubicBezTo>
                  <a:cubicBezTo>
                    <a:pt x="7432" y="941"/>
                    <a:pt x="7209" y="1337"/>
                    <a:pt x="7209" y="1932"/>
                  </a:cubicBezTo>
                  <a:cubicBezTo>
                    <a:pt x="7098" y="1932"/>
                    <a:pt x="7320" y="2328"/>
                    <a:pt x="7209" y="2328"/>
                  </a:cubicBezTo>
                  <a:cubicBezTo>
                    <a:pt x="7098" y="2526"/>
                    <a:pt x="6875" y="2526"/>
                    <a:pt x="6764" y="2724"/>
                  </a:cubicBezTo>
                  <a:cubicBezTo>
                    <a:pt x="6541" y="2922"/>
                    <a:pt x="6207" y="3121"/>
                    <a:pt x="6096" y="3715"/>
                  </a:cubicBezTo>
                  <a:cubicBezTo>
                    <a:pt x="6096" y="3913"/>
                    <a:pt x="6318" y="3715"/>
                    <a:pt x="6430" y="3715"/>
                  </a:cubicBezTo>
                  <a:cubicBezTo>
                    <a:pt x="6652" y="3715"/>
                    <a:pt x="6875" y="3319"/>
                    <a:pt x="7098" y="3319"/>
                  </a:cubicBezTo>
                  <a:cubicBezTo>
                    <a:pt x="7320" y="3319"/>
                    <a:pt x="7654" y="3715"/>
                    <a:pt x="7877" y="3715"/>
                  </a:cubicBezTo>
                  <a:cubicBezTo>
                    <a:pt x="7988" y="3517"/>
                    <a:pt x="7766" y="3319"/>
                    <a:pt x="7766" y="3121"/>
                  </a:cubicBezTo>
                  <a:cubicBezTo>
                    <a:pt x="7988" y="2526"/>
                    <a:pt x="8100" y="1733"/>
                    <a:pt x="8434" y="1535"/>
                  </a:cubicBezTo>
                  <a:cubicBezTo>
                    <a:pt x="8768" y="1337"/>
                    <a:pt x="9102" y="1932"/>
                    <a:pt x="9436" y="2130"/>
                  </a:cubicBezTo>
                  <a:cubicBezTo>
                    <a:pt x="9770" y="2328"/>
                    <a:pt x="10104" y="2328"/>
                    <a:pt x="10327" y="2724"/>
                  </a:cubicBezTo>
                  <a:cubicBezTo>
                    <a:pt x="10438" y="2922"/>
                    <a:pt x="10438" y="3319"/>
                    <a:pt x="10327" y="3517"/>
                  </a:cubicBezTo>
                  <a:cubicBezTo>
                    <a:pt x="9993" y="4111"/>
                    <a:pt x="9436" y="4508"/>
                    <a:pt x="9102" y="5102"/>
                  </a:cubicBezTo>
                  <a:cubicBezTo>
                    <a:pt x="8991" y="5102"/>
                    <a:pt x="9325" y="5102"/>
                    <a:pt x="9325" y="5102"/>
                  </a:cubicBezTo>
                  <a:cubicBezTo>
                    <a:pt x="9547" y="5102"/>
                    <a:pt x="9659" y="5300"/>
                    <a:pt x="9881" y="5300"/>
                  </a:cubicBezTo>
                  <a:cubicBezTo>
                    <a:pt x="9993" y="5102"/>
                    <a:pt x="9881" y="4706"/>
                    <a:pt x="9993" y="4706"/>
                  </a:cubicBezTo>
                  <a:cubicBezTo>
                    <a:pt x="10104" y="4706"/>
                    <a:pt x="10215" y="5102"/>
                    <a:pt x="10438" y="5102"/>
                  </a:cubicBezTo>
                  <a:cubicBezTo>
                    <a:pt x="10549" y="4904"/>
                    <a:pt x="10549" y="4310"/>
                    <a:pt x="10661" y="4111"/>
                  </a:cubicBezTo>
                  <a:cubicBezTo>
                    <a:pt x="10883" y="3715"/>
                    <a:pt x="10995" y="3517"/>
                    <a:pt x="11217" y="3517"/>
                  </a:cubicBezTo>
                  <a:cubicBezTo>
                    <a:pt x="11440" y="3517"/>
                    <a:pt x="11551" y="4111"/>
                    <a:pt x="11774" y="3913"/>
                  </a:cubicBezTo>
                  <a:cubicBezTo>
                    <a:pt x="11997" y="3715"/>
                    <a:pt x="11997" y="3319"/>
                    <a:pt x="11997" y="2922"/>
                  </a:cubicBezTo>
                  <a:cubicBezTo>
                    <a:pt x="11997" y="2526"/>
                    <a:pt x="11551" y="2328"/>
                    <a:pt x="11663" y="1932"/>
                  </a:cubicBezTo>
                  <a:cubicBezTo>
                    <a:pt x="11663" y="1733"/>
                    <a:pt x="11885" y="1733"/>
                    <a:pt x="12108" y="1733"/>
                  </a:cubicBezTo>
                  <a:cubicBezTo>
                    <a:pt x="12442" y="1932"/>
                    <a:pt x="12776" y="2130"/>
                    <a:pt x="12999" y="2526"/>
                  </a:cubicBezTo>
                  <a:cubicBezTo>
                    <a:pt x="13221" y="3121"/>
                    <a:pt x="13556" y="3715"/>
                    <a:pt x="13556" y="4310"/>
                  </a:cubicBezTo>
                  <a:cubicBezTo>
                    <a:pt x="13556" y="4904"/>
                    <a:pt x="13110" y="5300"/>
                    <a:pt x="13110" y="5895"/>
                  </a:cubicBezTo>
                  <a:cubicBezTo>
                    <a:pt x="13110" y="6489"/>
                    <a:pt x="13444" y="7084"/>
                    <a:pt x="13667" y="7480"/>
                  </a:cubicBezTo>
                  <a:cubicBezTo>
                    <a:pt x="13778" y="7678"/>
                    <a:pt x="13890" y="7877"/>
                    <a:pt x="14112" y="7877"/>
                  </a:cubicBezTo>
                  <a:cubicBezTo>
                    <a:pt x="14335" y="7877"/>
                    <a:pt x="14669" y="7480"/>
                    <a:pt x="14780" y="7084"/>
                  </a:cubicBezTo>
                  <a:cubicBezTo>
                    <a:pt x="14892" y="6886"/>
                    <a:pt x="14780" y="6489"/>
                    <a:pt x="14669" y="6093"/>
                  </a:cubicBezTo>
                  <a:cubicBezTo>
                    <a:pt x="14558" y="5895"/>
                    <a:pt x="14335" y="5895"/>
                    <a:pt x="14224" y="5499"/>
                  </a:cubicBezTo>
                  <a:cubicBezTo>
                    <a:pt x="14224" y="4508"/>
                    <a:pt x="14446" y="3319"/>
                    <a:pt x="14446" y="2328"/>
                  </a:cubicBezTo>
                  <a:cubicBezTo>
                    <a:pt x="14558" y="1733"/>
                    <a:pt x="14558" y="941"/>
                    <a:pt x="14669" y="346"/>
                  </a:cubicBezTo>
                  <a:cubicBezTo>
                    <a:pt x="14780" y="148"/>
                    <a:pt x="15003" y="148"/>
                    <a:pt x="15114" y="346"/>
                  </a:cubicBezTo>
                  <a:cubicBezTo>
                    <a:pt x="15337" y="346"/>
                    <a:pt x="15560" y="941"/>
                    <a:pt x="15782" y="941"/>
                  </a:cubicBezTo>
                  <a:cubicBezTo>
                    <a:pt x="16005" y="941"/>
                    <a:pt x="15894" y="346"/>
                    <a:pt x="16005" y="346"/>
                  </a:cubicBezTo>
                  <a:cubicBezTo>
                    <a:pt x="16339" y="544"/>
                    <a:pt x="16673" y="1139"/>
                    <a:pt x="17007" y="1535"/>
                  </a:cubicBezTo>
                  <a:cubicBezTo>
                    <a:pt x="17230" y="1733"/>
                    <a:pt x="17564" y="1932"/>
                    <a:pt x="17675" y="23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4" name="Google Shape;924;p26"/>
            <p:cNvSpPr/>
            <p:nvPr/>
          </p:nvSpPr>
          <p:spPr>
            <a:xfrm>
              <a:off x="1687128" y="649208"/>
              <a:ext cx="371886" cy="228575"/>
            </a:xfrm>
            <a:custGeom>
              <a:rect b="b" l="l" r="r" t="t"/>
              <a:pathLst>
                <a:path extrusionOk="0" h="21382" w="21600">
                  <a:moveTo>
                    <a:pt x="21600" y="6071"/>
                  </a:moveTo>
                  <a:cubicBezTo>
                    <a:pt x="21600" y="5524"/>
                    <a:pt x="21431" y="5250"/>
                    <a:pt x="21262" y="4977"/>
                  </a:cubicBezTo>
                  <a:cubicBezTo>
                    <a:pt x="20925" y="4704"/>
                    <a:pt x="20419" y="4704"/>
                    <a:pt x="19913" y="4157"/>
                  </a:cubicBezTo>
                  <a:cubicBezTo>
                    <a:pt x="19575" y="3610"/>
                    <a:pt x="19238" y="2516"/>
                    <a:pt x="18731" y="2243"/>
                  </a:cubicBezTo>
                  <a:cubicBezTo>
                    <a:pt x="18394" y="1696"/>
                    <a:pt x="17887" y="1696"/>
                    <a:pt x="17381" y="1696"/>
                  </a:cubicBezTo>
                  <a:cubicBezTo>
                    <a:pt x="17044" y="1696"/>
                    <a:pt x="16706" y="1969"/>
                    <a:pt x="16369" y="2243"/>
                  </a:cubicBezTo>
                  <a:cubicBezTo>
                    <a:pt x="16031" y="2516"/>
                    <a:pt x="15863" y="3063"/>
                    <a:pt x="15525" y="3336"/>
                  </a:cubicBezTo>
                  <a:cubicBezTo>
                    <a:pt x="15356" y="3336"/>
                    <a:pt x="15019" y="3336"/>
                    <a:pt x="15019" y="3063"/>
                  </a:cubicBezTo>
                  <a:cubicBezTo>
                    <a:pt x="14850" y="2790"/>
                    <a:pt x="15188" y="2516"/>
                    <a:pt x="15019" y="2243"/>
                  </a:cubicBezTo>
                  <a:cubicBezTo>
                    <a:pt x="15019" y="1969"/>
                    <a:pt x="14681" y="1969"/>
                    <a:pt x="14512" y="1969"/>
                  </a:cubicBezTo>
                  <a:cubicBezTo>
                    <a:pt x="14344" y="1969"/>
                    <a:pt x="14344" y="2790"/>
                    <a:pt x="14175" y="2790"/>
                  </a:cubicBezTo>
                  <a:cubicBezTo>
                    <a:pt x="14006" y="2790"/>
                    <a:pt x="14006" y="2243"/>
                    <a:pt x="13837" y="1969"/>
                  </a:cubicBezTo>
                  <a:cubicBezTo>
                    <a:pt x="13331" y="1696"/>
                    <a:pt x="12825" y="1696"/>
                    <a:pt x="12319" y="1149"/>
                  </a:cubicBezTo>
                  <a:cubicBezTo>
                    <a:pt x="11981" y="876"/>
                    <a:pt x="11813" y="55"/>
                    <a:pt x="11306" y="55"/>
                  </a:cubicBezTo>
                  <a:cubicBezTo>
                    <a:pt x="10800" y="-218"/>
                    <a:pt x="10294" y="602"/>
                    <a:pt x="9787" y="876"/>
                  </a:cubicBezTo>
                  <a:cubicBezTo>
                    <a:pt x="9113" y="876"/>
                    <a:pt x="8269" y="876"/>
                    <a:pt x="7425" y="876"/>
                  </a:cubicBezTo>
                  <a:cubicBezTo>
                    <a:pt x="6750" y="876"/>
                    <a:pt x="5906" y="876"/>
                    <a:pt x="5231" y="876"/>
                  </a:cubicBezTo>
                  <a:cubicBezTo>
                    <a:pt x="5062" y="876"/>
                    <a:pt x="4894" y="876"/>
                    <a:pt x="4894" y="1149"/>
                  </a:cubicBezTo>
                  <a:cubicBezTo>
                    <a:pt x="4894" y="1969"/>
                    <a:pt x="5231" y="2516"/>
                    <a:pt x="5400" y="3336"/>
                  </a:cubicBezTo>
                  <a:cubicBezTo>
                    <a:pt x="5400" y="3883"/>
                    <a:pt x="5569" y="4157"/>
                    <a:pt x="5569" y="4704"/>
                  </a:cubicBezTo>
                  <a:cubicBezTo>
                    <a:pt x="5569" y="4977"/>
                    <a:pt x="5569" y="5250"/>
                    <a:pt x="5400" y="5524"/>
                  </a:cubicBezTo>
                  <a:cubicBezTo>
                    <a:pt x="5231" y="5797"/>
                    <a:pt x="5062" y="6071"/>
                    <a:pt x="4894" y="6617"/>
                  </a:cubicBezTo>
                  <a:cubicBezTo>
                    <a:pt x="4556" y="7164"/>
                    <a:pt x="4050" y="7711"/>
                    <a:pt x="3544" y="8258"/>
                  </a:cubicBezTo>
                  <a:cubicBezTo>
                    <a:pt x="3544" y="8258"/>
                    <a:pt x="3206" y="8258"/>
                    <a:pt x="3206" y="8531"/>
                  </a:cubicBezTo>
                  <a:cubicBezTo>
                    <a:pt x="3206" y="8805"/>
                    <a:pt x="3712" y="8805"/>
                    <a:pt x="3712" y="9352"/>
                  </a:cubicBezTo>
                  <a:cubicBezTo>
                    <a:pt x="3712" y="9625"/>
                    <a:pt x="3375" y="9898"/>
                    <a:pt x="3206" y="10172"/>
                  </a:cubicBezTo>
                  <a:cubicBezTo>
                    <a:pt x="3037" y="10445"/>
                    <a:pt x="2869" y="9898"/>
                    <a:pt x="2700" y="10172"/>
                  </a:cubicBezTo>
                  <a:cubicBezTo>
                    <a:pt x="2531" y="10719"/>
                    <a:pt x="2700" y="11539"/>
                    <a:pt x="2362" y="12086"/>
                  </a:cubicBezTo>
                  <a:cubicBezTo>
                    <a:pt x="2194" y="12359"/>
                    <a:pt x="2025" y="12086"/>
                    <a:pt x="1856" y="12086"/>
                  </a:cubicBezTo>
                  <a:cubicBezTo>
                    <a:pt x="1350" y="12906"/>
                    <a:pt x="1181" y="13726"/>
                    <a:pt x="844" y="14547"/>
                  </a:cubicBezTo>
                  <a:cubicBezTo>
                    <a:pt x="675" y="15093"/>
                    <a:pt x="675" y="15367"/>
                    <a:pt x="506" y="15367"/>
                  </a:cubicBezTo>
                  <a:cubicBezTo>
                    <a:pt x="337" y="15640"/>
                    <a:pt x="0" y="15640"/>
                    <a:pt x="0" y="15914"/>
                  </a:cubicBezTo>
                  <a:cubicBezTo>
                    <a:pt x="0" y="16187"/>
                    <a:pt x="337" y="16187"/>
                    <a:pt x="506" y="16187"/>
                  </a:cubicBezTo>
                  <a:cubicBezTo>
                    <a:pt x="844" y="16187"/>
                    <a:pt x="1181" y="15640"/>
                    <a:pt x="1687" y="15914"/>
                  </a:cubicBezTo>
                  <a:cubicBezTo>
                    <a:pt x="2025" y="15914"/>
                    <a:pt x="2194" y="16187"/>
                    <a:pt x="2531" y="16460"/>
                  </a:cubicBezTo>
                  <a:cubicBezTo>
                    <a:pt x="2700" y="16734"/>
                    <a:pt x="3037" y="17007"/>
                    <a:pt x="3206" y="17281"/>
                  </a:cubicBezTo>
                  <a:cubicBezTo>
                    <a:pt x="3375" y="17828"/>
                    <a:pt x="3544" y="18101"/>
                    <a:pt x="3544" y="18648"/>
                  </a:cubicBezTo>
                  <a:cubicBezTo>
                    <a:pt x="3712" y="19195"/>
                    <a:pt x="3544" y="20015"/>
                    <a:pt x="3881" y="20562"/>
                  </a:cubicBezTo>
                  <a:cubicBezTo>
                    <a:pt x="4050" y="21109"/>
                    <a:pt x="4556" y="21382"/>
                    <a:pt x="4894" y="21382"/>
                  </a:cubicBezTo>
                  <a:cubicBezTo>
                    <a:pt x="5062" y="21382"/>
                    <a:pt x="5062" y="20835"/>
                    <a:pt x="5400" y="20562"/>
                  </a:cubicBezTo>
                  <a:cubicBezTo>
                    <a:pt x="5737" y="20015"/>
                    <a:pt x="6412" y="20015"/>
                    <a:pt x="6919" y="19468"/>
                  </a:cubicBezTo>
                  <a:cubicBezTo>
                    <a:pt x="6919" y="19195"/>
                    <a:pt x="6919" y="18648"/>
                    <a:pt x="7088" y="18648"/>
                  </a:cubicBezTo>
                  <a:cubicBezTo>
                    <a:pt x="7256" y="18648"/>
                    <a:pt x="7256" y="19468"/>
                    <a:pt x="7425" y="19468"/>
                  </a:cubicBezTo>
                  <a:cubicBezTo>
                    <a:pt x="7762" y="19468"/>
                    <a:pt x="8100" y="19468"/>
                    <a:pt x="8437" y="19195"/>
                  </a:cubicBezTo>
                  <a:cubicBezTo>
                    <a:pt x="8775" y="19195"/>
                    <a:pt x="9113" y="19195"/>
                    <a:pt x="9281" y="18648"/>
                  </a:cubicBezTo>
                  <a:cubicBezTo>
                    <a:pt x="9619" y="18101"/>
                    <a:pt x="9956" y="17281"/>
                    <a:pt x="9956" y="16460"/>
                  </a:cubicBezTo>
                  <a:cubicBezTo>
                    <a:pt x="10125" y="15914"/>
                    <a:pt x="9956" y="15640"/>
                    <a:pt x="9956" y="15093"/>
                  </a:cubicBezTo>
                  <a:cubicBezTo>
                    <a:pt x="10294" y="14820"/>
                    <a:pt x="10631" y="14547"/>
                    <a:pt x="10969" y="14273"/>
                  </a:cubicBezTo>
                  <a:cubicBezTo>
                    <a:pt x="11306" y="14000"/>
                    <a:pt x="11981" y="14273"/>
                    <a:pt x="12319" y="13726"/>
                  </a:cubicBezTo>
                  <a:cubicBezTo>
                    <a:pt x="12656" y="13453"/>
                    <a:pt x="12994" y="12906"/>
                    <a:pt x="13331" y="12633"/>
                  </a:cubicBezTo>
                  <a:cubicBezTo>
                    <a:pt x="13500" y="12086"/>
                    <a:pt x="13331" y="11539"/>
                    <a:pt x="13500" y="11266"/>
                  </a:cubicBezTo>
                  <a:cubicBezTo>
                    <a:pt x="14175" y="10719"/>
                    <a:pt x="14850" y="10445"/>
                    <a:pt x="15525" y="9898"/>
                  </a:cubicBezTo>
                  <a:cubicBezTo>
                    <a:pt x="16031" y="9625"/>
                    <a:pt x="16537" y="9352"/>
                    <a:pt x="17212" y="8805"/>
                  </a:cubicBezTo>
                  <a:cubicBezTo>
                    <a:pt x="17719" y="8531"/>
                    <a:pt x="18056" y="7985"/>
                    <a:pt x="18562" y="7711"/>
                  </a:cubicBezTo>
                  <a:cubicBezTo>
                    <a:pt x="18900" y="7438"/>
                    <a:pt x="19238" y="7164"/>
                    <a:pt x="19575" y="7164"/>
                  </a:cubicBezTo>
                  <a:cubicBezTo>
                    <a:pt x="20081" y="6891"/>
                    <a:pt x="20587" y="7164"/>
                    <a:pt x="20925" y="6891"/>
                  </a:cubicBezTo>
                  <a:cubicBezTo>
                    <a:pt x="21262" y="6617"/>
                    <a:pt x="21431" y="6344"/>
                    <a:pt x="21600" y="6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5" name="Google Shape;925;p26"/>
            <p:cNvSpPr/>
            <p:nvPr/>
          </p:nvSpPr>
          <p:spPr>
            <a:xfrm>
              <a:off x="2020851" y="491314"/>
              <a:ext cx="395448" cy="174277"/>
            </a:xfrm>
            <a:custGeom>
              <a:rect b="b" l="l" r="r" t="t"/>
              <a:pathLst>
                <a:path extrusionOk="0" h="21510" w="21428">
                  <a:moveTo>
                    <a:pt x="18723" y="10440"/>
                  </a:moveTo>
                  <a:cubicBezTo>
                    <a:pt x="18408" y="10800"/>
                    <a:pt x="18565" y="9000"/>
                    <a:pt x="18408" y="8640"/>
                  </a:cubicBezTo>
                  <a:cubicBezTo>
                    <a:pt x="18250" y="8280"/>
                    <a:pt x="17935" y="7920"/>
                    <a:pt x="17777" y="8280"/>
                  </a:cubicBezTo>
                  <a:cubicBezTo>
                    <a:pt x="17462" y="8280"/>
                    <a:pt x="17146" y="9720"/>
                    <a:pt x="16831" y="9360"/>
                  </a:cubicBezTo>
                  <a:cubicBezTo>
                    <a:pt x="16673" y="8640"/>
                    <a:pt x="17304" y="7920"/>
                    <a:pt x="17304" y="7200"/>
                  </a:cubicBezTo>
                  <a:cubicBezTo>
                    <a:pt x="17304" y="6480"/>
                    <a:pt x="16831" y="6840"/>
                    <a:pt x="16831" y="6120"/>
                  </a:cubicBezTo>
                  <a:cubicBezTo>
                    <a:pt x="16673" y="5760"/>
                    <a:pt x="16989" y="5400"/>
                    <a:pt x="16989" y="5040"/>
                  </a:cubicBezTo>
                  <a:cubicBezTo>
                    <a:pt x="16989" y="4680"/>
                    <a:pt x="16673" y="4320"/>
                    <a:pt x="16673" y="3600"/>
                  </a:cubicBezTo>
                  <a:cubicBezTo>
                    <a:pt x="16673" y="2880"/>
                    <a:pt x="16989" y="2160"/>
                    <a:pt x="16989" y="1080"/>
                  </a:cubicBezTo>
                  <a:cubicBezTo>
                    <a:pt x="16989" y="720"/>
                    <a:pt x="16831" y="0"/>
                    <a:pt x="16516" y="0"/>
                  </a:cubicBezTo>
                  <a:cubicBezTo>
                    <a:pt x="16200" y="0"/>
                    <a:pt x="15885" y="1080"/>
                    <a:pt x="15412" y="1440"/>
                  </a:cubicBezTo>
                  <a:cubicBezTo>
                    <a:pt x="15097" y="2160"/>
                    <a:pt x="14624" y="2520"/>
                    <a:pt x="14151" y="3240"/>
                  </a:cubicBezTo>
                  <a:cubicBezTo>
                    <a:pt x="13835" y="3600"/>
                    <a:pt x="13520" y="4320"/>
                    <a:pt x="13520" y="5040"/>
                  </a:cubicBezTo>
                  <a:cubicBezTo>
                    <a:pt x="13520" y="5760"/>
                    <a:pt x="13993" y="5400"/>
                    <a:pt x="14151" y="5760"/>
                  </a:cubicBezTo>
                  <a:cubicBezTo>
                    <a:pt x="14466" y="6120"/>
                    <a:pt x="14939" y="6480"/>
                    <a:pt x="14781" y="7200"/>
                  </a:cubicBezTo>
                  <a:cubicBezTo>
                    <a:pt x="14624" y="7920"/>
                    <a:pt x="13835" y="7200"/>
                    <a:pt x="13678" y="8280"/>
                  </a:cubicBezTo>
                  <a:cubicBezTo>
                    <a:pt x="13520" y="8640"/>
                    <a:pt x="14151" y="8640"/>
                    <a:pt x="14308" y="8640"/>
                  </a:cubicBezTo>
                  <a:cubicBezTo>
                    <a:pt x="14624" y="9000"/>
                    <a:pt x="14939" y="9000"/>
                    <a:pt x="15097" y="9720"/>
                  </a:cubicBezTo>
                  <a:cubicBezTo>
                    <a:pt x="15254" y="10080"/>
                    <a:pt x="15097" y="10800"/>
                    <a:pt x="14939" y="11160"/>
                  </a:cubicBezTo>
                  <a:cubicBezTo>
                    <a:pt x="14624" y="11520"/>
                    <a:pt x="14308" y="11160"/>
                    <a:pt x="13993" y="11160"/>
                  </a:cubicBezTo>
                  <a:cubicBezTo>
                    <a:pt x="13678" y="11160"/>
                    <a:pt x="13362" y="11160"/>
                    <a:pt x="13047" y="11160"/>
                  </a:cubicBezTo>
                  <a:cubicBezTo>
                    <a:pt x="12732" y="10800"/>
                    <a:pt x="12416" y="10440"/>
                    <a:pt x="12101" y="10440"/>
                  </a:cubicBezTo>
                  <a:cubicBezTo>
                    <a:pt x="11786" y="10440"/>
                    <a:pt x="11628" y="11520"/>
                    <a:pt x="11313" y="11160"/>
                  </a:cubicBezTo>
                  <a:cubicBezTo>
                    <a:pt x="11155" y="10800"/>
                    <a:pt x="11786" y="10080"/>
                    <a:pt x="11470" y="9360"/>
                  </a:cubicBezTo>
                  <a:cubicBezTo>
                    <a:pt x="11313" y="9000"/>
                    <a:pt x="10997" y="9360"/>
                    <a:pt x="10682" y="9360"/>
                  </a:cubicBezTo>
                  <a:cubicBezTo>
                    <a:pt x="10367" y="9360"/>
                    <a:pt x="9894" y="10080"/>
                    <a:pt x="9894" y="9360"/>
                  </a:cubicBezTo>
                  <a:cubicBezTo>
                    <a:pt x="9894" y="9000"/>
                    <a:pt x="10682" y="9000"/>
                    <a:pt x="10525" y="8280"/>
                  </a:cubicBezTo>
                  <a:cubicBezTo>
                    <a:pt x="10525" y="7200"/>
                    <a:pt x="9894" y="6840"/>
                    <a:pt x="9421" y="6120"/>
                  </a:cubicBezTo>
                  <a:cubicBezTo>
                    <a:pt x="9263" y="5760"/>
                    <a:pt x="9263" y="5040"/>
                    <a:pt x="8948" y="5040"/>
                  </a:cubicBezTo>
                  <a:cubicBezTo>
                    <a:pt x="8790" y="4680"/>
                    <a:pt x="8475" y="5040"/>
                    <a:pt x="8160" y="5040"/>
                  </a:cubicBezTo>
                  <a:cubicBezTo>
                    <a:pt x="7844" y="5400"/>
                    <a:pt x="7371" y="6120"/>
                    <a:pt x="7214" y="5400"/>
                  </a:cubicBezTo>
                  <a:cubicBezTo>
                    <a:pt x="6898" y="5400"/>
                    <a:pt x="7371" y="4680"/>
                    <a:pt x="7371" y="3960"/>
                  </a:cubicBezTo>
                  <a:cubicBezTo>
                    <a:pt x="7371" y="3960"/>
                    <a:pt x="7529" y="3240"/>
                    <a:pt x="7371" y="3240"/>
                  </a:cubicBezTo>
                  <a:cubicBezTo>
                    <a:pt x="6898" y="3240"/>
                    <a:pt x="6583" y="3240"/>
                    <a:pt x="6110" y="3240"/>
                  </a:cubicBezTo>
                  <a:cubicBezTo>
                    <a:pt x="5795" y="3600"/>
                    <a:pt x="5322" y="3600"/>
                    <a:pt x="5006" y="3960"/>
                  </a:cubicBezTo>
                  <a:cubicBezTo>
                    <a:pt x="4691" y="4320"/>
                    <a:pt x="4218" y="4320"/>
                    <a:pt x="4218" y="5040"/>
                  </a:cubicBezTo>
                  <a:cubicBezTo>
                    <a:pt x="4218" y="5760"/>
                    <a:pt x="4691" y="5400"/>
                    <a:pt x="5006" y="5760"/>
                  </a:cubicBezTo>
                  <a:cubicBezTo>
                    <a:pt x="5164" y="5760"/>
                    <a:pt x="5637" y="5400"/>
                    <a:pt x="5479" y="5760"/>
                  </a:cubicBezTo>
                  <a:cubicBezTo>
                    <a:pt x="5479" y="6120"/>
                    <a:pt x="5164" y="6480"/>
                    <a:pt x="5006" y="6480"/>
                  </a:cubicBezTo>
                  <a:cubicBezTo>
                    <a:pt x="4533" y="6480"/>
                    <a:pt x="4218" y="5400"/>
                    <a:pt x="3745" y="5760"/>
                  </a:cubicBezTo>
                  <a:cubicBezTo>
                    <a:pt x="3272" y="5760"/>
                    <a:pt x="2799" y="6480"/>
                    <a:pt x="2484" y="7200"/>
                  </a:cubicBezTo>
                  <a:cubicBezTo>
                    <a:pt x="2326" y="7560"/>
                    <a:pt x="1853" y="8640"/>
                    <a:pt x="2168" y="8640"/>
                  </a:cubicBezTo>
                  <a:cubicBezTo>
                    <a:pt x="2641" y="9360"/>
                    <a:pt x="3114" y="8280"/>
                    <a:pt x="3587" y="8280"/>
                  </a:cubicBezTo>
                  <a:cubicBezTo>
                    <a:pt x="4060" y="8280"/>
                    <a:pt x="4533" y="7920"/>
                    <a:pt x="4849" y="8280"/>
                  </a:cubicBezTo>
                  <a:cubicBezTo>
                    <a:pt x="5006" y="8280"/>
                    <a:pt x="5164" y="9000"/>
                    <a:pt x="5006" y="9000"/>
                  </a:cubicBezTo>
                  <a:cubicBezTo>
                    <a:pt x="4691" y="9360"/>
                    <a:pt x="4218" y="9000"/>
                    <a:pt x="3745" y="9000"/>
                  </a:cubicBezTo>
                  <a:cubicBezTo>
                    <a:pt x="3430" y="9000"/>
                    <a:pt x="3114" y="9360"/>
                    <a:pt x="2799" y="9360"/>
                  </a:cubicBezTo>
                  <a:cubicBezTo>
                    <a:pt x="2484" y="9720"/>
                    <a:pt x="2011" y="9360"/>
                    <a:pt x="1853" y="9360"/>
                  </a:cubicBezTo>
                  <a:cubicBezTo>
                    <a:pt x="1538" y="9720"/>
                    <a:pt x="1222" y="10080"/>
                    <a:pt x="1065" y="10800"/>
                  </a:cubicBezTo>
                  <a:cubicBezTo>
                    <a:pt x="1065" y="10800"/>
                    <a:pt x="1065" y="11520"/>
                    <a:pt x="1065" y="11520"/>
                  </a:cubicBezTo>
                  <a:cubicBezTo>
                    <a:pt x="1538" y="11520"/>
                    <a:pt x="2011" y="11520"/>
                    <a:pt x="2484" y="11520"/>
                  </a:cubicBezTo>
                  <a:cubicBezTo>
                    <a:pt x="2957" y="11160"/>
                    <a:pt x="3430" y="10440"/>
                    <a:pt x="3903" y="10440"/>
                  </a:cubicBezTo>
                  <a:cubicBezTo>
                    <a:pt x="4060" y="10440"/>
                    <a:pt x="4533" y="10440"/>
                    <a:pt x="4533" y="10800"/>
                  </a:cubicBezTo>
                  <a:cubicBezTo>
                    <a:pt x="4376" y="11520"/>
                    <a:pt x="3903" y="11160"/>
                    <a:pt x="3745" y="11520"/>
                  </a:cubicBezTo>
                  <a:cubicBezTo>
                    <a:pt x="3272" y="11880"/>
                    <a:pt x="2641" y="12600"/>
                    <a:pt x="2168" y="12600"/>
                  </a:cubicBezTo>
                  <a:cubicBezTo>
                    <a:pt x="1695" y="12960"/>
                    <a:pt x="1380" y="12600"/>
                    <a:pt x="907" y="12600"/>
                  </a:cubicBezTo>
                  <a:cubicBezTo>
                    <a:pt x="592" y="12600"/>
                    <a:pt x="434" y="12600"/>
                    <a:pt x="119" y="12960"/>
                  </a:cubicBezTo>
                  <a:cubicBezTo>
                    <a:pt x="-39" y="13320"/>
                    <a:pt x="-39" y="14040"/>
                    <a:pt x="119" y="14040"/>
                  </a:cubicBezTo>
                  <a:cubicBezTo>
                    <a:pt x="434" y="14760"/>
                    <a:pt x="907" y="15120"/>
                    <a:pt x="1380" y="15120"/>
                  </a:cubicBezTo>
                  <a:cubicBezTo>
                    <a:pt x="1695" y="15120"/>
                    <a:pt x="2011" y="14040"/>
                    <a:pt x="2326" y="14040"/>
                  </a:cubicBezTo>
                  <a:cubicBezTo>
                    <a:pt x="2484" y="14400"/>
                    <a:pt x="2484" y="15480"/>
                    <a:pt x="2799" y="15840"/>
                  </a:cubicBezTo>
                  <a:cubicBezTo>
                    <a:pt x="2957" y="16200"/>
                    <a:pt x="3272" y="16200"/>
                    <a:pt x="3587" y="15840"/>
                  </a:cubicBezTo>
                  <a:cubicBezTo>
                    <a:pt x="3745" y="15480"/>
                    <a:pt x="3430" y="14760"/>
                    <a:pt x="3587" y="14400"/>
                  </a:cubicBezTo>
                  <a:cubicBezTo>
                    <a:pt x="3745" y="14040"/>
                    <a:pt x="4218" y="14040"/>
                    <a:pt x="4376" y="14400"/>
                  </a:cubicBezTo>
                  <a:cubicBezTo>
                    <a:pt x="4533" y="15120"/>
                    <a:pt x="3903" y="16200"/>
                    <a:pt x="4218" y="16200"/>
                  </a:cubicBezTo>
                  <a:cubicBezTo>
                    <a:pt x="4691" y="16560"/>
                    <a:pt x="5322" y="15840"/>
                    <a:pt x="5637" y="15120"/>
                  </a:cubicBezTo>
                  <a:cubicBezTo>
                    <a:pt x="5795" y="14760"/>
                    <a:pt x="5637" y="14040"/>
                    <a:pt x="5795" y="13320"/>
                  </a:cubicBezTo>
                  <a:cubicBezTo>
                    <a:pt x="5795" y="12960"/>
                    <a:pt x="5952" y="13320"/>
                    <a:pt x="6110" y="13320"/>
                  </a:cubicBezTo>
                  <a:cubicBezTo>
                    <a:pt x="6425" y="13320"/>
                    <a:pt x="6583" y="12600"/>
                    <a:pt x="6898" y="12960"/>
                  </a:cubicBezTo>
                  <a:cubicBezTo>
                    <a:pt x="7056" y="12960"/>
                    <a:pt x="6583" y="13680"/>
                    <a:pt x="6583" y="14040"/>
                  </a:cubicBezTo>
                  <a:cubicBezTo>
                    <a:pt x="6425" y="14040"/>
                    <a:pt x="6110" y="14760"/>
                    <a:pt x="6268" y="15120"/>
                  </a:cubicBezTo>
                  <a:cubicBezTo>
                    <a:pt x="6898" y="15480"/>
                    <a:pt x="7529" y="15120"/>
                    <a:pt x="8160" y="14760"/>
                  </a:cubicBezTo>
                  <a:cubicBezTo>
                    <a:pt x="8475" y="14760"/>
                    <a:pt x="8475" y="14040"/>
                    <a:pt x="8790" y="14040"/>
                  </a:cubicBezTo>
                  <a:cubicBezTo>
                    <a:pt x="8948" y="14040"/>
                    <a:pt x="8948" y="14760"/>
                    <a:pt x="9106" y="14760"/>
                  </a:cubicBezTo>
                  <a:cubicBezTo>
                    <a:pt x="9263" y="14760"/>
                    <a:pt x="9421" y="14760"/>
                    <a:pt x="9579" y="14760"/>
                  </a:cubicBezTo>
                  <a:cubicBezTo>
                    <a:pt x="10052" y="14400"/>
                    <a:pt x="10367" y="14040"/>
                    <a:pt x="10682" y="14040"/>
                  </a:cubicBezTo>
                  <a:cubicBezTo>
                    <a:pt x="10840" y="14040"/>
                    <a:pt x="11313" y="14040"/>
                    <a:pt x="11155" y="14400"/>
                  </a:cubicBezTo>
                  <a:cubicBezTo>
                    <a:pt x="10997" y="15120"/>
                    <a:pt x="10525" y="15840"/>
                    <a:pt x="10052" y="16200"/>
                  </a:cubicBezTo>
                  <a:cubicBezTo>
                    <a:pt x="9736" y="16560"/>
                    <a:pt x="9421" y="15840"/>
                    <a:pt x="8948" y="16200"/>
                  </a:cubicBezTo>
                  <a:cubicBezTo>
                    <a:pt x="8633" y="16200"/>
                    <a:pt x="8160" y="16200"/>
                    <a:pt x="7844" y="16560"/>
                  </a:cubicBezTo>
                  <a:cubicBezTo>
                    <a:pt x="7529" y="16920"/>
                    <a:pt x="7371" y="17280"/>
                    <a:pt x="7056" y="17280"/>
                  </a:cubicBezTo>
                  <a:cubicBezTo>
                    <a:pt x="6898" y="17280"/>
                    <a:pt x="6741" y="17280"/>
                    <a:pt x="6741" y="17280"/>
                  </a:cubicBezTo>
                  <a:cubicBezTo>
                    <a:pt x="6110" y="17640"/>
                    <a:pt x="5637" y="18000"/>
                    <a:pt x="5164" y="18720"/>
                  </a:cubicBezTo>
                  <a:cubicBezTo>
                    <a:pt x="5164" y="18720"/>
                    <a:pt x="5164" y="19440"/>
                    <a:pt x="5164" y="19440"/>
                  </a:cubicBezTo>
                  <a:cubicBezTo>
                    <a:pt x="5479" y="20520"/>
                    <a:pt x="5952" y="21240"/>
                    <a:pt x="6268" y="21240"/>
                  </a:cubicBezTo>
                  <a:cubicBezTo>
                    <a:pt x="6898" y="21600"/>
                    <a:pt x="7529" y="21600"/>
                    <a:pt x="8160" y="21240"/>
                  </a:cubicBezTo>
                  <a:cubicBezTo>
                    <a:pt x="8633" y="21240"/>
                    <a:pt x="8948" y="20160"/>
                    <a:pt x="9579" y="19800"/>
                  </a:cubicBezTo>
                  <a:cubicBezTo>
                    <a:pt x="9894" y="19440"/>
                    <a:pt x="10367" y="19800"/>
                    <a:pt x="10840" y="19440"/>
                  </a:cubicBezTo>
                  <a:cubicBezTo>
                    <a:pt x="11155" y="19080"/>
                    <a:pt x="11155" y="17640"/>
                    <a:pt x="11470" y="17280"/>
                  </a:cubicBezTo>
                  <a:cubicBezTo>
                    <a:pt x="12259" y="16920"/>
                    <a:pt x="12889" y="17280"/>
                    <a:pt x="13520" y="16920"/>
                  </a:cubicBezTo>
                  <a:cubicBezTo>
                    <a:pt x="14151" y="16560"/>
                    <a:pt x="14466" y="15120"/>
                    <a:pt x="14939" y="15120"/>
                  </a:cubicBezTo>
                  <a:cubicBezTo>
                    <a:pt x="15254" y="15120"/>
                    <a:pt x="15412" y="16920"/>
                    <a:pt x="15727" y="16920"/>
                  </a:cubicBezTo>
                  <a:cubicBezTo>
                    <a:pt x="16043" y="16920"/>
                    <a:pt x="16200" y="15480"/>
                    <a:pt x="16673" y="15480"/>
                  </a:cubicBezTo>
                  <a:cubicBezTo>
                    <a:pt x="16989" y="15480"/>
                    <a:pt x="16831" y="17280"/>
                    <a:pt x="17146" y="17280"/>
                  </a:cubicBezTo>
                  <a:cubicBezTo>
                    <a:pt x="17619" y="17280"/>
                    <a:pt x="17935" y="15840"/>
                    <a:pt x="18250" y="15480"/>
                  </a:cubicBezTo>
                  <a:cubicBezTo>
                    <a:pt x="18723" y="15120"/>
                    <a:pt x="19196" y="15480"/>
                    <a:pt x="19511" y="15120"/>
                  </a:cubicBezTo>
                  <a:cubicBezTo>
                    <a:pt x="19827" y="14760"/>
                    <a:pt x="19669" y="13680"/>
                    <a:pt x="19827" y="13320"/>
                  </a:cubicBezTo>
                  <a:cubicBezTo>
                    <a:pt x="19984" y="12600"/>
                    <a:pt x="20615" y="13320"/>
                    <a:pt x="20773" y="12600"/>
                  </a:cubicBezTo>
                  <a:cubicBezTo>
                    <a:pt x="20930" y="11520"/>
                    <a:pt x="21246" y="10440"/>
                    <a:pt x="21403" y="9000"/>
                  </a:cubicBezTo>
                  <a:cubicBezTo>
                    <a:pt x="21561" y="8640"/>
                    <a:pt x="20930" y="8280"/>
                    <a:pt x="20773" y="7920"/>
                  </a:cubicBezTo>
                  <a:cubicBezTo>
                    <a:pt x="20300" y="7560"/>
                    <a:pt x="19984" y="6480"/>
                    <a:pt x="19669" y="6480"/>
                  </a:cubicBezTo>
                  <a:cubicBezTo>
                    <a:pt x="19354" y="6480"/>
                    <a:pt x="19196" y="7200"/>
                    <a:pt x="19038" y="7920"/>
                  </a:cubicBezTo>
                  <a:cubicBezTo>
                    <a:pt x="18881" y="8640"/>
                    <a:pt x="19196" y="10080"/>
                    <a:pt x="18723" y="10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6" name="Google Shape;926;p26"/>
            <p:cNvSpPr/>
            <p:nvPr/>
          </p:nvSpPr>
          <p:spPr>
            <a:xfrm>
              <a:off x="1876717" y="447563"/>
              <a:ext cx="253518" cy="119086"/>
            </a:xfrm>
            <a:custGeom>
              <a:rect b="b" l="l" r="r" t="t"/>
              <a:pathLst>
                <a:path extrusionOk="0" h="21165" w="21456">
                  <a:moveTo>
                    <a:pt x="18900" y="0"/>
                  </a:moveTo>
                  <a:cubicBezTo>
                    <a:pt x="19882" y="514"/>
                    <a:pt x="20864" y="1543"/>
                    <a:pt x="21355" y="3086"/>
                  </a:cubicBezTo>
                  <a:cubicBezTo>
                    <a:pt x="21600" y="3086"/>
                    <a:pt x="21355" y="4114"/>
                    <a:pt x="21109" y="4114"/>
                  </a:cubicBezTo>
                  <a:cubicBezTo>
                    <a:pt x="20618" y="4629"/>
                    <a:pt x="20127" y="5143"/>
                    <a:pt x="19636" y="5143"/>
                  </a:cubicBezTo>
                  <a:cubicBezTo>
                    <a:pt x="19391" y="5657"/>
                    <a:pt x="18900" y="4629"/>
                    <a:pt x="18900" y="5143"/>
                  </a:cubicBezTo>
                  <a:cubicBezTo>
                    <a:pt x="18900" y="6686"/>
                    <a:pt x="19636" y="7714"/>
                    <a:pt x="19391" y="8743"/>
                  </a:cubicBezTo>
                  <a:cubicBezTo>
                    <a:pt x="19391" y="9771"/>
                    <a:pt x="18409" y="8229"/>
                    <a:pt x="18164" y="8743"/>
                  </a:cubicBezTo>
                  <a:cubicBezTo>
                    <a:pt x="17918" y="9257"/>
                    <a:pt x="18900" y="10286"/>
                    <a:pt x="18655" y="10800"/>
                  </a:cubicBezTo>
                  <a:cubicBezTo>
                    <a:pt x="18164" y="11829"/>
                    <a:pt x="16936" y="10800"/>
                    <a:pt x="16200" y="11314"/>
                  </a:cubicBezTo>
                  <a:cubicBezTo>
                    <a:pt x="15709" y="12343"/>
                    <a:pt x="15709" y="13886"/>
                    <a:pt x="15218" y="14914"/>
                  </a:cubicBezTo>
                  <a:cubicBezTo>
                    <a:pt x="14727" y="15429"/>
                    <a:pt x="14236" y="15943"/>
                    <a:pt x="13745" y="15943"/>
                  </a:cubicBezTo>
                  <a:cubicBezTo>
                    <a:pt x="13255" y="15429"/>
                    <a:pt x="13009" y="14400"/>
                    <a:pt x="12764" y="13371"/>
                  </a:cubicBezTo>
                  <a:cubicBezTo>
                    <a:pt x="12764" y="12343"/>
                    <a:pt x="13255" y="11829"/>
                    <a:pt x="13500" y="10800"/>
                  </a:cubicBezTo>
                  <a:cubicBezTo>
                    <a:pt x="13745" y="10286"/>
                    <a:pt x="14236" y="9257"/>
                    <a:pt x="13991" y="9257"/>
                  </a:cubicBezTo>
                  <a:cubicBezTo>
                    <a:pt x="13745" y="8743"/>
                    <a:pt x="13255" y="9257"/>
                    <a:pt x="12764" y="9771"/>
                  </a:cubicBezTo>
                  <a:cubicBezTo>
                    <a:pt x="12273" y="10800"/>
                    <a:pt x="12027" y="11829"/>
                    <a:pt x="11536" y="12343"/>
                  </a:cubicBezTo>
                  <a:cubicBezTo>
                    <a:pt x="11291" y="12857"/>
                    <a:pt x="10555" y="12343"/>
                    <a:pt x="10555" y="12857"/>
                  </a:cubicBezTo>
                  <a:cubicBezTo>
                    <a:pt x="10555" y="13886"/>
                    <a:pt x="11536" y="14400"/>
                    <a:pt x="11536" y="15429"/>
                  </a:cubicBezTo>
                  <a:cubicBezTo>
                    <a:pt x="11291" y="16457"/>
                    <a:pt x="10309" y="16971"/>
                    <a:pt x="9818" y="16971"/>
                  </a:cubicBezTo>
                  <a:cubicBezTo>
                    <a:pt x="9573" y="17486"/>
                    <a:pt x="9573" y="16457"/>
                    <a:pt x="9327" y="16457"/>
                  </a:cubicBezTo>
                  <a:cubicBezTo>
                    <a:pt x="9327" y="15943"/>
                    <a:pt x="9327" y="14914"/>
                    <a:pt x="9082" y="15429"/>
                  </a:cubicBezTo>
                  <a:cubicBezTo>
                    <a:pt x="8836" y="15429"/>
                    <a:pt x="8836" y="16457"/>
                    <a:pt x="8836" y="16457"/>
                  </a:cubicBezTo>
                  <a:cubicBezTo>
                    <a:pt x="8345" y="18000"/>
                    <a:pt x="8345" y="19543"/>
                    <a:pt x="7609" y="20571"/>
                  </a:cubicBezTo>
                  <a:cubicBezTo>
                    <a:pt x="7118" y="21086"/>
                    <a:pt x="6136" y="21600"/>
                    <a:pt x="5891" y="20571"/>
                  </a:cubicBezTo>
                  <a:cubicBezTo>
                    <a:pt x="5400" y="19543"/>
                    <a:pt x="6136" y="18000"/>
                    <a:pt x="5891" y="16457"/>
                  </a:cubicBezTo>
                  <a:cubicBezTo>
                    <a:pt x="5891" y="15943"/>
                    <a:pt x="5400" y="15943"/>
                    <a:pt x="5400" y="15943"/>
                  </a:cubicBezTo>
                  <a:cubicBezTo>
                    <a:pt x="4909" y="16971"/>
                    <a:pt x="5155" y="18514"/>
                    <a:pt x="4664" y="19543"/>
                  </a:cubicBezTo>
                  <a:cubicBezTo>
                    <a:pt x="4418" y="20057"/>
                    <a:pt x="4173" y="20057"/>
                    <a:pt x="3927" y="19543"/>
                  </a:cubicBezTo>
                  <a:cubicBezTo>
                    <a:pt x="3191" y="19543"/>
                    <a:pt x="2945" y="18000"/>
                    <a:pt x="2455" y="18000"/>
                  </a:cubicBezTo>
                  <a:cubicBezTo>
                    <a:pt x="1718" y="18000"/>
                    <a:pt x="1473" y="20057"/>
                    <a:pt x="982" y="20057"/>
                  </a:cubicBezTo>
                  <a:cubicBezTo>
                    <a:pt x="491" y="20571"/>
                    <a:pt x="0" y="19543"/>
                    <a:pt x="0" y="18514"/>
                  </a:cubicBezTo>
                  <a:cubicBezTo>
                    <a:pt x="0" y="17486"/>
                    <a:pt x="491" y="15943"/>
                    <a:pt x="982" y="15429"/>
                  </a:cubicBezTo>
                  <a:cubicBezTo>
                    <a:pt x="1718" y="14400"/>
                    <a:pt x="2209" y="13886"/>
                    <a:pt x="2945" y="13886"/>
                  </a:cubicBezTo>
                  <a:cubicBezTo>
                    <a:pt x="3191" y="13886"/>
                    <a:pt x="3682" y="14914"/>
                    <a:pt x="3927" y="14400"/>
                  </a:cubicBezTo>
                  <a:cubicBezTo>
                    <a:pt x="4664" y="13886"/>
                    <a:pt x="4909" y="11829"/>
                    <a:pt x="5400" y="10800"/>
                  </a:cubicBezTo>
                  <a:cubicBezTo>
                    <a:pt x="6136" y="9771"/>
                    <a:pt x="6873" y="9771"/>
                    <a:pt x="7609" y="8743"/>
                  </a:cubicBezTo>
                  <a:cubicBezTo>
                    <a:pt x="8591" y="7714"/>
                    <a:pt x="9573" y="6171"/>
                    <a:pt x="10555" y="4629"/>
                  </a:cubicBezTo>
                  <a:cubicBezTo>
                    <a:pt x="10800" y="4114"/>
                    <a:pt x="11045" y="3086"/>
                    <a:pt x="11536" y="2571"/>
                  </a:cubicBezTo>
                  <a:cubicBezTo>
                    <a:pt x="12273" y="2057"/>
                    <a:pt x="13009" y="2057"/>
                    <a:pt x="13745" y="2057"/>
                  </a:cubicBezTo>
                  <a:cubicBezTo>
                    <a:pt x="14236" y="1543"/>
                    <a:pt x="14727" y="1543"/>
                    <a:pt x="15218" y="2057"/>
                  </a:cubicBezTo>
                  <a:cubicBezTo>
                    <a:pt x="15709" y="2057"/>
                    <a:pt x="16200" y="3600"/>
                    <a:pt x="16691" y="3600"/>
                  </a:cubicBezTo>
                  <a:cubicBezTo>
                    <a:pt x="17182" y="4114"/>
                    <a:pt x="17427" y="3600"/>
                    <a:pt x="17673" y="3086"/>
                  </a:cubicBezTo>
                  <a:cubicBezTo>
                    <a:pt x="17918" y="2571"/>
                    <a:pt x="17427" y="1543"/>
                    <a:pt x="17673" y="1029"/>
                  </a:cubicBezTo>
                  <a:cubicBezTo>
                    <a:pt x="17918" y="0"/>
                    <a:pt x="18409" y="0"/>
                    <a:pt x="18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7" name="Google Shape;927;p26"/>
            <p:cNvSpPr/>
            <p:nvPr/>
          </p:nvSpPr>
          <p:spPr>
            <a:xfrm>
              <a:off x="1977096" y="549340"/>
              <a:ext cx="60043" cy="41631"/>
            </a:xfrm>
            <a:custGeom>
              <a:rect b="b" l="l" r="r" t="t"/>
              <a:pathLst>
                <a:path extrusionOk="0" h="20552" w="21343">
                  <a:moveTo>
                    <a:pt x="772" y="11912"/>
                  </a:moveTo>
                  <a:cubicBezTo>
                    <a:pt x="-257" y="11912"/>
                    <a:pt x="-257" y="14792"/>
                    <a:pt x="772" y="14792"/>
                  </a:cubicBezTo>
                  <a:cubicBezTo>
                    <a:pt x="2829" y="17672"/>
                    <a:pt x="4886" y="20552"/>
                    <a:pt x="7972" y="20552"/>
                  </a:cubicBezTo>
                  <a:cubicBezTo>
                    <a:pt x="10029" y="20552"/>
                    <a:pt x="11057" y="16232"/>
                    <a:pt x="12086" y="13352"/>
                  </a:cubicBezTo>
                  <a:cubicBezTo>
                    <a:pt x="15172" y="10472"/>
                    <a:pt x="19286" y="7592"/>
                    <a:pt x="21343" y="3272"/>
                  </a:cubicBezTo>
                  <a:cubicBezTo>
                    <a:pt x="21343" y="1832"/>
                    <a:pt x="21343" y="392"/>
                    <a:pt x="20314" y="392"/>
                  </a:cubicBezTo>
                  <a:cubicBezTo>
                    <a:pt x="18257" y="-1048"/>
                    <a:pt x="17229" y="1832"/>
                    <a:pt x="15172" y="3272"/>
                  </a:cubicBezTo>
                  <a:cubicBezTo>
                    <a:pt x="13114" y="4712"/>
                    <a:pt x="10029" y="4712"/>
                    <a:pt x="7972" y="6152"/>
                  </a:cubicBezTo>
                  <a:cubicBezTo>
                    <a:pt x="4886" y="7592"/>
                    <a:pt x="2829" y="9032"/>
                    <a:pt x="772" y="11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8" name="Google Shape;928;p26"/>
            <p:cNvSpPr/>
            <p:nvPr/>
          </p:nvSpPr>
          <p:spPr>
            <a:xfrm>
              <a:off x="2138484" y="486654"/>
              <a:ext cx="44491" cy="23906"/>
            </a:xfrm>
            <a:custGeom>
              <a:rect b="b" l="l" r="r" t="t"/>
              <a:pathLst>
                <a:path extrusionOk="0" h="21600" w="20809">
                  <a:moveTo>
                    <a:pt x="1909" y="0"/>
                  </a:moveTo>
                  <a:cubicBezTo>
                    <a:pt x="559" y="4320"/>
                    <a:pt x="-791" y="12960"/>
                    <a:pt x="559" y="12960"/>
                  </a:cubicBezTo>
                  <a:cubicBezTo>
                    <a:pt x="4609" y="21600"/>
                    <a:pt x="11359" y="21600"/>
                    <a:pt x="16759" y="21600"/>
                  </a:cubicBezTo>
                  <a:cubicBezTo>
                    <a:pt x="18109" y="21600"/>
                    <a:pt x="20809" y="12960"/>
                    <a:pt x="20809" y="8640"/>
                  </a:cubicBezTo>
                  <a:cubicBezTo>
                    <a:pt x="19459" y="4320"/>
                    <a:pt x="16759" y="4320"/>
                    <a:pt x="14059" y="4320"/>
                  </a:cubicBezTo>
                  <a:cubicBezTo>
                    <a:pt x="11359" y="0"/>
                    <a:pt x="8659" y="4320"/>
                    <a:pt x="7309" y="4320"/>
                  </a:cubicBezTo>
                  <a:cubicBezTo>
                    <a:pt x="4609" y="4320"/>
                    <a:pt x="3259" y="0"/>
                    <a:pt x="19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29" name="Google Shape;929;p26"/>
            <p:cNvSpPr/>
            <p:nvPr/>
          </p:nvSpPr>
          <p:spPr>
            <a:xfrm>
              <a:off x="2156238" y="415155"/>
              <a:ext cx="39173" cy="27547"/>
            </a:xfrm>
            <a:custGeom>
              <a:rect b="b" l="l" r="r" t="t"/>
              <a:pathLst>
                <a:path extrusionOk="0" h="20400" w="20478">
                  <a:moveTo>
                    <a:pt x="0" y="3120"/>
                  </a:moveTo>
                  <a:cubicBezTo>
                    <a:pt x="0" y="5280"/>
                    <a:pt x="0" y="7440"/>
                    <a:pt x="0" y="7440"/>
                  </a:cubicBezTo>
                  <a:cubicBezTo>
                    <a:pt x="3086" y="11760"/>
                    <a:pt x="6171" y="11760"/>
                    <a:pt x="9257" y="13920"/>
                  </a:cubicBezTo>
                  <a:cubicBezTo>
                    <a:pt x="10800" y="16080"/>
                    <a:pt x="10800" y="20400"/>
                    <a:pt x="12343" y="20400"/>
                  </a:cubicBezTo>
                  <a:cubicBezTo>
                    <a:pt x="15429" y="18240"/>
                    <a:pt x="20057" y="18240"/>
                    <a:pt x="20057" y="13920"/>
                  </a:cubicBezTo>
                  <a:cubicBezTo>
                    <a:pt x="21600" y="11760"/>
                    <a:pt x="18514" y="7440"/>
                    <a:pt x="16971" y="5280"/>
                  </a:cubicBezTo>
                  <a:cubicBezTo>
                    <a:pt x="15429" y="3120"/>
                    <a:pt x="15429" y="960"/>
                    <a:pt x="13886" y="960"/>
                  </a:cubicBezTo>
                  <a:cubicBezTo>
                    <a:pt x="10800" y="-1200"/>
                    <a:pt x="7714" y="960"/>
                    <a:pt x="4629" y="960"/>
                  </a:cubicBezTo>
                  <a:cubicBezTo>
                    <a:pt x="3086" y="960"/>
                    <a:pt x="1543" y="960"/>
                    <a:pt x="0" y="3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0" name="Google Shape;930;p26"/>
            <p:cNvSpPr/>
            <p:nvPr/>
          </p:nvSpPr>
          <p:spPr>
            <a:xfrm>
              <a:off x="2202419" y="406242"/>
              <a:ext cx="121605" cy="60768"/>
            </a:xfrm>
            <a:custGeom>
              <a:rect b="b" l="l" r="r" t="t"/>
              <a:pathLst>
                <a:path extrusionOk="0" h="21600" w="21189">
                  <a:moveTo>
                    <a:pt x="1029" y="6171"/>
                  </a:moveTo>
                  <a:cubicBezTo>
                    <a:pt x="0" y="8229"/>
                    <a:pt x="0" y="11314"/>
                    <a:pt x="0" y="14400"/>
                  </a:cubicBezTo>
                  <a:cubicBezTo>
                    <a:pt x="514" y="16457"/>
                    <a:pt x="1543" y="18514"/>
                    <a:pt x="2571" y="19543"/>
                  </a:cubicBezTo>
                  <a:cubicBezTo>
                    <a:pt x="3600" y="20571"/>
                    <a:pt x="4629" y="21600"/>
                    <a:pt x="5143" y="21600"/>
                  </a:cubicBezTo>
                  <a:cubicBezTo>
                    <a:pt x="6686" y="20571"/>
                    <a:pt x="8229" y="17486"/>
                    <a:pt x="9771" y="17486"/>
                  </a:cubicBezTo>
                  <a:cubicBezTo>
                    <a:pt x="10800" y="17486"/>
                    <a:pt x="11314" y="18514"/>
                    <a:pt x="12343" y="18514"/>
                  </a:cubicBezTo>
                  <a:cubicBezTo>
                    <a:pt x="13371" y="19543"/>
                    <a:pt x="13886" y="18514"/>
                    <a:pt x="14400" y="17486"/>
                  </a:cubicBezTo>
                  <a:cubicBezTo>
                    <a:pt x="15429" y="17486"/>
                    <a:pt x="16457" y="16457"/>
                    <a:pt x="17486" y="14400"/>
                  </a:cubicBezTo>
                  <a:cubicBezTo>
                    <a:pt x="17486" y="13371"/>
                    <a:pt x="18000" y="12343"/>
                    <a:pt x="17486" y="11314"/>
                  </a:cubicBezTo>
                  <a:cubicBezTo>
                    <a:pt x="16457" y="10286"/>
                    <a:pt x="15429" y="11314"/>
                    <a:pt x="14400" y="10286"/>
                  </a:cubicBezTo>
                  <a:cubicBezTo>
                    <a:pt x="13886" y="10286"/>
                    <a:pt x="11829" y="10286"/>
                    <a:pt x="12343" y="9257"/>
                  </a:cubicBezTo>
                  <a:cubicBezTo>
                    <a:pt x="12857" y="7200"/>
                    <a:pt x="14400" y="7200"/>
                    <a:pt x="15429" y="6171"/>
                  </a:cubicBezTo>
                  <a:cubicBezTo>
                    <a:pt x="16971" y="6171"/>
                    <a:pt x="18000" y="6171"/>
                    <a:pt x="19543" y="6171"/>
                  </a:cubicBezTo>
                  <a:cubicBezTo>
                    <a:pt x="20057" y="5143"/>
                    <a:pt x="21600" y="4114"/>
                    <a:pt x="21086" y="2057"/>
                  </a:cubicBezTo>
                  <a:cubicBezTo>
                    <a:pt x="21086" y="1029"/>
                    <a:pt x="20057" y="1029"/>
                    <a:pt x="19029" y="0"/>
                  </a:cubicBezTo>
                  <a:cubicBezTo>
                    <a:pt x="16971" y="0"/>
                    <a:pt x="15429" y="1029"/>
                    <a:pt x="13371" y="1029"/>
                  </a:cubicBezTo>
                  <a:cubicBezTo>
                    <a:pt x="11829" y="2057"/>
                    <a:pt x="10286" y="2057"/>
                    <a:pt x="8229" y="3086"/>
                  </a:cubicBezTo>
                  <a:cubicBezTo>
                    <a:pt x="7200" y="4114"/>
                    <a:pt x="5657" y="4114"/>
                    <a:pt x="4629" y="5143"/>
                  </a:cubicBezTo>
                  <a:cubicBezTo>
                    <a:pt x="3086" y="6171"/>
                    <a:pt x="2057" y="5143"/>
                    <a:pt x="1029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1" name="Google Shape;931;p26"/>
            <p:cNvSpPr/>
            <p:nvPr/>
          </p:nvSpPr>
          <p:spPr>
            <a:xfrm>
              <a:off x="2218711" y="360809"/>
              <a:ext cx="114233" cy="38143"/>
            </a:xfrm>
            <a:custGeom>
              <a:rect b="b" l="l" r="r" t="t"/>
              <a:pathLst>
                <a:path extrusionOk="0" h="21185" w="21149">
                  <a:moveTo>
                    <a:pt x="18584" y="1247"/>
                  </a:moveTo>
                  <a:cubicBezTo>
                    <a:pt x="19664" y="2908"/>
                    <a:pt x="20744" y="6231"/>
                    <a:pt x="20744" y="9554"/>
                  </a:cubicBezTo>
                  <a:cubicBezTo>
                    <a:pt x="21284" y="12877"/>
                    <a:pt x="21284" y="17862"/>
                    <a:pt x="20744" y="19523"/>
                  </a:cubicBezTo>
                  <a:cubicBezTo>
                    <a:pt x="20204" y="21185"/>
                    <a:pt x="19124" y="19523"/>
                    <a:pt x="18584" y="19523"/>
                  </a:cubicBezTo>
                  <a:cubicBezTo>
                    <a:pt x="17504" y="19523"/>
                    <a:pt x="16424" y="21185"/>
                    <a:pt x="15884" y="19523"/>
                  </a:cubicBezTo>
                  <a:cubicBezTo>
                    <a:pt x="14804" y="19523"/>
                    <a:pt x="13724" y="14539"/>
                    <a:pt x="12644" y="16200"/>
                  </a:cubicBezTo>
                  <a:cubicBezTo>
                    <a:pt x="12104" y="16200"/>
                    <a:pt x="11564" y="19523"/>
                    <a:pt x="11024" y="21185"/>
                  </a:cubicBezTo>
                  <a:cubicBezTo>
                    <a:pt x="9944" y="21185"/>
                    <a:pt x="9404" y="19523"/>
                    <a:pt x="8864" y="19523"/>
                  </a:cubicBezTo>
                  <a:cubicBezTo>
                    <a:pt x="7784" y="17862"/>
                    <a:pt x="7784" y="14539"/>
                    <a:pt x="6704" y="14539"/>
                  </a:cubicBezTo>
                  <a:cubicBezTo>
                    <a:pt x="5084" y="14539"/>
                    <a:pt x="4544" y="17862"/>
                    <a:pt x="2924" y="19523"/>
                  </a:cubicBezTo>
                  <a:cubicBezTo>
                    <a:pt x="2384" y="21185"/>
                    <a:pt x="764" y="21185"/>
                    <a:pt x="224" y="19523"/>
                  </a:cubicBezTo>
                  <a:cubicBezTo>
                    <a:pt x="-316" y="17862"/>
                    <a:pt x="224" y="14539"/>
                    <a:pt x="764" y="12877"/>
                  </a:cubicBezTo>
                  <a:cubicBezTo>
                    <a:pt x="2924" y="9554"/>
                    <a:pt x="5624" y="9554"/>
                    <a:pt x="7784" y="7893"/>
                  </a:cubicBezTo>
                  <a:cubicBezTo>
                    <a:pt x="8864" y="7893"/>
                    <a:pt x="9944" y="7893"/>
                    <a:pt x="11024" y="7893"/>
                  </a:cubicBezTo>
                  <a:cubicBezTo>
                    <a:pt x="12644" y="6231"/>
                    <a:pt x="13724" y="2908"/>
                    <a:pt x="14804" y="1247"/>
                  </a:cubicBezTo>
                  <a:cubicBezTo>
                    <a:pt x="15884" y="-415"/>
                    <a:pt x="17504" y="-415"/>
                    <a:pt x="18584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2" name="Google Shape;932;p26"/>
            <p:cNvSpPr/>
            <p:nvPr/>
          </p:nvSpPr>
          <p:spPr>
            <a:xfrm>
              <a:off x="2413884" y="590114"/>
              <a:ext cx="41980" cy="32454"/>
            </a:xfrm>
            <a:custGeom>
              <a:rect b="b" l="l" r="r" t="t"/>
              <a:pathLst>
                <a:path extrusionOk="0" h="20600" w="20725">
                  <a:moveTo>
                    <a:pt x="10080" y="800"/>
                  </a:moveTo>
                  <a:cubicBezTo>
                    <a:pt x="12960" y="800"/>
                    <a:pt x="15840" y="-1000"/>
                    <a:pt x="17280" y="800"/>
                  </a:cubicBezTo>
                  <a:cubicBezTo>
                    <a:pt x="20160" y="4400"/>
                    <a:pt x="21600" y="9800"/>
                    <a:pt x="20160" y="13400"/>
                  </a:cubicBezTo>
                  <a:cubicBezTo>
                    <a:pt x="20160" y="17000"/>
                    <a:pt x="15840" y="18800"/>
                    <a:pt x="12960" y="20600"/>
                  </a:cubicBezTo>
                  <a:cubicBezTo>
                    <a:pt x="10080" y="20600"/>
                    <a:pt x="7200" y="18800"/>
                    <a:pt x="5760" y="17000"/>
                  </a:cubicBezTo>
                  <a:cubicBezTo>
                    <a:pt x="2880" y="15200"/>
                    <a:pt x="0" y="15200"/>
                    <a:pt x="0" y="13400"/>
                  </a:cubicBezTo>
                  <a:cubicBezTo>
                    <a:pt x="1440" y="8000"/>
                    <a:pt x="4320" y="4400"/>
                    <a:pt x="5760" y="2600"/>
                  </a:cubicBezTo>
                  <a:cubicBezTo>
                    <a:pt x="7200" y="800"/>
                    <a:pt x="8640" y="800"/>
                    <a:pt x="10080" y="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3" name="Google Shape;933;p26"/>
            <p:cNvSpPr/>
            <p:nvPr/>
          </p:nvSpPr>
          <p:spPr>
            <a:xfrm>
              <a:off x="2430897" y="431263"/>
              <a:ext cx="43752" cy="45800"/>
            </a:xfrm>
            <a:custGeom>
              <a:rect b="b" l="l" r="r" t="t"/>
              <a:pathLst>
                <a:path extrusionOk="0" h="20350" w="21600">
                  <a:moveTo>
                    <a:pt x="4320" y="953"/>
                  </a:moveTo>
                  <a:cubicBezTo>
                    <a:pt x="8640" y="2223"/>
                    <a:pt x="11520" y="4764"/>
                    <a:pt x="14400" y="7306"/>
                  </a:cubicBezTo>
                  <a:cubicBezTo>
                    <a:pt x="17280" y="9847"/>
                    <a:pt x="21600" y="12388"/>
                    <a:pt x="21600" y="16200"/>
                  </a:cubicBezTo>
                  <a:cubicBezTo>
                    <a:pt x="21600" y="18741"/>
                    <a:pt x="15840" y="21282"/>
                    <a:pt x="14400" y="20011"/>
                  </a:cubicBezTo>
                  <a:cubicBezTo>
                    <a:pt x="10080" y="20011"/>
                    <a:pt x="8640" y="16200"/>
                    <a:pt x="7200" y="13658"/>
                  </a:cubicBezTo>
                  <a:cubicBezTo>
                    <a:pt x="4320" y="9847"/>
                    <a:pt x="1440" y="7306"/>
                    <a:pt x="0" y="3494"/>
                  </a:cubicBezTo>
                  <a:cubicBezTo>
                    <a:pt x="0" y="2223"/>
                    <a:pt x="0" y="953"/>
                    <a:pt x="0" y="953"/>
                  </a:cubicBezTo>
                  <a:cubicBezTo>
                    <a:pt x="1440" y="-318"/>
                    <a:pt x="4320" y="-318"/>
                    <a:pt x="4320" y="9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4" name="Google Shape;934;p26"/>
            <p:cNvSpPr/>
            <p:nvPr/>
          </p:nvSpPr>
          <p:spPr>
            <a:xfrm>
              <a:off x="2450390" y="503503"/>
              <a:ext cx="50949" cy="26702"/>
            </a:xfrm>
            <a:custGeom>
              <a:rect b="b" l="l" r="r" t="t"/>
              <a:pathLst>
                <a:path extrusionOk="0" h="19774" w="19685">
                  <a:moveTo>
                    <a:pt x="11548" y="2494"/>
                  </a:moveTo>
                  <a:cubicBezTo>
                    <a:pt x="14959" y="4654"/>
                    <a:pt x="19506" y="8974"/>
                    <a:pt x="19506" y="15454"/>
                  </a:cubicBezTo>
                  <a:cubicBezTo>
                    <a:pt x="20643" y="19774"/>
                    <a:pt x="16096" y="19774"/>
                    <a:pt x="13822" y="19774"/>
                  </a:cubicBezTo>
                  <a:cubicBezTo>
                    <a:pt x="11548" y="19774"/>
                    <a:pt x="8138" y="19774"/>
                    <a:pt x="5864" y="15454"/>
                  </a:cubicBezTo>
                  <a:cubicBezTo>
                    <a:pt x="3590" y="13294"/>
                    <a:pt x="-957" y="6814"/>
                    <a:pt x="180" y="2494"/>
                  </a:cubicBezTo>
                  <a:cubicBezTo>
                    <a:pt x="3590" y="-1826"/>
                    <a:pt x="8138" y="334"/>
                    <a:pt x="11548" y="24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5" name="Google Shape;935;p26"/>
            <p:cNvSpPr/>
            <p:nvPr/>
          </p:nvSpPr>
          <p:spPr>
            <a:xfrm>
              <a:off x="2453526" y="526759"/>
              <a:ext cx="62445" cy="23906"/>
            </a:xfrm>
            <a:custGeom>
              <a:rect b="b" l="l" r="r" t="t"/>
              <a:pathLst>
                <a:path extrusionOk="0" h="21600" w="21343">
                  <a:moveTo>
                    <a:pt x="19286" y="0"/>
                  </a:moveTo>
                  <a:cubicBezTo>
                    <a:pt x="20314" y="0"/>
                    <a:pt x="21343" y="3600"/>
                    <a:pt x="21343" y="3600"/>
                  </a:cubicBezTo>
                  <a:cubicBezTo>
                    <a:pt x="20314" y="10800"/>
                    <a:pt x="18257" y="14400"/>
                    <a:pt x="16200" y="18000"/>
                  </a:cubicBezTo>
                  <a:cubicBezTo>
                    <a:pt x="13114" y="21600"/>
                    <a:pt x="9000" y="21600"/>
                    <a:pt x="5914" y="21600"/>
                  </a:cubicBezTo>
                  <a:cubicBezTo>
                    <a:pt x="3857" y="21600"/>
                    <a:pt x="1800" y="21600"/>
                    <a:pt x="772" y="18000"/>
                  </a:cubicBezTo>
                  <a:cubicBezTo>
                    <a:pt x="-257" y="14400"/>
                    <a:pt x="-257" y="7200"/>
                    <a:pt x="772" y="7200"/>
                  </a:cubicBezTo>
                  <a:cubicBezTo>
                    <a:pt x="3857" y="0"/>
                    <a:pt x="7972" y="7200"/>
                    <a:pt x="12086" y="3600"/>
                  </a:cubicBezTo>
                  <a:cubicBezTo>
                    <a:pt x="14143" y="3600"/>
                    <a:pt x="17229" y="0"/>
                    <a:pt x="192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6" name="Google Shape;936;p26"/>
            <p:cNvSpPr/>
            <p:nvPr/>
          </p:nvSpPr>
          <p:spPr>
            <a:xfrm>
              <a:off x="2464847" y="543773"/>
              <a:ext cx="51204" cy="23907"/>
            </a:xfrm>
            <a:custGeom>
              <a:rect b="b" l="l" r="r" t="t"/>
              <a:pathLst>
                <a:path extrusionOk="0" h="21600" w="19784">
                  <a:moveTo>
                    <a:pt x="8187" y="7200"/>
                  </a:moveTo>
                  <a:cubicBezTo>
                    <a:pt x="10460" y="7200"/>
                    <a:pt x="13871" y="0"/>
                    <a:pt x="16145" y="0"/>
                  </a:cubicBezTo>
                  <a:cubicBezTo>
                    <a:pt x="17281" y="0"/>
                    <a:pt x="20692" y="0"/>
                    <a:pt x="19555" y="3600"/>
                  </a:cubicBezTo>
                  <a:cubicBezTo>
                    <a:pt x="17281" y="7200"/>
                    <a:pt x="13871" y="7200"/>
                    <a:pt x="10460" y="10800"/>
                  </a:cubicBezTo>
                  <a:cubicBezTo>
                    <a:pt x="8187" y="14400"/>
                    <a:pt x="5913" y="21600"/>
                    <a:pt x="3639" y="21600"/>
                  </a:cubicBezTo>
                  <a:cubicBezTo>
                    <a:pt x="2503" y="21600"/>
                    <a:pt x="-908" y="14400"/>
                    <a:pt x="229" y="14400"/>
                  </a:cubicBezTo>
                  <a:cubicBezTo>
                    <a:pt x="2503" y="7200"/>
                    <a:pt x="5913" y="10800"/>
                    <a:pt x="818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7" name="Google Shape;937;p26"/>
            <p:cNvSpPr/>
            <p:nvPr/>
          </p:nvSpPr>
          <p:spPr>
            <a:xfrm>
              <a:off x="2481941" y="552324"/>
              <a:ext cx="41321" cy="23906"/>
            </a:xfrm>
            <a:custGeom>
              <a:rect b="b" l="l" r="r" t="t"/>
              <a:pathLst>
                <a:path extrusionOk="0" h="19286" w="21600">
                  <a:moveTo>
                    <a:pt x="0" y="15429"/>
                  </a:moveTo>
                  <a:cubicBezTo>
                    <a:pt x="0" y="21600"/>
                    <a:pt x="4629" y="18514"/>
                    <a:pt x="6171" y="18514"/>
                  </a:cubicBezTo>
                  <a:cubicBezTo>
                    <a:pt x="9257" y="15429"/>
                    <a:pt x="10800" y="12343"/>
                    <a:pt x="13886" y="9257"/>
                  </a:cubicBezTo>
                  <a:cubicBezTo>
                    <a:pt x="16971" y="6171"/>
                    <a:pt x="20057" y="6171"/>
                    <a:pt x="21600" y="3086"/>
                  </a:cubicBezTo>
                  <a:cubicBezTo>
                    <a:pt x="21600" y="0"/>
                    <a:pt x="20057" y="0"/>
                    <a:pt x="18514" y="0"/>
                  </a:cubicBezTo>
                  <a:cubicBezTo>
                    <a:pt x="13886" y="0"/>
                    <a:pt x="9257" y="3086"/>
                    <a:pt x="6171" y="6171"/>
                  </a:cubicBezTo>
                  <a:cubicBezTo>
                    <a:pt x="3086" y="9257"/>
                    <a:pt x="0" y="12343"/>
                    <a:pt x="0" y="154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8" name="Google Shape;938;p26"/>
            <p:cNvSpPr/>
            <p:nvPr/>
          </p:nvSpPr>
          <p:spPr>
            <a:xfrm>
              <a:off x="2494825" y="505898"/>
              <a:ext cx="171845" cy="115941"/>
            </a:xfrm>
            <a:custGeom>
              <a:rect b="b" l="l" r="r" t="t"/>
              <a:pathLst>
                <a:path extrusionOk="0" h="21465" w="21508">
                  <a:moveTo>
                    <a:pt x="7962" y="15120"/>
                  </a:moveTo>
                  <a:cubicBezTo>
                    <a:pt x="7596" y="15120"/>
                    <a:pt x="6864" y="16740"/>
                    <a:pt x="7230" y="16740"/>
                  </a:cubicBezTo>
                  <a:cubicBezTo>
                    <a:pt x="7230" y="17820"/>
                    <a:pt x="8328" y="17280"/>
                    <a:pt x="8328" y="17820"/>
                  </a:cubicBezTo>
                  <a:cubicBezTo>
                    <a:pt x="8328" y="18360"/>
                    <a:pt x="7596" y="17820"/>
                    <a:pt x="7230" y="18360"/>
                  </a:cubicBezTo>
                  <a:cubicBezTo>
                    <a:pt x="7230" y="18900"/>
                    <a:pt x="6864" y="20520"/>
                    <a:pt x="7596" y="21060"/>
                  </a:cubicBezTo>
                  <a:cubicBezTo>
                    <a:pt x="7962" y="21600"/>
                    <a:pt x="9061" y="21600"/>
                    <a:pt x="9427" y="21060"/>
                  </a:cubicBezTo>
                  <a:cubicBezTo>
                    <a:pt x="10159" y="21060"/>
                    <a:pt x="10159" y="19980"/>
                    <a:pt x="10891" y="19980"/>
                  </a:cubicBezTo>
                  <a:cubicBezTo>
                    <a:pt x="11257" y="19980"/>
                    <a:pt x="11623" y="21060"/>
                    <a:pt x="11989" y="21060"/>
                  </a:cubicBezTo>
                  <a:cubicBezTo>
                    <a:pt x="12355" y="21060"/>
                    <a:pt x="13088" y="21060"/>
                    <a:pt x="13820" y="21060"/>
                  </a:cubicBezTo>
                  <a:cubicBezTo>
                    <a:pt x="14552" y="21060"/>
                    <a:pt x="15650" y="21060"/>
                    <a:pt x="16749" y="20520"/>
                  </a:cubicBezTo>
                  <a:cubicBezTo>
                    <a:pt x="17115" y="20520"/>
                    <a:pt x="16383" y="19440"/>
                    <a:pt x="16749" y="18900"/>
                  </a:cubicBezTo>
                  <a:cubicBezTo>
                    <a:pt x="17115" y="18900"/>
                    <a:pt x="17847" y="19980"/>
                    <a:pt x="18213" y="19440"/>
                  </a:cubicBezTo>
                  <a:cubicBezTo>
                    <a:pt x="18579" y="18900"/>
                    <a:pt x="17481" y="18360"/>
                    <a:pt x="17481" y="17280"/>
                  </a:cubicBezTo>
                  <a:cubicBezTo>
                    <a:pt x="17481" y="16740"/>
                    <a:pt x="17481" y="15660"/>
                    <a:pt x="17481" y="15120"/>
                  </a:cubicBezTo>
                  <a:cubicBezTo>
                    <a:pt x="17847" y="14580"/>
                    <a:pt x="18213" y="13500"/>
                    <a:pt x="18579" y="14040"/>
                  </a:cubicBezTo>
                  <a:cubicBezTo>
                    <a:pt x="19311" y="14040"/>
                    <a:pt x="19677" y="16200"/>
                    <a:pt x="20044" y="15660"/>
                  </a:cubicBezTo>
                  <a:cubicBezTo>
                    <a:pt x="20776" y="15660"/>
                    <a:pt x="20776" y="14040"/>
                    <a:pt x="20776" y="12960"/>
                  </a:cubicBezTo>
                  <a:cubicBezTo>
                    <a:pt x="20776" y="11880"/>
                    <a:pt x="19677" y="11880"/>
                    <a:pt x="19677" y="11340"/>
                  </a:cubicBezTo>
                  <a:cubicBezTo>
                    <a:pt x="19677" y="9720"/>
                    <a:pt x="20410" y="9180"/>
                    <a:pt x="20776" y="7560"/>
                  </a:cubicBezTo>
                  <a:cubicBezTo>
                    <a:pt x="20776" y="7020"/>
                    <a:pt x="21142" y="5940"/>
                    <a:pt x="21142" y="4860"/>
                  </a:cubicBezTo>
                  <a:cubicBezTo>
                    <a:pt x="21142" y="3780"/>
                    <a:pt x="21508" y="2700"/>
                    <a:pt x="21508" y="2160"/>
                  </a:cubicBezTo>
                  <a:cubicBezTo>
                    <a:pt x="21142" y="1080"/>
                    <a:pt x="20410" y="540"/>
                    <a:pt x="19677" y="0"/>
                  </a:cubicBezTo>
                  <a:cubicBezTo>
                    <a:pt x="19311" y="0"/>
                    <a:pt x="18579" y="540"/>
                    <a:pt x="18213" y="540"/>
                  </a:cubicBezTo>
                  <a:cubicBezTo>
                    <a:pt x="17847" y="1080"/>
                    <a:pt x="17481" y="2700"/>
                    <a:pt x="17115" y="2700"/>
                  </a:cubicBezTo>
                  <a:cubicBezTo>
                    <a:pt x="16016" y="2700"/>
                    <a:pt x="15284" y="540"/>
                    <a:pt x="14186" y="540"/>
                  </a:cubicBezTo>
                  <a:cubicBezTo>
                    <a:pt x="13088" y="0"/>
                    <a:pt x="11623" y="540"/>
                    <a:pt x="10159" y="1080"/>
                  </a:cubicBezTo>
                  <a:cubicBezTo>
                    <a:pt x="9793" y="1620"/>
                    <a:pt x="9061" y="2160"/>
                    <a:pt x="9427" y="3240"/>
                  </a:cubicBezTo>
                  <a:cubicBezTo>
                    <a:pt x="9427" y="3780"/>
                    <a:pt x="10525" y="3240"/>
                    <a:pt x="10891" y="3780"/>
                  </a:cubicBezTo>
                  <a:cubicBezTo>
                    <a:pt x="11257" y="4320"/>
                    <a:pt x="10159" y="4860"/>
                    <a:pt x="10525" y="5400"/>
                  </a:cubicBezTo>
                  <a:cubicBezTo>
                    <a:pt x="10891" y="5940"/>
                    <a:pt x="11989" y="4860"/>
                    <a:pt x="12355" y="5400"/>
                  </a:cubicBezTo>
                  <a:cubicBezTo>
                    <a:pt x="12722" y="5940"/>
                    <a:pt x="11623" y="6480"/>
                    <a:pt x="11623" y="7560"/>
                  </a:cubicBezTo>
                  <a:cubicBezTo>
                    <a:pt x="11623" y="8100"/>
                    <a:pt x="13088" y="9180"/>
                    <a:pt x="12722" y="9720"/>
                  </a:cubicBezTo>
                  <a:cubicBezTo>
                    <a:pt x="11623" y="9720"/>
                    <a:pt x="10525" y="9180"/>
                    <a:pt x="9793" y="8100"/>
                  </a:cubicBezTo>
                  <a:cubicBezTo>
                    <a:pt x="9061" y="7020"/>
                    <a:pt x="9061" y="4860"/>
                    <a:pt x="7962" y="3780"/>
                  </a:cubicBezTo>
                  <a:cubicBezTo>
                    <a:pt x="7230" y="3240"/>
                    <a:pt x="6498" y="2700"/>
                    <a:pt x="5400" y="2700"/>
                  </a:cubicBezTo>
                  <a:cubicBezTo>
                    <a:pt x="4667" y="3240"/>
                    <a:pt x="3569" y="4320"/>
                    <a:pt x="3935" y="5400"/>
                  </a:cubicBezTo>
                  <a:cubicBezTo>
                    <a:pt x="3935" y="6480"/>
                    <a:pt x="5400" y="5400"/>
                    <a:pt x="5766" y="6480"/>
                  </a:cubicBezTo>
                  <a:cubicBezTo>
                    <a:pt x="5766" y="7020"/>
                    <a:pt x="4301" y="7560"/>
                    <a:pt x="4667" y="8100"/>
                  </a:cubicBezTo>
                  <a:cubicBezTo>
                    <a:pt x="5033" y="9180"/>
                    <a:pt x="5766" y="7560"/>
                    <a:pt x="6132" y="8100"/>
                  </a:cubicBezTo>
                  <a:cubicBezTo>
                    <a:pt x="6864" y="8640"/>
                    <a:pt x="6864" y="10260"/>
                    <a:pt x="6498" y="10800"/>
                  </a:cubicBezTo>
                  <a:cubicBezTo>
                    <a:pt x="5766" y="11340"/>
                    <a:pt x="5033" y="9720"/>
                    <a:pt x="4301" y="10260"/>
                  </a:cubicBezTo>
                  <a:cubicBezTo>
                    <a:pt x="3569" y="10260"/>
                    <a:pt x="2837" y="11880"/>
                    <a:pt x="2105" y="12420"/>
                  </a:cubicBezTo>
                  <a:cubicBezTo>
                    <a:pt x="1739" y="12960"/>
                    <a:pt x="640" y="12420"/>
                    <a:pt x="274" y="12960"/>
                  </a:cubicBezTo>
                  <a:cubicBezTo>
                    <a:pt x="-92" y="13500"/>
                    <a:pt x="-92" y="15120"/>
                    <a:pt x="274" y="15120"/>
                  </a:cubicBezTo>
                  <a:cubicBezTo>
                    <a:pt x="1739" y="15660"/>
                    <a:pt x="2837" y="14580"/>
                    <a:pt x="3935" y="14040"/>
                  </a:cubicBezTo>
                  <a:cubicBezTo>
                    <a:pt x="4667" y="13500"/>
                    <a:pt x="5033" y="12960"/>
                    <a:pt x="5400" y="12960"/>
                  </a:cubicBezTo>
                  <a:cubicBezTo>
                    <a:pt x="6132" y="12960"/>
                    <a:pt x="7230" y="12960"/>
                    <a:pt x="7962" y="12960"/>
                  </a:cubicBezTo>
                  <a:cubicBezTo>
                    <a:pt x="8694" y="12960"/>
                    <a:pt x="9427" y="12420"/>
                    <a:pt x="10159" y="11880"/>
                  </a:cubicBezTo>
                  <a:cubicBezTo>
                    <a:pt x="11257" y="11880"/>
                    <a:pt x="11989" y="11340"/>
                    <a:pt x="13088" y="11880"/>
                  </a:cubicBezTo>
                  <a:cubicBezTo>
                    <a:pt x="13454" y="12420"/>
                    <a:pt x="11989" y="12420"/>
                    <a:pt x="11623" y="12960"/>
                  </a:cubicBezTo>
                  <a:cubicBezTo>
                    <a:pt x="10891" y="13500"/>
                    <a:pt x="10891" y="14580"/>
                    <a:pt x="10159" y="14580"/>
                  </a:cubicBezTo>
                  <a:cubicBezTo>
                    <a:pt x="9427" y="15120"/>
                    <a:pt x="8694" y="15120"/>
                    <a:pt x="7962" y="15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39" name="Google Shape;939;p26"/>
            <p:cNvSpPr/>
            <p:nvPr/>
          </p:nvSpPr>
          <p:spPr>
            <a:xfrm>
              <a:off x="2549999" y="497187"/>
              <a:ext cx="36715" cy="23906"/>
            </a:xfrm>
            <a:custGeom>
              <a:rect b="b" l="l" r="r" t="t"/>
              <a:pathLst>
                <a:path extrusionOk="0" h="19200" w="20391">
                  <a:moveTo>
                    <a:pt x="0" y="14880"/>
                  </a:moveTo>
                  <a:cubicBezTo>
                    <a:pt x="0" y="14880"/>
                    <a:pt x="0" y="19200"/>
                    <a:pt x="0" y="19200"/>
                  </a:cubicBezTo>
                  <a:cubicBezTo>
                    <a:pt x="3323" y="19200"/>
                    <a:pt x="4985" y="19200"/>
                    <a:pt x="8308" y="19200"/>
                  </a:cubicBezTo>
                  <a:cubicBezTo>
                    <a:pt x="11631" y="14880"/>
                    <a:pt x="16615" y="10560"/>
                    <a:pt x="19938" y="1920"/>
                  </a:cubicBezTo>
                  <a:cubicBezTo>
                    <a:pt x="21600" y="1920"/>
                    <a:pt x="18277" y="1920"/>
                    <a:pt x="16615" y="1920"/>
                  </a:cubicBezTo>
                  <a:cubicBezTo>
                    <a:pt x="14954" y="1920"/>
                    <a:pt x="11631" y="-2400"/>
                    <a:pt x="8308" y="1920"/>
                  </a:cubicBezTo>
                  <a:cubicBezTo>
                    <a:pt x="6646" y="1920"/>
                    <a:pt x="6646" y="10560"/>
                    <a:pt x="4985" y="10560"/>
                  </a:cubicBezTo>
                  <a:cubicBezTo>
                    <a:pt x="3323" y="14880"/>
                    <a:pt x="1662" y="10560"/>
                    <a:pt x="0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0" name="Google Shape;940;p26"/>
            <p:cNvSpPr/>
            <p:nvPr/>
          </p:nvSpPr>
          <p:spPr>
            <a:xfrm>
              <a:off x="2545136" y="415304"/>
              <a:ext cx="43870" cy="23906"/>
            </a:xfrm>
            <a:custGeom>
              <a:rect b="b" l="l" r="r" t="t"/>
              <a:pathLst>
                <a:path extrusionOk="0" h="20700" w="20518">
                  <a:moveTo>
                    <a:pt x="0" y="9900"/>
                  </a:moveTo>
                  <a:cubicBezTo>
                    <a:pt x="0" y="17100"/>
                    <a:pt x="4050" y="20700"/>
                    <a:pt x="6750" y="20700"/>
                  </a:cubicBezTo>
                  <a:cubicBezTo>
                    <a:pt x="9450" y="20700"/>
                    <a:pt x="12150" y="13500"/>
                    <a:pt x="14850" y="9900"/>
                  </a:cubicBezTo>
                  <a:cubicBezTo>
                    <a:pt x="17550" y="9900"/>
                    <a:pt x="21600" y="17100"/>
                    <a:pt x="20250" y="13500"/>
                  </a:cubicBezTo>
                  <a:cubicBezTo>
                    <a:pt x="18900" y="6300"/>
                    <a:pt x="16200" y="2700"/>
                    <a:pt x="13500" y="2700"/>
                  </a:cubicBezTo>
                  <a:cubicBezTo>
                    <a:pt x="12150" y="-900"/>
                    <a:pt x="9450" y="-900"/>
                    <a:pt x="6750" y="2700"/>
                  </a:cubicBezTo>
                  <a:cubicBezTo>
                    <a:pt x="4050" y="2700"/>
                    <a:pt x="0" y="2700"/>
                    <a:pt x="0" y="9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1" name="Google Shape;941;p26"/>
            <p:cNvSpPr/>
            <p:nvPr/>
          </p:nvSpPr>
          <p:spPr>
            <a:xfrm>
              <a:off x="2462496" y="313877"/>
              <a:ext cx="187448" cy="119099"/>
            </a:xfrm>
            <a:custGeom>
              <a:rect b="b" l="l" r="r" t="t"/>
              <a:pathLst>
                <a:path extrusionOk="0" h="21168" w="21356">
                  <a:moveTo>
                    <a:pt x="18942" y="14400"/>
                  </a:moveTo>
                  <a:cubicBezTo>
                    <a:pt x="19606" y="15429"/>
                    <a:pt x="20935" y="15429"/>
                    <a:pt x="21268" y="16971"/>
                  </a:cubicBezTo>
                  <a:cubicBezTo>
                    <a:pt x="21600" y="18000"/>
                    <a:pt x="20935" y="19543"/>
                    <a:pt x="20271" y="19543"/>
                  </a:cubicBezTo>
                  <a:cubicBezTo>
                    <a:pt x="19274" y="19543"/>
                    <a:pt x="17945" y="20057"/>
                    <a:pt x="17280" y="21086"/>
                  </a:cubicBezTo>
                  <a:cubicBezTo>
                    <a:pt x="16615" y="21600"/>
                    <a:pt x="15951" y="19543"/>
                    <a:pt x="15618" y="19029"/>
                  </a:cubicBezTo>
                  <a:cubicBezTo>
                    <a:pt x="14954" y="18000"/>
                    <a:pt x="14954" y="15943"/>
                    <a:pt x="14289" y="15429"/>
                  </a:cubicBezTo>
                  <a:cubicBezTo>
                    <a:pt x="13957" y="14400"/>
                    <a:pt x="12960" y="14914"/>
                    <a:pt x="12295" y="14914"/>
                  </a:cubicBezTo>
                  <a:cubicBezTo>
                    <a:pt x="11298" y="14914"/>
                    <a:pt x="10302" y="14914"/>
                    <a:pt x="9305" y="14914"/>
                  </a:cubicBezTo>
                  <a:cubicBezTo>
                    <a:pt x="8640" y="14400"/>
                    <a:pt x="8640" y="13371"/>
                    <a:pt x="7975" y="13371"/>
                  </a:cubicBezTo>
                  <a:cubicBezTo>
                    <a:pt x="6646" y="13886"/>
                    <a:pt x="5649" y="15429"/>
                    <a:pt x="4320" y="15429"/>
                  </a:cubicBezTo>
                  <a:cubicBezTo>
                    <a:pt x="3323" y="15429"/>
                    <a:pt x="2326" y="13886"/>
                    <a:pt x="1662" y="12857"/>
                  </a:cubicBezTo>
                  <a:cubicBezTo>
                    <a:pt x="1329" y="12343"/>
                    <a:pt x="1662" y="10800"/>
                    <a:pt x="2326" y="10800"/>
                  </a:cubicBezTo>
                  <a:cubicBezTo>
                    <a:pt x="3323" y="10800"/>
                    <a:pt x="4320" y="11829"/>
                    <a:pt x="5317" y="11829"/>
                  </a:cubicBezTo>
                  <a:cubicBezTo>
                    <a:pt x="5982" y="12343"/>
                    <a:pt x="6646" y="12343"/>
                    <a:pt x="7311" y="11829"/>
                  </a:cubicBezTo>
                  <a:cubicBezTo>
                    <a:pt x="7643" y="11314"/>
                    <a:pt x="6978" y="10286"/>
                    <a:pt x="6978" y="9771"/>
                  </a:cubicBezTo>
                  <a:cubicBezTo>
                    <a:pt x="6978" y="9257"/>
                    <a:pt x="7975" y="8743"/>
                    <a:pt x="7643" y="8743"/>
                  </a:cubicBezTo>
                  <a:cubicBezTo>
                    <a:pt x="6646" y="8229"/>
                    <a:pt x="5649" y="9257"/>
                    <a:pt x="4985" y="8229"/>
                  </a:cubicBezTo>
                  <a:cubicBezTo>
                    <a:pt x="4652" y="7714"/>
                    <a:pt x="5649" y="7200"/>
                    <a:pt x="5649" y="6686"/>
                  </a:cubicBezTo>
                  <a:cubicBezTo>
                    <a:pt x="5649" y="6171"/>
                    <a:pt x="4985" y="6171"/>
                    <a:pt x="4320" y="6686"/>
                  </a:cubicBezTo>
                  <a:cubicBezTo>
                    <a:pt x="3655" y="7200"/>
                    <a:pt x="3323" y="8743"/>
                    <a:pt x="2658" y="8229"/>
                  </a:cubicBezTo>
                  <a:cubicBezTo>
                    <a:pt x="1994" y="8229"/>
                    <a:pt x="2991" y="6686"/>
                    <a:pt x="2991" y="5657"/>
                  </a:cubicBezTo>
                  <a:cubicBezTo>
                    <a:pt x="2991" y="5143"/>
                    <a:pt x="2991" y="4629"/>
                    <a:pt x="2658" y="5143"/>
                  </a:cubicBezTo>
                  <a:cubicBezTo>
                    <a:pt x="1994" y="5143"/>
                    <a:pt x="1662" y="6686"/>
                    <a:pt x="1329" y="6686"/>
                  </a:cubicBezTo>
                  <a:cubicBezTo>
                    <a:pt x="665" y="6171"/>
                    <a:pt x="0" y="4629"/>
                    <a:pt x="0" y="3600"/>
                  </a:cubicBezTo>
                  <a:cubicBezTo>
                    <a:pt x="332" y="2571"/>
                    <a:pt x="1329" y="3086"/>
                    <a:pt x="1662" y="2057"/>
                  </a:cubicBezTo>
                  <a:cubicBezTo>
                    <a:pt x="1994" y="1543"/>
                    <a:pt x="1329" y="514"/>
                    <a:pt x="1662" y="514"/>
                  </a:cubicBezTo>
                  <a:cubicBezTo>
                    <a:pt x="2326" y="514"/>
                    <a:pt x="2658" y="2057"/>
                    <a:pt x="3655" y="2057"/>
                  </a:cubicBezTo>
                  <a:cubicBezTo>
                    <a:pt x="4652" y="2057"/>
                    <a:pt x="5649" y="0"/>
                    <a:pt x="6646" y="0"/>
                  </a:cubicBezTo>
                  <a:cubicBezTo>
                    <a:pt x="7643" y="0"/>
                    <a:pt x="8640" y="0"/>
                    <a:pt x="9637" y="1029"/>
                  </a:cubicBezTo>
                  <a:cubicBezTo>
                    <a:pt x="10302" y="2057"/>
                    <a:pt x="10302" y="3086"/>
                    <a:pt x="10634" y="4629"/>
                  </a:cubicBezTo>
                  <a:cubicBezTo>
                    <a:pt x="10966" y="5143"/>
                    <a:pt x="10634" y="6171"/>
                    <a:pt x="10966" y="6171"/>
                  </a:cubicBezTo>
                  <a:cubicBezTo>
                    <a:pt x="11631" y="6171"/>
                    <a:pt x="12628" y="4629"/>
                    <a:pt x="13292" y="4629"/>
                  </a:cubicBezTo>
                  <a:cubicBezTo>
                    <a:pt x="14289" y="4629"/>
                    <a:pt x="14954" y="6171"/>
                    <a:pt x="15618" y="7200"/>
                  </a:cubicBezTo>
                  <a:cubicBezTo>
                    <a:pt x="15951" y="7714"/>
                    <a:pt x="15618" y="8229"/>
                    <a:pt x="15618" y="8743"/>
                  </a:cubicBezTo>
                  <a:cubicBezTo>
                    <a:pt x="16615" y="8743"/>
                    <a:pt x="17612" y="7714"/>
                    <a:pt x="18277" y="8229"/>
                  </a:cubicBezTo>
                  <a:cubicBezTo>
                    <a:pt x="18942" y="8743"/>
                    <a:pt x="19274" y="10286"/>
                    <a:pt x="19606" y="11314"/>
                  </a:cubicBezTo>
                  <a:cubicBezTo>
                    <a:pt x="19606" y="12343"/>
                    <a:pt x="18609" y="13371"/>
                    <a:pt x="18942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2" name="Google Shape;942;p26"/>
            <p:cNvSpPr/>
            <p:nvPr/>
          </p:nvSpPr>
          <p:spPr>
            <a:xfrm>
              <a:off x="2673687" y="262785"/>
              <a:ext cx="39129" cy="36510"/>
            </a:xfrm>
            <a:custGeom>
              <a:rect b="b" l="l" r="r" t="t"/>
              <a:pathLst>
                <a:path extrusionOk="0" h="20278" w="19317">
                  <a:moveTo>
                    <a:pt x="6135" y="340"/>
                  </a:moveTo>
                  <a:cubicBezTo>
                    <a:pt x="1815" y="2001"/>
                    <a:pt x="-1065" y="6986"/>
                    <a:pt x="375" y="11970"/>
                  </a:cubicBezTo>
                  <a:cubicBezTo>
                    <a:pt x="375" y="15293"/>
                    <a:pt x="6135" y="13632"/>
                    <a:pt x="9015" y="15293"/>
                  </a:cubicBezTo>
                  <a:cubicBezTo>
                    <a:pt x="10455" y="16955"/>
                    <a:pt x="11895" y="20278"/>
                    <a:pt x="13335" y="20278"/>
                  </a:cubicBezTo>
                  <a:cubicBezTo>
                    <a:pt x="16215" y="20278"/>
                    <a:pt x="17655" y="16955"/>
                    <a:pt x="17655" y="15293"/>
                  </a:cubicBezTo>
                  <a:cubicBezTo>
                    <a:pt x="19095" y="11970"/>
                    <a:pt x="20535" y="6986"/>
                    <a:pt x="17655" y="3663"/>
                  </a:cubicBezTo>
                  <a:cubicBezTo>
                    <a:pt x="16215" y="2001"/>
                    <a:pt x="13335" y="5324"/>
                    <a:pt x="10455" y="3663"/>
                  </a:cubicBezTo>
                  <a:cubicBezTo>
                    <a:pt x="9015" y="3663"/>
                    <a:pt x="7575" y="-1322"/>
                    <a:pt x="6135" y="3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3" name="Google Shape;943;p26"/>
            <p:cNvSpPr/>
            <p:nvPr/>
          </p:nvSpPr>
          <p:spPr>
            <a:xfrm>
              <a:off x="2683681" y="350338"/>
              <a:ext cx="99634" cy="85072"/>
            </a:xfrm>
            <a:custGeom>
              <a:rect b="b" l="l" r="r" t="t"/>
              <a:pathLst>
                <a:path extrusionOk="0" h="21600" w="21081">
                  <a:moveTo>
                    <a:pt x="3086" y="0"/>
                  </a:moveTo>
                  <a:cubicBezTo>
                    <a:pt x="6171" y="0"/>
                    <a:pt x="8640" y="1490"/>
                    <a:pt x="11109" y="2979"/>
                  </a:cubicBezTo>
                  <a:cubicBezTo>
                    <a:pt x="12343" y="3724"/>
                    <a:pt x="12960" y="4469"/>
                    <a:pt x="14194" y="5214"/>
                  </a:cubicBezTo>
                  <a:cubicBezTo>
                    <a:pt x="15429" y="5959"/>
                    <a:pt x="16046" y="6703"/>
                    <a:pt x="17280" y="6703"/>
                  </a:cubicBezTo>
                  <a:cubicBezTo>
                    <a:pt x="18514" y="7448"/>
                    <a:pt x="20366" y="7448"/>
                    <a:pt x="20983" y="9683"/>
                  </a:cubicBezTo>
                  <a:cubicBezTo>
                    <a:pt x="21600" y="10428"/>
                    <a:pt x="19131" y="11172"/>
                    <a:pt x="18514" y="12662"/>
                  </a:cubicBezTo>
                  <a:cubicBezTo>
                    <a:pt x="18514" y="14152"/>
                    <a:pt x="19749" y="16386"/>
                    <a:pt x="19131" y="17131"/>
                  </a:cubicBezTo>
                  <a:cubicBezTo>
                    <a:pt x="17280" y="19366"/>
                    <a:pt x="14811" y="19366"/>
                    <a:pt x="12343" y="20110"/>
                  </a:cubicBezTo>
                  <a:cubicBezTo>
                    <a:pt x="11109" y="20110"/>
                    <a:pt x="9874" y="18621"/>
                    <a:pt x="9257" y="18621"/>
                  </a:cubicBezTo>
                  <a:cubicBezTo>
                    <a:pt x="7406" y="19366"/>
                    <a:pt x="6789" y="21600"/>
                    <a:pt x="4937" y="21600"/>
                  </a:cubicBezTo>
                  <a:cubicBezTo>
                    <a:pt x="4320" y="21600"/>
                    <a:pt x="4937" y="19366"/>
                    <a:pt x="4320" y="17876"/>
                  </a:cubicBezTo>
                  <a:cubicBezTo>
                    <a:pt x="3703" y="17131"/>
                    <a:pt x="2469" y="16386"/>
                    <a:pt x="1851" y="14897"/>
                  </a:cubicBezTo>
                  <a:cubicBezTo>
                    <a:pt x="617" y="12662"/>
                    <a:pt x="0" y="10428"/>
                    <a:pt x="0" y="7448"/>
                  </a:cubicBezTo>
                  <a:cubicBezTo>
                    <a:pt x="0" y="5959"/>
                    <a:pt x="617" y="3724"/>
                    <a:pt x="1234" y="1490"/>
                  </a:cubicBezTo>
                  <a:cubicBezTo>
                    <a:pt x="1234" y="745"/>
                    <a:pt x="2469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4" name="Google Shape;944;p26"/>
            <p:cNvSpPr/>
            <p:nvPr/>
          </p:nvSpPr>
          <p:spPr>
            <a:xfrm>
              <a:off x="2728434" y="437841"/>
              <a:ext cx="98963" cy="24598"/>
            </a:xfrm>
            <a:custGeom>
              <a:rect b="b" l="l" r="r" t="t"/>
              <a:pathLst>
                <a:path extrusionOk="0" h="19872" w="20939">
                  <a:moveTo>
                    <a:pt x="5342" y="0"/>
                  </a:moveTo>
                  <a:cubicBezTo>
                    <a:pt x="3491" y="0"/>
                    <a:pt x="1639" y="0"/>
                    <a:pt x="405" y="4800"/>
                  </a:cubicBezTo>
                  <a:cubicBezTo>
                    <a:pt x="-212" y="7200"/>
                    <a:pt x="-212" y="14400"/>
                    <a:pt x="1022" y="16800"/>
                  </a:cubicBezTo>
                  <a:cubicBezTo>
                    <a:pt x="4108" y="19200"/>
                    <a:pt x="7811" y="16800"/>
                    <a:pt x="10897" y="16800"/>
                  </a:cubicBezTo>
                  <a:cubicBezTo>
                    <a:pt x="13365" y="16800"/>
                    <a:pt x="15217" y="21600"/>
                    <a:pt x="17685" y="19200"/>
                  </a:cubicBezTo>
                  <a:cubicBezTo>
                    <a:pt x="18302" y="16800"/>
                    <a:pt x="18919" y="12000"/>
                    <a:pt x="19537" y="9600"/>
                  </a:cubicBezTo>
                  <a:cubicBezTo>
                    <a:pt x="20154" y="7200"/>
                    <a:pt x="21388" y="7200"/>
                    <a:pt x="20771" y="4800"/>
                  </a:cubicBezTo>
                  <a:cubicBezTo>
                    <a:pt x="20771" y="0"/>
                    <a:pt x="19537" y="0"/>
                    <a:pt x="18302" y="0"/>
                  </a:cubicBezTo>
                  <a:cubicBezTo>
                    <a:pt x="17068" y="0"/>
                    <a:pt x="16451" y="2400"/>
                    <a:pt x="15217" y="2400"/>
                  </a:cubicBezTo>
                  <a:cubicBezTo>
                    <a:pt x="12748" y="2400"/>
                    <a:pt x="10279" y="0"/>
                    <a:pt x="7811" y="0"/>
                  </a:cubicBezTo>
                  <a:cubicBezTo>
                    <a:pt x="6577" y="0"/>
                    <a:pt x="5959" y="0"/>
                    <a:pt x="534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5" name="Google Shape;945;p26"/>
            <p:cNvSpPr/>
            <p:nvPr/>
          </p:nvSpPr>
          <p:spPr>
            <a:xfrm>
              <a:off x="2887853" y="446871"/>
              <a:ext cx="34615" cy="24256"/>
            </a:xfrm>
            <a:custGeom>
              <a:rect b="b" l="l" r="r" t="t"/>
              <a:pathLst>
                <a:path extrusionOk="0" h="19594" w="20506">
                  <a:moveTo>
                    <a:pt x="5400" y="994"/>
                  </a:moveTo>
                  <a:cubicBezTo>
                    <a:pt x="3600" y="994"/>
                    <a:pt x="0" y="5794"/>
                    <a:pt x="0" y="8194"/>
                  </a:cubicBezTo>
                  <a:cubicBezTo>
                    <a:pt x="0" y="12994"/>
                    <a:pt x="3600" y="17794"/>
                    <a:pt x="7200" y="17794"/>
                  </a:cubicBezTo>
                  <a:cubicBezTo>
                    <a:pt x="9000" y="20194"/>
                    <a:pt x="14400" y="20194"/>
                    <a:pt x="16200" y="17794"/>
                  </a:cubicBezTo>
                  <a:cubicBezTo>
                    <a:pt x="19800" y="15394"/>
                    <a:pt x="21600" y="10594"/>
                    <a:pt x="19800" y="5794"/>
                  </a:cubicBezTo>
                  <a:cubicBezTo>
                    <a:pt x="18000" y="3394"/>
                    <a:pt x="14400" y="3394"/>
                    <a:pt x="10800" y="3394"/>
                  </a:cubicBezTo>
                  <a:cubicBezTo>
                    <a:pt x="9000" y="994"/>
                    <a:pt x="7200" y="-1406"/>
                    <a:pt x="5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6" name="Google Shape;946;p26"/>
            <p:cNvSpPr/>
            <p:nvPr/>
          </p:nvSpPr>
          <p:spPr>
            <a:xfrm>
              <a:off x="2690974" y="481592"/>
              <a:ext cx="513587" cy="182250"/>
            </a:xfrm>
            <a:custGeom>
              <a:rect b="b" l="l" r="r" t="t"/>
              <a:pathLst>
                <a:path extrusionOk="0" h="21310" w="21529">
                  <a:moveTo>
                    <a:pt x="21112" y="11314"/>
                  </a:moveTo>
                  <a:cubicBezTo>
                    <a:pt x="21234" y="11314"/>
                    <a:pt x="20746" y="12000"/>
                    <a:pt x="20868" y="12000"/>
                  </a:cubicBezTo>
                  <a:cubicBezTo>
                    <a:pt x="21112" y="12343"/>
                    <a:pt x="21478" y="11657"/>
                    <a:pt x="21478" y="12000"/>
                  </a:cubicBezTo>
                  <a:cubicBezTo>
                    <a:pt x="21600" y="12686"/>
                    <a:pt x="21478" y="13714"/>
                    <a:pt x="21356" y="14400"/>
                  </a:cubicBezTo>
                  <a:cubicBezTo>
                    <a:pt x="21112" y="15086"/>
                    <a:pt x="20624" y="15086"/>
                    <a:pt x="20502" y="15771"/>
                  </a:cubicBezTo>
                  <a:cubicBezTo>
                    <a:pt x="20380" y="16114"/>
                    <a:pt x="20502" y="16800"/>
                    <a:pt x="20624" y="16800"/>
                  </a:cubicBezTo>
                  <a:cubicBezTo>
                    <a:pt x="20868" y="16800"/>
                    <a:pt x="21112" y="15429"/>
                    <a:pt x="21234" y="15771"/>
                  </a:cubicBezTo>
                  <a:cubicBezTo>
                    <a:pt x="21478" y="15771"/>
                    <a:pt x="21478" y="16800"/>
                    <a:pt x="21356" y="17486"/>
                  </a:cubicBezTo>
                  <a:cubicBezTo>
                    <a:pt x="21234" y="17829"/>
                    <a:pt x="20990" y="18514"/>
                    <a:pt x="20868" y="18514"/>
                  </a:cubicBezTo>
                  <a:cubicBezTo>
                    <a:pt x="20624" y="18514"/>
                    <a:pt x="20624" y="17143"/>
                    <a:pt x="20380" y="17486"/>
                  </a:cubicBezTo>
                  <a:cubicBezTo>
                    <a:pt x="20258" y="17486"/>
                    <a:pt x="20380" y="18171"/>
                    <a:pt x="20380" y="18514"/>
                  </a:cubicBezTo>
                  <a:cubicBezTo>
                    <a:pt x="20502" y="18857"/>
                    <a:pt x="20624" y="19543"/>
                    <a:pt x="20502" y="19886"/>
                  </a:cubicBezTo>
                  <a:cubicBezTo>
                    <a:pt x="20380" y="20229"/>
                    <a:pt x="20014" y="19886"/>
                    <a:pt x="19769" y="19886"/>
                  </a:cubicBezTo>
                  <a:cubicBezTo>
                    <a:pt x="19525" y="19886"/>
                    <a:pt x="19281" y="19543"/>
                    <a:pt x="19037" y="19543"/>
                  </a:cubicBezTo>
                  <a:cubicBezTo>
                    <a:pt x="18793" y="19543"/>
                    <a:pt x="18549" y="20229"/>
                    <a:pt x="18305" y="20571"/>
                  </a:cubicBezTo>
                  <a:cubicBezTo>
                    <a:pt x="17939" y="20571"/>
                    <a:pt x="17451" y="20914"/>
                    <a:pt x="17085" y="20571"/>
                  </a:cubicBezTo>
                  <a:cubicBezTo>
                    <a:pt x="16719" y="19886"/>
                    <a:pt x="16841" y="17829"/>
                    <a:pt x="16475" y="17829"/>
                  </a:cubicBezTo>
                  <a:cubicBezTo>
                    <a:pt x="16231" y="17829"/>
                    <a:pt x="16475" y="19886"/>
                    <a:pt x="16108" y="20229"/>
                  </a:cubicBezTo>
                  <a:cubicBezTo>
                    <a:pt x="15864" y="20914"/>
                    <a:pt x="15376" y="20229"/>
                    <a:pt x="15010" y="20229"/>
                  </a:cubicBezTo>
                  <a:cubicBezTo>
                    <a:pt x="14766" y="20229"/>
                    <a:pt x="14522" y="20571"/>
                    <a:pt x="14278" y="20229"/>
                  </a:cubicBezTo>
                  <a:cubicBezTo>
                    <a:pt x="14156" y="20229"/>
                    <a:pt x="14156" y="19200"/>
                    <a:pt x="14034" y="19200"/>
                  </a:cubicBezTo>
                  <a:cubicBezTo>
                    <a:pt x="13912" y="19200"/>
                    <a:pt x="13912" y="20229"/>
                    <a:pt x="13790" y="20229"/>
                  </a:cubicBezTo>
                  <a:cubicBezTo>
                    <a:pt x="13546" y="20229"/>
                    <a:pt x="13546" y="18857"/>
                    <a:pt x="13424" y="19200"/>
                  </a:cubicBezTo>
                  <a:cubicBezTo>
                    <a:pt x="13180" y="19543"/>
                    <a:pt x="13302" y="20914"/>
                    <a:pt x="13058" y="20914"/>
                  </a:cubicBezTo>
                  <a:cubicBezTo>
                    <a:pt x="12814" y="20914"/>
                    <a:pt x="12814" y="19886"/>
                    <a:pt x="12569" y="19886"/>
                  </a:cubicBezTo>
                  <a:cubicBezTo>
                    <a:pt x="12447" y="19543"/>
                    <a:pt x="12447" y="20571"/>
                    <a:pt x="12325" y="20571"/>
                  </a:cubicBezTo>
                  <a:cubicBezTo>
                    <a:pt x="12081" y="20571"/>
                    <a:pt x="11959" y="19543"/>
                    <a:pt x="11715" y="19886"/>
                  </a:cubicBezTo>
                  <a:cubicBezTo>
                    <a:pt x="11593" y="19886"/>
                    <a:pt x="11837" y="20914"/>
                    <a:pt x="11715" y="20914"/>
                  </a:cubicBezTo>
                  <a:cubicBezTo>
                    <a:pt x="10983" y="21257"/>
                    <a:pt x="10129" y="21600"/>
                    <a:pt x="9519" y="20914"/>
                  </a:cubicBezTo>
                  <a:cubicBezTo>
                    <a:pt x="9275" y="20571"/>
                    <a:pt x="9763" y="18514"/>
                    <a:pt x="9519" y="17829"/>
                  </a:cubicBezTo>
                  <a:cubicBezTo>
                    <a:pt x="9275" y="17486"/>
                    <a:pt x="9275" y="19200"/>
                    <a:pt x="9031" y="19200"/>
                  </a:cubicBezTo>
                  <a:cubicBezTo>
                    <a:pt x="8908" y="19543"/>
                    <a:pt x="8908" y="18171"/>
                    <a:pt x="8786" y="18514"/>
                  </a:cubicBezTo>
                  <a:cubicBezTo>
                    <a:pt x="8542" y="18514"/>
                    <a:pt x="8786" y="19886"/>
                    <a:pt x="8542" y="19886"/>
                  </a:cubicBezTo>
                  <a:cubicBezTo>
                    <a:pt x="8176" y="20229"/>
                    <a:pt x="7688" y="20229"/>
                    <a:pt x="7322" y="19886"/>
                  </a:cubicBezTo>
                  <a:cubicBezTo>
                    <a:pt x="6956" y="19543"/>
                    <a:pt x="6834" y="17829"/>
                    <a:pt x="6468" y="17829"/>
                  </a:cubicBezTo>
                  <a:cubicBezTo>
                    <a:pt x="6346" y="17829"/>
                    <a:pt x="6346" y="19543"/>
                    <a:pt x="6102" y="19543"/>
                  </a:cubicBezTo>
                  <a:cubicBezTo>
                    <a:pt x="5858" y="19543"/>
                    <a:pt x="5492" y="18857"/>
                    <a:pt x="5247" y="18171"/>
                  </a:cubicBezTo>
                  <a:cubicBezTo>
                    <a:pt x="5125" y="17486"/>
                    <a:pt x="5125" y="16457"/>
                    <a:pt x="5125" y="15771"/>
                  </a:cubicBezTo>
                  <a:cubicBezTo>
                    <a:pt x="5247" y="15429"/>
                    <a:pt x="5492" y="15429"/>
                    <a:pt x="5492" y="15086"/>
                  </a:cubicBezTo>
                  <a:cubicBezTo>
                    <a:pt x="5492" y="14743"/>
                    <a:pt x="5125" y="15086"/>
                    <a:pt x="5125" y="14743"/>
                  </a:cubicBezTo>
                  <a:cubicBezTo>
                    <a:pt x="5003" y="14057"/>
                    <a:pt x="5125" y="13029"/>
                    <a:pt x="5247" y="12343"/>
                  </a:cubicBezTo>
                  <a:cubicBezTo>
                    <a:pt x="5369" y="12000"/>
                    <a:pt x="5614" y="12000"/>
                    <a:pt x="5736" y="11657"/>
                  </a:cubicBezTo>
                  <a:cubicBezTo>
                    <a:pt x="5736" y="10971"/>
                    <a:pt x="5736" y="10286"/>
                    <a:pt x="5736" y="9943"/>
                  </a:cubicBezTo>
                  <a:cubicBezTo>
                    <a:pt x="5614" y="9257"/>
                    <a:pt x="5369" y="8914"/>
                    <a:pt x="5125" y="8229"/>
                  </a:cubicBezTo>
                  <a:cubicBezTo>
                    <a:pt x="5003" y="7886"/>
                    <a:pt x="5125" y="6857"/>
                    <a:pt x="5003" y="6514"/>
                  </a:cubicBezTo>
                  <a:cubicBezTo>
                    <a:pt x="4759" y="6171"/>
                    <a:pt x="4515" y="6857"/>
                    <a:pt x="4271" y="6857"/>
                  </a:cubicBezTo>
                  <a:cubicBezTo>
                    <a:pt x="3661" y="6514"/>
                    <a:pt x="3051" y="6171"/>
                    <a:pt x="2441" y="6171"/>
                  </a:cubicBezTo>
                  <a:cubicBezTo>
                    <a:pt x="2319" y="6171"/>
                    <a:pt x="2197" y="6857"/>
                    <a:pt x="2075" y="6857"/>
                  </a:cubicBezTo>
                  <a:cubicBezTo>
                    <a:pt x="1953" y="6857"/>
                    <a:pt x="1708" y="6514"/>
                    <a:pt x="1708" y="6171"/>
                  </a:cubicBezTo>
                  <a:cubicBezTo>
                    <a:pt x="1831" y="5829"/>
                    <a:pt x="2319" y="5829"/>
                    <a:pt x="2197" y="5486"/>
                  </a:cubicBezTo>
                  <a:cubicBezTo>
                    <a:pt x="1953" y="4800"/>
                    <a:pt x="1586" y="5486"/>
                    <a:pt x="1220" y="5143"/>
                  </a:cubicBezTo>
                  <a:cubicBezTo>
                    <a:pt x="1098" y="5143"/>
                    <a:pt x="854" y="5143"/>
                    <a:pt x="854" y="4457"/>
                  </a:cubicBezTo>
                  <a:cubicBezTo>
                    <a:pt x="732" y="4114"/>
                    <a:pt x="1220" y="4114"/>
                    <a:pt x="1098" y="4114"/>
                  </a:cubicBezTo>
                  <a:cubicBezTo>
                    <a:pt x="976" y="3429"/>
                    <a:pt x="610" y="4114"/>
                    <a:pt x="366" y="3771"/>
                  </a:cubicBezTo>
                  <a:cubicBezTo>
                    <a:pt x="244" y="3429"/>
                    <a:pt x="0" y="3086"/>
                    <a:pt x="0" y="2743"/>
                  </a:cubicBezTo>
                  <a:cubicBezTo>
                    <a:pt x="122" y="2057"/>
                    <a:pt x="610" y="3086"/>
                    <a:pt x="610" y="2400"/>
                  </a:cubicBezTo>
                  <a:cubicBezTo>
                    <a:pt x="732" y="2057"/>
                    <a:pt x="122" y="1714"/>
                    <a:pt x="244" y="1371"/>
                  </a:cubicBezTo>
                  <a:cubicBezTo>
                    <a:pt x="366" y="686"/>
                    <a:pt x="732" y="686"/>
                    <a:pt x="976" y="343"/>
                  </a:cubicBezTo>
                  <a:cubicBezTo>
                    <a:pt x="1220" y="343"/>
                    <a:pt x="1586" y="0"/>
                    <a:pt x="1831" y="0"/>
                  </a:cubicBezTo>
                  <a:cubicBezTo>
                    <a:pt x="2197" y="0"/>
                    <a:pt x="2563" y="0"/>
                    <a:pt x="2929" y="343"/>
                  </a:cubicBezTo>
                  <a:cubicBezTo>
                    <a:pt x="3295" y="686"/>
                    <a:pt x="3539" y="1371"/>
                    <a:pt x="3905" y="1371"/>
                  </a:cubicBezTo>
                  <a:cubicBezTo>
                    <a:pt x="4027" y="1371"/>
                    <a:pt x="4149" y="1029"/>
                    <a:pt x="4393" y="1029"/>
                  </a:cubicBezTo>
                  <a:cubicBezTo>
                    <a:pt x="4515" y="1371"/>
                    <a:pt x="4759" y="1714"/>
                    <a:pt x="4881" y="2057"/>
                  </a:cubicBezTo>
                  <a:cubicBezTo>
                    <a:pt x="5003" y="2400"/>
                    <a:pt x="4881" y="2743"/>
                    <a:pt x="4881" y="3086"/>
                  </a:cubicBezTo>
                  <a:cubicBezTo>
                    <a:pt x="4759" y="3771"/>
                    <a:pt x="4271" y="4800"/>
                    <a:pt x="4515" y="5143"/>
                  </a:cubicBezTo>
                  <a:cubicBezTo>
                    <a:pt x="4881" y="5143"/>
                    <a:pt x="5003" y="3771"/>
                    <a:pt x="5247" y="3429"/>
                  </a:cubicBezTo>
                  <a:cubicBezTo>
                    <a:pt x="5492" y="3086"/>
                    <a:pt x="5858" y="3771"/>
                    <a:pt x="6102" y="3771"/>
                  </a:cubicBezTo>
                  <a:cubicBezTo>
                    <a:pt x="6468" y="3771"/>
                    <a:pt x="6834" y="2743"/>
                    <a:pt x="7322" y="2743"/>
                  </a:cubicBezTo>
                  <a:cubicBezTo>
                    <a:pt x="7688" y="2743"/>
                    <a:pt x="8054" y="3771"/>
                    <a:pt x="8298" y="4457"/>
                  </a:cubicBezTo>
                  <a:cubicBezTo>
                    <a:pt x="8420" y="4800"/>
                    <a:pt x="8176" y="5143"/>
                    <a:pt x="8176" y="5143"/>
                  </a:cubicBezTo>
                  <a:cubicBezTo>
                    <a:pt x="7810" y="5143"/>
                    <a:pt x="7566" y="4457"/>
                    <a:pt x="7200" y="4457"/>
                  </a:cubicBezTo>
                  <a:cubicBezTo>
                    <a:pt x="7200" y="4457"/>
                    <a:pt x="7200" y="5143"/>
                    <a:pt x="7200" y="5143"/>
                  </a:cubicBezTo>
                  <a:cubicBezTo>
                    <a:pt x="7810" y="5829"/>
                    <a:pt x="8298" y="5829"/>
                    <a:pt x="8786" y="5829"/>
                  </a:cubicBezTo>
                  <a:cubicBezTo>
                    <a:pt x="9031" y="5829"/>
                    <a:pt x="9153" y="5829"/>
                    <a:pt x="9275" y="5829"/>
                  </a:cubicBezTo>
                  <a:cubicBezTo>
                    <a:pt x="9397" y="5829"/>
                    <a:pt x="9641" y="5829"/>
                    <a:pt x="9641" y="5829"/>
                  </a:cubicBezTo>
                  <a:cubicBezTo>
                    <a:pt x="9763" y="6514"/>
                    <a:pt x="9763" y="7200"/>
                    <a:pt x="9519" y="7543"/>
                  </a:cubicBezTo>
                  <a:cubicBezTo>
                    <a:pt x="9153" y="7886"/>
                    <a:pt x="8664" y="7543"/>
                    <a:pt x="8176" y="7200"/>
                  </a:cubicBezTo>
                  <a:cubicBezTo>
                    <a:pt x="7688" y="7200"/>
                    <a:pt x="7200" y="6171"/>
                    <a:pt x="6712" y="5829"/>
                  </a:cubicBezTo>
                  <a:cubicBezTo>
                    <a:pt x="6712" y="5829"/>
                    <a:pt x="6712" y="6514"/>
                    <a:pt x="6712" y="6857"/>
                  </a:cubicBezTo>
                  <a:cubicBezTo>
                    <a:pt x="7078" y="7543"/>
                    <a:pt x="7688" y="7200"/>
                    <a:pt x="7810" y="8229"/>
                  </a:cubicBezTo>
                  <a:cubicBezTo>
                    <a:pt x="7932" y="8914"/>
                    <a:pt x="7200" y="8571"/>
                    <a:pt x="6956" y="9257"/>
                  </a:cubicBezTo>
                  <a:cubicBezTo>
                    <a:pt x="6834" y="9257"/>
                    <a:pt x="7078" y="9943"/>
                    <a:pt x="7200" y="9943"/>
                  </a:cubicBezTo>
                  <a:cubicBezTo>
                    <a:pt x="7566" y="9943"/>
                    <a:pt x="7932" y="8914"/>
                    <a:pt x="8298" y="8914"/>
                  </a:cubicBezTo>
                  <a:cubicBezTo>
                    <a:pt x="8542" y="8914"/>
                    <a:pt x="8542" y="9600"/>
                    <a:pt x="8664" y="9943"/>
                  </a:cubicBezTo>
                  <a:cubicBezTo>
                    <a:pt x="8908" y="10286"/>
                    <a:pt x="9275" y="9943"/>
                    <a:pt x="9397" y="10629"/>
                  </a:cubicBezTo>
                  <a:cubicBezTo>
                    <a:pt x="9397" y="10971"/>
                    <a:pt x="9153" y="11657"/>
                    <a:pt x="8908" y="11657"/>
                  </a:cubicBezTo>
                  <a:cubicBezTo>
                    <a:pt x="8786" y="12000"/>
                    <a:pt x="8664" y="11657"/>
                    <a:pt x="8542" y="12000"/>
                  </a:cubicBezTo>
                  <a:cubicBezTo>
                    <a:pt x="8542" y="12000"/>
                    <a:pt x="8542" y="12686"/>
                    <a:pt x="8542" y="12686"/>
                  </a:cubicBezTo>
                  <a:cubicBezTo>
                    <a:pt x="8786" y="12686"/>
                    <a:pt x="9031" y="12000"/>
                    <a:pt x="9153" y="12343"/>
                  </a:cubicBezTo>
                  <a:cubicBezTo>
                    <a:pt x="9397" y="12686"/>
                    <a:pt x="9153" y="13371"/>
                    <a:pt x="9275" y="13714"/>
                  </a:cubicBezTo>
                  <a:cubicBezTo>
                    <a:pt x="9397" y="13714"/>
                    <a:pt x="9641" y="14057"/>
                    <a:pt x="9641" y="13714"/>
                  </a:cubicBezTo>
                  <a:cubicBezTo>
                    <a:pt x="9763" y="13371"/>
                    <a:pt x="9641" y="12686"/>
                    <a:pt x="9641" y="12343"/>
                  </a:cubicBezTo>
                  <a:cubicBezTo>
                    <a:pt x="9763" y="12000"/>
                    <a:pt x="9885" y="11657"/>
                    <a:pt x="10007" y="11657"/>
                  </a:cubicBezTo>
                  <a:cubicBezTo>
                    <a:pt x="10251" y="12000"/>
                    <a:pt x="10373" y="13029"/>
                    <a:pt x="10617" y="13029"/>
                  </a:cubicBezTo>
                  <a:cubicBezTo>
                    <a:pt x="10861" y="13371"/>
                    <a:pt x="10861" y="12343"/>
                    <a:pt x="10983" y="12343"/>
                  </a:cubicBezTo>
                  <a:cubicBezTo>
                    <a:pt x="11105" y="12343"/>
                    <a:pt x="11227" y="13029"/>
                    <a:pt x="11349" y="13029"/>
                  </a:cubicBezTo>
                  <a:cubicBezTo>
                    <a:pt x="11471" y="12686"/>
                    <a:pt x="11471" y="11657"/>
                    <a:pt x="11593" y="11657"/>
                  </a:cubicBezTo>
                  <a:cubicBezTo>
                    <a:pt x="11959" y="12000"/>
                    <a:pt x="12325" y="12686"/>
                    <a:pt x="12692" y="13371"/>
                  </a:cubicBezTo>
                  <a:cubicBezTo>
                    <a:pt x="12692" y="13371"/>
                    <a:pt x="12569" y="14057"/>
                    <a:pt x="12692" y="14057"/>
                  </a:cubicBezTo>
                  <a:cubicBezTo>
                    <a:pt x="13058" y="14400"/>
                    <a:pt x="13546" y="14743"/>
                    <a:pt x="13790" y="14057"/>
                  </a:cubicBezTo>
                  <a:cubicBezTo>
                    <a:pt x="13912" y="13714"/>
                    <a:pt x="13058" y="13029"/>
                    <a:pt x="13180" y="12686"/>
                  </a:cubicBezTo>
                  <a:cubicBezTo>
                    <a:pt x="13546" y="11657"/>
                    <a:pt x="14156" y="12000"/>
                    <a:pt x="14644" y="11657"/>
                  </a:cubicBezTo>
                  <a:cubicBezTo>
                    <a:pt x="15132" y="11314"/>
                    <a:pt x="15742" y="10629"/>
                    <a:pt x="16231" y="10286"/>
                  </a:cubicBezTo>
                  <a:cubicBezTo>
                    <a:pt x="16353" y="9943"/>
                    <a:pt x="16475" y="9943"/>
                    <a:pt x="16475" y="9943"/>
                  </a:cubicBezTo>
                  <a:cubicBezTo>
                    <a:pt x="16719" y="9943"/>
                    <a:pt x="16963" y="10286"/>
                    <a:pt x="17207" y="10286"/>
                  </a:cubicBezTo>
                  <a:cubicBezTo>
                    <a:pt x="17573" y="10286"/>
                    <a:pt x="18061" y="9600"/>
                    <a:pt x="18427" y="9600"/>
                  </a:cubicBezTo>
                  <a:cubicBezTo>
                    <a:pt x="18915" y="9600"/>
                    <a:pt x="19525" y="9600"/>
                    <a:pt x="20014" y="9943"/>
                  </a:cubicBezTo>
                  <a:cubicBezTo>
                    <a:pt x="20136" y="9943"/>
                    <a:pt x="20014" y="10629"/>
                    <a:pt x="20014" y="10629"/>
                  </a:cubicBezTo>
                  <a:cubicBezTo>
                    <a:pt x="20380" y="10971"/>
                    <a:pt x="20868" y="10629"/>
                    <a:pt x="21112" y="113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7" name="Google Shape;947;p26"/>
            <p:cNvSpPr/>
            <p:nvPr/>
          </p:nvSpPr>
          <p:spPr>
            <a:xfrm>
              <a:off x="2888098" y="490902"/>
              <a:ext cx="23907" cy="32799"/>
            </a:xfrm>
            <a:custGeom>
              <a:rect b="b" l="l" r="r" t="t"/>
              <a:pathLst>
                <a:path extrusionOk="0" h="19430" w="19286">
                  <a:moveTo>
                    <a:pt x="0" y="2127"/>
                  </a:moveTo>
                  <a:cubicBezTo>
                    <a:pt x="3086" y="2127"/>
                    <a:pt x="15429" y="-1196"/>
                    <a:pt x="18514" y="466"/>
                  </a:cubicBezTo>
                  <a:cubicBezTo>
                    <a:pt x="18514" y="5450"/>
                    <a:pt x="21600" y="12096"/>
                    <a:pt x="15429" y="18742"/>
                  </a:cubicBezTo>
                  <a:cubicBezTo>
                    <a:pt x="15429" y="20404"/>
                    <a:pt x="9257" y="18742"/>
                    <a:pt x="9257" y="17081"/>
                  </a:cubicBezTo>
                  <a:cubicBezTo>
                    <a:pt x="3086" y="12096"/>
                    <a:pt x="0" y="7112"/>
                    <a:pt x="0" y="21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8" name="Google Shape;948;p26"/>
            <p:cNvSpPr/>
            <p:nvPr/>
          </p:nvSpPr>
          <p:spPr>
            <a:xfrm>
              <a:off x="2779472" y="162719"/>
              <a:ext cx="322676" cy="248682"/>
            </a:xfrm>
            <a:custGeom>
              <a:rect b="b" l="l" r="r" t="t"/>
              <a:pathLst>
                <a:path extrusionOk="0" h="21047" w="21241">
                  <a:moveTo>
                    <a:pt x="5860" y="125"/>
                  </a:moveTo>
                  <a:cubicBezTo>
                    <a:pt x="7389" y="125"/>
                    <a:pt x="8918" y="-372"/>
                    <a:pt x="10065" y="621"/>
                  </a:cubicBezTo>
                  <a:cubicBezTo>
                    <a:pt x="11212" y="1366"/>
                    <a:pt x="11212" y="3600"/>
                    <a:pt x="11785" y="4842"/>
                  </a:cubicBezTo>
                  <a:cubicBezTo>
                    <a:pt x="12168" y="5338"/>
                    <a:pt x="12550" y="5835"/>
                    <a:pt x="12932" y="6083"/>
                  </a:cubicBezTo>
                  <a:cubicBezTo>
                    <a:pt x="13506" y="6331"/>
                    <a:pt x="14079" y="5835"/>
                    <a:pt x="14461" y="6083"/>
                  </a:cubicBezTo>
                  <a:cubicBezTo>
                    <a:pt x="15226" y="6580"/>
                    <a:pt x="15226" y="8318"/>
                    <a:pt x="15991" y="8566"/>
                  </a:cubicBezTo>
                  <a:cubicBezTo>
                    <a:pt x="16373" y="8814"/>
                    <a:pt x="15799" y="7076"/>
                    <a:pt x="16182" y="6828"/>
                  </a:cubicBezTo>
                  <a:cubicBezTo>
                    <a:pt x="16755" y="6580"/>
                    <a:pt x="17520" y="6580"/>
                    <a:pt x="17711" y="7325"/>
                  </a:cubicBezTo>
                  <a:cubicBezTo>
                    <a:pt x="17902" y="7821"/>
                    <a:pt x="16946" y="8069"/>
                    <a:pt x="16946" y="8566"/>
                  </a:cubicBezTo>
                  <a:cubicBezTo>
                    <a:pt x="16946" y="9062"/>
                    <a:pt x="17902" y="9311"/>
                    <a:pt x="17711" y="9807"/>
                  </a:cubicBezTo>
                  <a:cubicBezTo>
                    <a:pt x="17711" y="10552"/>
                    <a:pt x="15991" y="11297"/>
                    <a:pt x="16564" y="11794"/>
                  </a:cubicBezTo>
                  <a:cubicBezTo>
                    <a:pt x="17138" y="12290"/>
                    <a:pt x="17902" y="10800"/>
                    <a:pt x="18858" y="10800"/>
                  </a:cubicBezTo>
                  <a:cubicBezTo>
                    <a:pt x="19049" y="10800"/>
                    <a:pt x="19240" y="11545"/>
                    <a:pt x="19622" y="11545"/>
                  </a:cubicBezTo>
                  <a:cubicBezTo>
                    <a:pt x="19814" y="11794"/>
                    <a:pt x="20005" y="11297"/>
                    <a:pt x="20196" y="11545"/>
                  </a:cubicBezTo>
                  <a:cubicBezTo>
                    <a:pt x="20578" y="12042"/>
                    <a:pt x="21534" y="13035"/>
                    <a:pt x="21152" y="13531"/>
                  </a:cubicBezTo>
                  <a:cubicBezTo>
                    <a:pt x="20387" y="14525"/>
                    <a:pt x="19049" y="14276"/>
                    <a:pt x="17902" y="14773"/>
                  </a:cubicBezTo>
                  <a:cubicBezTo>
                    <a:pt x="17520" y="15021"/>
                    <a:pt x="17329" y="15518"/>
                    <a:pt x="17138" y="15766"/>
                  </a:cubicBezTo>
                  <a:cubicBezTo>
                    <a:pt x="16946" y="15766"/>
                    <a:pt x="16755" y="15021"/>
                    <a:pt x="16564" y="15269"/>
                  </a:cubicBezTo>
                  <a:cubicBezTo>
                    <a:pt x="15991" y="16014"/>
                    <a:pt x="15991" y="17752"/>
                    <a:pt x="15226" y="17752"/>
                  </a:cubicBezTo>
                  <a:cubicBezTo>
                    <a:pt x="14461" y="17752"/>
                    <a:pt x="15035" y="16014"/>
                    <a:pt x="14653" y="15269"/>
                  </a:cubicBezTo>
                  <a:cubicBezTo>
                    <a:pt x="14461" y="15021"/>
                    <a:pt x="14270" y="15766"/>
                    <a:pt x="14270" y="16014"/>
                  </a:cubicBezTo>
                  <a:cubicBezTo>
                    <a:pt x="14079" y="17007"/>
                    <a:pt x="14653" y="18000"/>
                    <a:pt x="14270" y="18497"/>
                  </a:cubicBezTo>
                  <a:cubicBezTo>
                    <a:pt x="14079" y="18994"/>
                    <a:pt x="13506" y="17752"/>
                    <a:pt x="13123" y="18000"/>
                  </a:cubicBezTo>
                  <a:cubicBezTo>
                    <a:pt x="12550" y="18497"/>
                    <a:pt x="13123" y="19987"/>
                    <a:pt x="12550" y="19987"/>
                  </a:cubicBezTo>
                  <a:cubicBezTo>
                    <a:pt x="11785" y="20235"/>
                    <a:pt x="11403" y="18994"/>
                    <a:pt x="10830" y="18497"/>
                  </a:cubicBezTo>
                  <a:cubicBezTo>
                    <a:pt x="10447" y="18249"/>
                    <a:pt x="9874" y="18000"/>
                    <a:pt x="10065" y="18497"/>
                  </a:cubicBezTo>
                  <a:cubicBezTo>
                    <a:pt x="10256" y="19242"/>
                    <a:pt x="11785" y="19490"/>
                    <a:pt x="11403" y="20235"/>
                  </a:cubicBezTo>
                  <a:cubicBezTo>
                    <a:pt x="11021" y="20980"/>
                    <a:pt x="10065" y="19242"/>
                    <a:pt x="9300" y="19490"/>
                  </a:cubicBezTo>
                  <a:cubicBezTo>
                    <a:pt x="8918" y="19490"/>
                    <a:pt x="9683" y="20731"/>
                    <a:pt x="9300" y="20980"/>
                  </a:cubicBezTo>
                  <a:cubicBezTo>
                    <a:pt x="8536" y="21228"/>
                    <a:pt x="7580" y="20731"/>
                    <a:pt x="6624" y="20483"/>
                  </a:cubicBezTo>
                  <a:cubicBezTo>
                    <a:pt x="6051" y="20235"/>
                    <a:pt x="4904" y="20235"/>
                    <a:pt x="4904" y="19242"/>
                  </a:cubicBezTo>
                  <a:cubicBezTo>
                    <a:pt x="4713" y="18497"/>
                    <a:pt x="6624" y="19242"/>
                    <a:pt x="6433" y="18497"/>
                  </a:cubicBezTo>
                  <a:cubicBezTo>
                    <a:pt x="6433" y="17752"/>
                    <a:pt x="5286" y="18497"/>
                    <a:pt x="4713" y="18000"/>
                  </a:cubicBezTo>
                  <a:cubicBezTo>
                    <a:pt x="4522" y="17752"/>
                    <a:pt x="4522" y="17504"/>
                    <a:pt x="4522" y="17007"/>
                  </a:cubicBezTo>
                  <a:cubicBezTo>
                    <a:pt x="4522" y="16759"/>
                    <a:pt x="5095" y="16759"/>
                    <a:pt x="4904" y="16511"/>
                  </a:cubicBezTo>
                  <a:cubicBezTo>
                    <a:pt x="4713" y="16014"/>
                    <a:pt x="3566" y="16262"/>
                    <a:pt x="3757" y="15766"/>
                  </a:cubicBezTo>
                  <a:cubicBezTo>
                    <a:pt x="4139" y="14773"/>
                    <a:pt x="5095" y="14276"/>
                    <a:pt x="5860" y="14028"/>
                  </a:cubicBezTo>
                  <a:cubicBezTo>
                    <a:pt x="6624" y="13780"/>
                    <a:pt x="7580" y="14028"/>
                    <a:pt x="8536" y="14028"/>
                  </a:cubicBezTo>
                  <a:cubicBezTo>
                    <a:pt x="8727" y="14028"/>
                    <a:pt x="9492" y="13780"/>
                    <a:pt x="9300" y="13531"/>
                  </a:cubicBezTo>
                  <a:cubicBezTo>
                    <a:pt x="8727" y="13283"/>
                    <a:pt x="7962" y="13780"/>
                    <a:pt x="7389" y="13531"/>
                  </a:cubicBezTo>
                  <a:cubicBezTo>
                    <a:pt x="7198" y="13283"/>
                    <a:pt x="7962" y="13035"/>
                    <a:pt x="7771" y="12538"/>
                  </a:cubicBezTo>
                  <a:cubicBezTo>
                    <a:pt x="7580" y="12290"/>
                    <a:pt x="7007" y="12042"/>
                    <a:pt x="6433" y="12290"/>
                  </a:cubicBezTo>
                  <a:cubicBezTo>
                    <a:pt x="5860" y="12290"/>
                    <a:pt x="5477" y="13035"/>
                    <a:pt x="4904" y="13283"/>
                  </a:cubicBezTo>
                  <a:cubicBezTo>
                    <a:pt x="4522" y="13283"/>
                    <a:pt x="4330" y="12787"/>
                    <a:pt x="3948" y="12787"/>
                  </a:cubicBezTo>
                  <a:cubicBezTo>
                    <a:pt x="3375" y="12787"/>
                    <a:pt x="2801" y="13780"/>
                    <a:pt x="2228" y="13531"/>
                  </a:cubicBezTo>
                  <a:cubicBezTo>
                    <a:pt x="1654" y="13283"/>
                    <a:pt x="890" y="12290"/>
                    <a:pt x="1272" y="11794"/>
                  </a:cubicBezTo>
                  <a:cubicBezTo>
                    <a:pt x="1846" y="11049"/>
                    <a:pt x="2992" y="11794"/>
                    <a:pt x="3757" y="11545"/>
                  </a:cubicBezTo>
                  <a:cubicBezTo>
                    <a:pt x="4139" y="11297"/>
                    <a:pt x="3566" y="10800"/>
                    <a:pt x="3184" y="10800"/>
                  </a:cubicBezTo>
                  <a:cubicBezTo>
                    <a:pt x="2610" y="10800"/>
                    <a:pt x="1846" y="11545"/>
                    <a:pt x="1081" y="11297"/>
                  </a:cubicBezTo>
                  <a:cubicBezTo>
                    <a:pt x="507" y="11049"/>
                    <a:pt x="316" y="10056"/>
                    <a:pt x="125" y="9311"/>
                  </a:cubicBezTo>
                  <a:cubicBezTo>
                    <a:pt x="-66" y="9062"/>
                    <a:pt x="-66" y="8318"/>
                    <a:pt x="316" y="8318"/>
                  </a:cubicBezTo>
                  <a:cubicBezTo>
                    <a:pt x="1463" y="8318"/>
                    <a:pt x="2610" y="9559"/>
                    <a:pt x="3757" y="9311"/>
                  </a:cubicBezTo>
                  <a:cubicBezTo>
                    <a:pt x="4139" y="9311"/>
                    <a:pt x="4713" y="8318"/>
                    <a:pt x="4330" y="8069"/>
                  </a:cubicBezTo>
                  <a:cubicBezTo>
                    <a:pt x="3757" y="7573"/>
                    <a:pt x="3184" y="8318"/>
                    <a:pt x="2610" y="8318"/>
                  </a:cubicBezTo>
                  <a:cubicBezTo>
                    <a:pt x="2037" y="8069"/>
                    <a:pt x="1654" y="7821"/>
                    <a:pt x="1463" y="7325"/>
                  </a:cubicBezTo>
                  <a:cubicBezTo>
                    <a:pt x="1272" y="7076"/>
                    <a:pt x="1463" y="6580"/>
                    <a:pt x="1654" y="6331"/>
                  </a:cubicBezTo>
                  <a:cubicBezTo>
                    <a:pt x="2228" y="5835"/>
                    <a:pt x="2992" y="5835"/>
                    <a:pt x="3757" y="5835"/>
                  </a:cubicBezTo>
                  <a:cubicBezTo>
                    <a:pt x="4330" y="5835"/>
                    <a:pt x="5095" y="6331"/>
                    <a:pt x="5477" y="5835"/>
                  </a:cubicBezTo>
                  <a:cubicBezTo>
                    <a:pt x="5669" y="5338"/>
                    <a:pt x="4904" y="5090"/>
                    <a:pt x="4522" y="4842"/>
                  </a:cubicBezTo>
                  <a:cubicBezTo>
                    <a:pt x="4139" y="4594"/>
                    <a:pt x="3375" y="4594"/>
                    <a:pt x="3375" y="4097"/>
                  </a:cubicBezTo>
                  <a:cubicBezTo>
                    <a:pt x="3566" y="3352"/>
                    <a:pt x="4139" y="2856"/>
                    <a:pt x="4713" y="2856"/>
                  </a:cubicBezTo>
                  <a:cubicBezTo>
                    <a:pt x="5286" y="2607"/>
                    <a:pt x="5669" y="3352"/>
                    <a:pt x="6051" y="3104"/>
                  </a:cubicBezTo>
                  <a:cubicBezTo>
                    <a:pt x="6815" y="3104"/>
                    <a:pt x="7580" y="2607"/>
                    <a:pt x="8153" y="2111"/>
                  </a:cubicBezTo>
                  <a:cubicBezTo>
                    <a:pt x="8345" y="1862"/>
                    <a:pt x="7962" y="1614"/>
                    <a:pt x="7771" y="1614"/>
                  </a:cubicBezTo>
                  <a:cubicBezTo>
                    <a:pt x="7007" y="1366"/>
                    <a:pt x="6242" y="1862"/>
                    <a:pt x="5477" y="1614"/>
                  </a:cubicBezTo>
                  <a:cubicBezTo>
                    <a:pt x="5286" y="1614"/>
                    <a:pt x="5286" y="869"/>
                    <a:pt x="5286" y="621"/>
                  </a:cubicBezTo>
                  <a:cubicBezTo>
                    <a:pt x="5286" y="373"/>
                    <a:pt x="5669" y="125"/>
                    <a:pt x="5860" y="1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49" name="Google Shape;949;p26"/>
            <p:cNvSpPr/>
            <p:nvPr/>
          </p:nvSpPr>
          <p:spPr>
            <a:xfrm>
              <a:off x="2915322" y="29496"/>
              <a:ext cx="954587" cy="517827"/>
            </a:xfrm>
            <a:custGeom>
              <a:rect b="b" l="l" r="r" t="t"/>
              <a:pathLst>
                <a:path extrusionOk="0" h="21503" w="21531">
                  <a:moveTo>
                    <a:pt x="5384" y="9465"/>
                  </a:moveTo>
                  <a:cubicBezTo>
                    <a:pt x="5121" y="9222"/>
                    <a:pt x="4923" y="9222"/>
                    <a:pt x="4660" y="9222"/>
                  </a:cubicBezTo>
                  <a:cubicBezTo>
                    <a:pt x="4396" y="9222"/>
                    <a:pt x="4133" y="8980"/>
                    <a:pt x="3804" y="9101"/>
                  </a:cubicBezTo>
                  <a:cubicBezTo>
                    <a:pt x="3738" y="9101"/>
                    <a:pt x="3672" y="9344"/>
                    <a:pt x="3606" y="9465"/>
                  </a:cubicBezTo>
                  <a:cubicBezTo>
                    <a:pt x="3606" y="9587"/>
                    <a:pt x="3738" y="9829"/>
                    <a:pt x="3738" y="9951"/>
                  </a:cubicBezTo>
                  <a:cubicBezTo>
                    <a:pt x="3738" y="10072"/>
                    <a:pt x="3606" y="10072"/>
                    <a:pt x="3540" y="10193"/>
                  </a:cubicBezTo>
                  <a:cubicBezTo>
                    <a:pt x="3540" y="10315"/>
                    <a:pt x="3474" y="10557"/>
                    <a:pt x="3540" y="10679"/>
                  </a:cubicBezTo>
                  <a:cubicBezTo>
                    <a:pt x="3738" y="10921"/>
                    <a:pt x="3935" y="10921"/>
                    <a:pt x="4133" y="11043"/>
                  </a:cubicBezTo>
                  <a:cubicBezTo>
                    <a:pt x="4264" y="11164"/>
                    <a:pt x="4396" y="11285"/>
                    <a:pt x="4528" y="11528"/>
                  </a:cubicBezTo>
                  <a:cubicBezTo>
                    <a:pt x="4594" y="11649"/>
                    <a:pt x="4660" y="11892"/>
                    <a:pt x="4791" y="12135"/>
                  </a:cubicBezTo>
                  <a:cubicBezTo>
                    <a:pt x="4857" y="12256"/>
                    <a:pt x="4989" y="12378"/>
                    <a:pt x="5121" y="12620"/>
                  </a:cubicBezTo>
                  <a:cubicBezTo>
                    <a:pt x="5186" y="12742"/>
                    <a:pt x="5384" y="12984"/>
                    <a:pt x="5252" y="12984"/>
                  </a:cubicBezTo>
                  <a:cubicBezTo>
                    <a:pt x="5121" y="13106"/>
                    <a:pt x="4923" y="12863"/>
                    <a:pt x="4725" y="12742"/>
                  </a:cubicBezTo>
                  <a:cubicBezTo>
                    <a:pt x="4594" y="12742"/>
                    <a:pt x="4396" y="12620"/>
                    <a:pt x="4264" y="12620"/>
                  </a:cubicBezTo>
                  <a:cubicBezTo>
                    <a:pt x="4199" y="12742"/>
                    <a:pt x="4133" y="12984"/>
                    <a:pt x="4199" y="13106"/>
                  </a:cubicBezTo>
                  <a:cubicBezTo>
                    <a:pt x="4330" y="13348"/>
                    <a:pt x="4528" y="13470"/>
                    <a:pt x="4660" y="13470"/>
                  </a:cubicBezTo>
                  <a:cubicBezTo>
                    <a:pt x="4989" y="13470"/>
                    <a:pt x="5318" y="13348"/>
                    <a:pt x="5647" y="13348"/>
                  </a:cubicBezTo>
                  <a:cubicBezTo>
                    <a:pt x="5845" y="13348"/>
                    <a:pt x="6043" y="13227"/>
                    <a:pt x="6240" y="13348"/>
                  </a:cubicBezTo>
                  <a:cubicBezTo>
                    <a:pt x="6306" y="13348"/>
                    <a:pt x="6306" y="13712"/>
                    <a:pt x="6240" y="13712"/>
                  </a:cubicBezTo>
                  <a:cubicBezTo>
                    <a:pt x="5977" y="13955"/>
                    <a:pt x="5713" y="13712"/>
                    <a:pt x="5450" y="13834"/>
                  </a:cubicBezTo>
                  <a:cubicBezTo>
                    <a:pt x="5384" y="13955"/>
                    <a:pt x="5713" y="13955"/>
                    <a:pt x="5779" y="14198"/>
                  </a:cubicBezTo>
                  <a:cubicBezTo>
                    <a:pt x="5779" y="14198"/>
                    <a:pt x="5779" y="14440"/>
                    <a:pt x="5713" y="14440"/>
                  </a:cubicBezTo>
                  <a:cubicBezTo>
                    <a:pt x="5516" y="14440"/>
                    <a:pt x="5318" y="14076"/>
                    <a:pt x="5055" y="13955"/>
                  </a:cubicBezTo>
                  <a:cubicBezTo>
                    <a:pt x="4791" y="13834"/>
                    <a:pt x="4528" y="13955"/>
                    <a:pt x="4330" y="13834"/>
                  </a:cubicBezTo>
                  <a:cubicBezTo>
                    <a:pt x="4133" y="13712"/>
                    <a:pt x="4001" y="13470"/>
                    <a:pt x="3804" y="13470"/>
                  </a:cubicBezTo>
                  <a:cubicBezTo>
                    <a:pt x="3738" y="13470"/>
                    <a:pt x="3606" y="13591"/>
                    <a:pt x="3474" y="13712"/>
                  </a:cubicBezTo>
                  <a:cubicBezTo>
                    <a:pt x="3211" y="13834"/>
                    <a:pt x="2882" y="13712"/>
                    <a:pt x="2618" y="13834"/>
                  </a:cubicBezTo>
                  <a:cubicBezTo>
                    <a:pt x="2552" y="13955"/>
                    <a:pt x="2618" y="14319"/>
                    <a:pt x="2618" y="14440"/>
                  </a:cubicBezTo>
                  <a:cubicBezTo>
                    <a:pt x="2486" y="14683"/>
                    <a:pt x="2289" y="14683"/>
                    <a:pt x="2157" y="14926"/>
                  </a:cubicBezTo>
                  <a:cubicBezTo>
                    <a:pt x="2091" y="15169"/>
                    <a:pt x="2091" y="15411"/>
                    <a:pt x="2157" y="15654"/>
                  </a:cubicBezTo>
                  <a:cubicBezTo>
                    <a:pt x="2289" y="15775"/>
                    <a:pt x="2421" y="15775"/>
                    <a:pt x="2552" y="15775"/>
                  </a:cubicBezTo>
                  <a:cubicBezTo>
                    <a:pt x="2684" y="15775"/>
                    <a:pt x="2750" y="15533"/>
                    <a:pt x="2882" y="15533"/>
                  </a:cubicBezTo>
                  <a:cubicBezTo>
                    <a:pt x="2947" y="15533"/>
                    <a:pt x="2882" y="15775"/>
                    <a:pt x="2947" y="15775"/>
                  </a:cubicBezTo>
                  <a:cubicBezTo>
                    <a:pt x="3079" y="15775"/>
                    <a:pt x="3211" y="15654"/>
                    <a:pt x="3343" y="15533"/>
                  </a:cubicBezTo>
                  <a:cubicBezTo>
                    <a:pt x="3540" y="15290"/>
                    <a:pt x="3672" y="14926"/>
                    <a:pt x="3869" y="14683"/>
                  </a:cubicBezTo>
                  <a:cubicBezTo>
                    <a:pt x="3935" y="14562"/>
                    <a:pt x="4001" y="14562"/>
                    <a:pt x="4001" y="14683"/>
                  </a:cubicBezTo>
                  <a:cubicBezTo>
                    <a:pt x="4001" y="14926"/>
                    <a:pt x="3804" y="15169"/>
                    <a:pt x="3804" y="15290"/>
                  </a:cubicBezTo>
                  <a:cubicBezTo>
                    <a:pt x="3869" y="15533"/>
                    <a:pt x="4264" y="15290"/>
                    <a:pt x="4199" y="15533"/>
                  </a:cubicBezTo>
                  <a:cubicBezTo>
                    <a:pt x="4067" y="15654"/>
                    <a:pt x="3804" y="15411"/>
                    <a:pt x="3672" y="15654"/>
                  </a:cubicBezTo>
                  <a:cubicBezTo>
                    <a:pt x="3474" y="15775"/>
                    <a:pt x="3343" y="16139"/>
                    <a:pt x="3277" y="16503"/>
                  </a:cubicBezTo>
                  <a:cubicBezTo>
                    <a:pt x="3277" y="16625"/>
                    <a:pt x="3474" y="16382"/>
                    <a:pt x="3474" y="16503"/>
                  </a:cubicBezTo>
                  <a:cubicBezTo>
                    <a:pt x="3540" y="16625"/>
                    <a:pt x="3474" y="16746"/>
                    <a:pt x="3474" y="16867"/>
                  </a:cubicBezTo>
                  <a:cubicBezTo>
                    <a:pt x="3474" y="16989"/>
                    <a:pt x="3408" y="17110"/>
                    <a:pt x="3474" y="17231"/>
                  </a:cubicBezTo>
                  <a:cubicBezTo>
                    <a:pt x="3474" y="17353"/>
                    <a:pt x="3606" y="17110"/>
                    <a:pt x="3606" y="17231"/>
                  </a:cubicBezTo>
                  <a:cubicBezTo>
                    <a:pt x="3672" y="17353"/>
                    <a:pt x="3672" y="17596"/>
                    <a:pt x="3738" y="17596"/>
                  </a:cubicBezTo>
                  <a:cubicBezTo>
                    <a:pt x="3869" y="17717"/>
                    <a:pt x="4067" y="17717"/>
                    <a:pt x="4199" y="17717"/>
                  </a:cubicBezTo>
                  <a:cubicBezTo>
                    <a:pt x="4462" y="17596"/>
                    <a:pt x="4660" y="17353"/>
                    <a:pt x="4857" y="17231"/>
                  </a:cubicBezTo>
                  <a:cubicBezTo>
                    <a:pt x="5055" y="16867"/>
                    <a:pt x="5252" y="16382"/>
                    <a:pt x="5516" y="16018"/>
                  </a:cubicBezTo>
                  <a:cubicBezTo>
                    <a:pt x="5516" y="16018"/>
                    <a:pt x="5647" y="15897"/>
                    <a:pt x="5647" y="16018"/>
                  </a:cubicBezTo>
                  <a:cubicBezTo>
                    <a:pt x="5582" y="16382"/>
                    <a:pt x="5384" y="16625"/>
                    <a:pt x="5252" y="16867"/>
                  </a:cubicBezTo>
                  <a:cubicBezTo>
                    <a:pt x="5121" y="17110"/>
                    <a:pt x="4989" y="17353"/>
                    <a:pt x="4857" y="17596"/>
                  </a:cubicBezTo>
                  <a:cubicBezTo>
                    <a:pt x="4791" y="17717"/>
                    <a:pt x="4660" y="17838"/>
                    <a:pt x="4528" y="17960"/>
                  </a:cubicBezTo>
                  <a:cubicBezTo>
                    <a:pt x="4330" y="17960"/>
                    <a:pt x="4067" y="17838"/>
                    <a:pt x="3869" y="17960"/>
                  </a:cubicBezTo>
                  <a:cubicBezTo>
                    <a:pt x="3804" y="18081"/>
                    <a:pt x="3935" y="18445"/>
                    <a:pt x="3869" y="18324"/>
                  </a:cubicBezTo>
                  <a:cubicBezTo>
                    <a:pt x="3540" y="18324"/>
                    <a:pt x="3211" y="18202"/>
                    <a:pt x="2947" y="17838"/>
                  </a:cubicBezTo>
                  <a:cubicBezTo>
                    <a:pt x="2750" y="17596"/>
                    <a:pt x="2750" y="16867"/>
                    <a:pt x="2552" y="16503"/>
                  </a:cubicBezTo>
                  <a:cubicBezTo>
                    <a:pt x="2421" y="16261"/>
                    <a:pt x="2223" y="16382"/>
                    <a:pt x="2091" y="16382"/>
                  </a:cubicBezTo>
                  <a:cubicBezTo>
                    <a:pt x="1828" y="16503"/>
                    <a:pt x="1630" y="16503"/>
                    <a:pt x="1433" y="16746"/>
                  </a:cubicBezTo>
                  <a:cubicBezTo>
                    <a:pt x="1301" y="16867"/>
                    <a:pt x="1367" y="17231"/>
                    <a:pt x="1433" y="17353"/>
                  </a:cubicBezTo>
                  <a:cubicBezTo>
                    <a:pt x="1433" y="17596"/>
                    <a:pt x="1564" y="17596"/>
                    <a:pt x="1630" y="17717"/>
                  </a:cubicBezTo>
                  <a:cubicBezTo>
                    <a:pt x="1630" y="17838"/>
                    <a:pt x="1630" y="18081"/>
                    <a:pt x="1696" y="18081"/>
                  </a:cubicBezTo>
                  <a:cubicBezTo>
                    <a:pt x="1828" y="18202"/>
                    <a:pt x="1960" y="17960"/>
                    <a:pt x="2025" y="18081"/>
                  </a:cubicBezTo>
                  <a:cubicBezTo>
                    <a:pt x="2091" y="18202"/>
                    <a:pt x="2223" y="18324"/>
                    <a:pt x="2157" y="18566"/>
                  </a:cubicBezTo>
                  <a:cubicBezTo>
                    <a:pt x="2091" y="18688"/>
                    <a:pt x="1960" y="18566"/>
                    <a:pt x="1894" y="18566"/>
                  </a:cubicBezTo>
                  <a:cubicBezTo>
                    <a:pt x="1630" y="18688"/>
                    <a:pt x="1367" y="18566"/>
                    <a:pt x="1169" y="18688"/>
                  </a:cubicBezTo>
                  <a:cubicBezTo>
                    <a:pt x="1038" y="18688"/>
                    <a:pt x="906" y="18809"/>
                    <a:pt x="840" y="18809"/>
                  </a:cubicBezTo>
                  <a:cubicBezTo>
                    <a:pt x="577" y="19052"/>
                    <a:pt x="247" y="19173"/>
                    <a:pt x="50" y="19537"/>
                  </a:cubicBezTo>
                  <a:cubicBezTo>
                    <a:pt x="-16" y="19780"/>
                    <a:pt x="-16" y="20022"/>
                    <a:pt x="50" y="20265"/>
                  </a:cubicBezTo>
                  <a:cubicBezTo>
                    <a:pt x="116" y="20508"/>
                    <a:pt x="313" y="20872"/>
                    <a:pt x="511" y="20872"/>
                  </a:cubicBezTo>
                  <a:cubicBezTo>
                    <a:pt x="577" y="20872"/>
                    <a:pt x="511" y="20265"/>
                    <a:pt x="577" y="20265"/>
                  </a:cubicBezTo>
                  <a:cubicBezTo>
                    <a:pt x="708" y="20387"/>
                    <a:pt x="577" y="21115"/>
                    <a:pt x="643" y="20872"/>
                  </a:cubicBezTo>
                  <a:cubicBezTo>
                    <a:pt x="774" y="20629"/>
                    <a:pt x="643" y="20265"/>
                    <a:pt x="774" y="19901"/>
                  </a:cubicBezTo>
                  <a:cubicBezTo>
                    <a:pt x="774" y="19901"/>
                    <a:pt x="840" y="20022"/>
                    <a:pt x="840" y="20144"/>
                  </a:cubicBezTo>
                  <a:cubicBezTo>
                    <a:pt x="906" y="20387"/>
                    <a:pt x="774" y="20751"/>
                    <a:pt x="840" y="20993"/>
                  </a:cubicBezTo>
                  <a:cubicBezTo>
                    <a:pt x="840" y="21115"/>
                    <a:pt x="1038" y="21115"/>
                    <a:pt x="1104" y="20993"/>
                  </a:cubicBezTo>
                  <a:cubicBezTo>
                    <a:pt x="1235" y="20872"/>
                    <a:pt x="1367" y="20508"/>
                    <a:pt x="1499" y="20508"/>
                  </a:cubicBezTo>
                  <a:cubicBezTo>
                    <a:pt x="1630" y="20508"/>
                    <a:pt x="1696" y="20993"/>
                    <a:pt x="1762" y="20993"/>
                  </a:cubicBezTo>
                  <a:cubicBezTo>
                    <a:pt x="1960" y="20993"/>
                    <a:pt x="2025" y="20508"/>
                    <a:pt x="2157" y="20508"/>
                  </a:cubicBezTo>
                  <a:cubicBezTo>
                    <a:pt x="2223" y="20508"/>
                    <a:pt x="2091" y="20872"/>
                    <a:pt x="2157" y="20993"/>
                  </a:cubicBezTo>
                  <a:cubicBezTo>
                    <a:pt x="2289" y="21115"/>
                    <a:pt x="2486" y="20993"/>
                    <a:pt x="2618" y="20993"/>
                  </a:cubicBezTo>
                  <a:cubicBezTo>
                    <a:pt x="2684" y="21115"/>
                    <a:pt x="2684" y="21357"/>
                    <a:pt x="2750" y="21357"/>
                  </a:cubicBezTo>
                  <a:cubicBezTo>
                    <a:pt x="2947" y="21357"/>
                    <a:pt x="3145" y="21357"/>
                    <a:pt x="3343" y="21236"/>
                  </a:cubicBezTo>
                  <a:cubicBezTo>
                    <a:pt x="3408" y="21115"/>
                    <a:pt x="3145" y="21115"/>
                    <a:pt x="3145" y="20993"/>
                  </a:cubicBezTo>
                  <a:cubicBezTo>
                    <a:pt x="3079" y="20872"/>
                    <a:pt x="3079" y="20629"/>
                    <a:pt x="3145" y="20508"/>
                  </a:cubicBezTo>
                  <a:cubicBezTo>
                    <a:pt x="3211" y="20508"/>
                    <a:pt x="3211" y="20751"/>
                    <a:pt x="3277" y="20751"/>
                  </a:cubicBezTo>
                  <a:cubicBezTo>
                    <a:pt x="3474" y="20751"/>
                    <a:pt x="3606" y="20508"/>
                    <a:pt x="3804" y="20508"/>
                  </a:cubicBezTo>
                  <a:cubicBezTo>
                    <a:pt x="3869" y="20508"/>
                    <a:pt x="3869" y="20751"/>
                    <a:pt x="3935" y="20751"/>
                  </a:cubicBezTo>
                  <a:cubicBezTo>
                    <a:pt x="4133" y="20872"/>
                    <a:pt x="4330" y="20993"/>
                    <a:pt x="4528" y="20751"/>
                  </a:cubicBezTo>
                  <a:cubicBezTo>
                    <a:pt x="4594" y="20629"/>
                    <a:pt x="4462" y="20144"/>
                    <a:pt x="4528" y="19901"/>
                  </a:cubicBezTo>
                  <a:cubicBezTo>
                    <a:pt x="4594" y="19901"/>
                    <a:pt x="4660" y="19901"/>
                    <a:pt x="4660" y="20022"/>
                  </a:cubicBezTo>
                  <a:cubicBezTo>
                    <a:pt x="4725" y="20265"/>
                    <a:pt x="4660" y="20751"/>
                    <a:pt x="4725" y="20993"/>
                  </a:cubicBezTo>
                  <a:cubicBezTo>
                    <a:pt x="4791" y="21115"/>
                    <a:pt x="4989" y="20993"/>
                    <a:pt x="5055" y="20993"/>
                  </a:cubicBezTo>
                  <a:cubicBezTo>
                    <a:pt x="5186" y="20872"/>
                    <a:pt x="5318" y="20629"/>
                    <a:pt x="5318" y="20387"/>
                  </a:cubicBezTo>
                  <a:cubicBezTo>
                    <a:pt x="5318" y="20265"/>
                    <a:pt x="5186" y="20265"/>
                    <a:pt x="5121" y="20144"/>
                  </a:cubicBezTo>
                  <a:cubicBezTo>
                    <a:pt x="5121" y="20022"/>
                    <a:pt x="5055" y="19780"/>
                    <a:pt x="5121" y="19780"/>
                  </a:cubicBezTo>
                  <a:cubicBezTo>
                    <a:pt x="5252" y="19780"/>
                    <a:pt x="5450" y="19901"/>
                    <a:pt x="5516" y="20144"/>
                  </a:cubicBezTo>
                  <a:cubicBezTo>
                    <a:pt x="5582" y="20265"/>
                    <a:pt x="5384" y="20629"/>
                    <a:pt x="5450" y="20751"/>
                  </a:cubicBezTo>
                  <a:cubicBezTo>
                    <a:pt x="5582" y="20993"/>
                    <a:pt x="5779" y="20751"/>
                    <a:pt x="5911" y="20751"/>
                  </a:cubicBezTo>
                  <a:cubicBezTo>
                    <a:pt x="5977" y="20751"/>
                    <a:pt x="6108" y="20751"/>
                    <a:pt x="6108" y="20872"/>
                  </a:cubicBezTo>
                  <a:cubicBezTo>
                    <a:pt x="6108" y="20993"/>
                    <a:pt x="5779" y="21357"/>
                    <a:pt x="5911" y="21479"/>
                  </a:cubicBezTo>
                  <a:cubicBezTo>
                    <a:pt x="6108" y="21600"/>
                    <a:pt x="6240" y="21236"/>
                    <a:pt x="6438" y="21236"/>
                  </a:cubicBezTo>
                  <a:cubicBezTo>
                    <a:pt x="6635" y="21115"/>
                    <a:pt x="6899" y="21115"/>
                    <a:pt x="7096" y="20993"/>
                  </a:cubicBezTo>
                  <a:cubicBezTo>
                    <a:pt x="7228" y="20993"/>
                    <a:pt x="7360" y="20508"/>
                    <a:pt x="7491" y="20508"/>
                  </a:cubicBezTo>
                  <a:cubicBezTo>
                    <a:pt x="7623" y="20508"/>
                    <a:pt x="7623" y="21115"/>
                    <a:pt x="7689" y="20993"/>
                  </a:cubicBezTo>
                  <a:cubicBezTo>
                    <a:pt x="7952" y="20872"/>
                    <a:pt x="8150" y="20387"/>
                    <a:pt x="8282" y="20022"/>
                  </a:cubicBezTo>
                  <a:cubicBezTo>
                    <a:pt x="8347" y="19658"/>
                    <a:pt x="8413" y="19052"/>
                    <a:pt x="8282" y="19052"/>
                  </a:cubicBezTo>
                  <a:cubicBezTo>
                    <a:pt x="8018" y="18930"/>
                    <a:pt x="7886" y="19658"/>
                    <a:pt x="7623" y="19780"/>
                  </a:cubicBezTo>
                  <a:cubicBezTo>
                    <a:pt x="7491" y="19780"/>
                    <a:pt x="7425" y="19416"/>
                    <a:pt x="7425" y="19294"/>
                  </a:cubicBezTo>
                  <a:cubicBezTo>
                    <a:pt x="7425" y="19052"/>
                    <a:pt x="7623" y="18809"/>
                    <a:pt x="7557" y="18688"/>
                  </a:cubicBezTo>
                  <a:cubicBezTo>
                    <a:pt x="7491" y="18445"/>
                    <a:pt x="7294" y="18324"/>
                    <a:pt x="7162" y="18324"/>
                  </a:cubicBezTo>
                  <a:cubicBezTo>
                    <a:pt x="7030" y="18324"/>
                    <a:pt x="6964" y="18566"/>
                    <a:pt x="6833" y="18566"/>
                  </a:cubicBezTo>
                  <a:cubicBezTo>
                    <a:pt x="6833" y="18566"/>
                    <a:pt x="6899" y="18324"/>
                    <a:pt x="6833" y="18324"/>
                  </a:cubicBezTo>
                  <a:cubicBezTo>
                    <a:pt x="6635" y="18202"/>
                    <a:pt x="6438" y="18081"/>
                    <a:pt x="6240" y="18202"/>
                  </a:cubicBezTo>
                  <a:cubicBezTo>
                    <a:pt x="6043" y="18202"/>
                    <a:pt x="5911" y="18688"/>
                    <a:pt x="5713" y="18688"/>
                  </a:cubicBezTo>
                  <a:cubicBezTo>
                    <a:pt x="5582" y="18688"/>
                    <a:pt x="5582" y="18324"/>
                    <a:pt x="5647" y="18202"/>
                  </a:cubicBezTo>
                  <a:cubicBezTo>
                    <a:pt x="5713" y="17960"/>
                    <a:pt x="5911" y="18202"/>
                    <a:pt x="6043" y="17960"/>
                  </a:cubicBezTo>
                  <a:cubicBezTo>
                    <a:pt x="6043" y="17960"/>
                    <a:pt x="5845" y="17960"/>
                    <a:pt x="5845" y="17838"/>
                  </a:cubicBezTo>
                  <a:cubicBezTo>
                    <a:pt x="5779" y="17717"/>
                    <a:pt x="5779" y="17231"/>
                    <a:pt x="5911" y="17231"/>
                  </a:cubicBezTo>
                  <a:cubicBezTo>
                    <a:pt x="6043" y="17231"/>
                    <a:pt x="6108" y="17717"/>
                    <a:pt x="6240" y="17838"/>
                  </a:cubicBezTo>
                  <a:cubicBezTo>
                    <a:pt x="6438" y="17960"/>
                    <a:pt x="6701" y="18081"/>
                    <a:pt x="6899" y="18081"/>
                  </a:cubicBezTo>
                  <a:cubicBezTo>
                    <a:pt x="7162" y="18202"/>
                    <a:pt x="7425" y="18202"/>
                    <a:pt x="7689" y="18202"/>
                  </a:cubicBezTo>
                  <a:cubicBezTo>
                    <a:pt x="7952" y="18081"/>
                    <a:pt x="8282" y="17960"/>
                    <a:pt x="8479" y="17596"/>
                  </a:cubicBezTo>
                  <a:cubicBezTo>
                    <a:pt x="8545" y="17474"/>
                    <a:pt x="8347" y="17231"/>
                    <a:pt x="8347" y="16989"/>
                  </a:cubicBezTo>
                  <a:cubicBezTo>
                    <a:pt x="8413" y="16746"/>
                    <a:pt x="8545" y="16261"/>
                    <a:pt x="8677" y="16139"/>
                  </a:cubicBezTo>
                  <a:cubicBezTo>
                    <a:pt x="8940" y="16018"/>
                    <a:pt x="9204" y="16261"/>
                    <a:pt x="9401" y="16261"/>
                  </a:cubicBezTo>
                  <a:cubicBezTo>
                    <a:pt x="9533" y="16261"/>
                    <a:pt x="9664" y="16018"/>
                    <a:pt x="9796" y="16018"/>
                  </a:cubicBezTo>
                  <a:cubicBezTo>
                    <a:pt x="9928" y="16018"/>
                    <a:pt x="9994" y="16261"/>
                    <a:pt x="10060" y="16261"/>
                  </a:cubicBezTo>
                  <a:cubicBezTo>
                    <a:pt x="10323" y="15897"/>
                    <a:pt x="10718" y="15533"/>
                    <a:pt x="10718" y="14926"/>
                  </a:cubicBezTo>
                  <a:cubicBezTo>
                    <a:pt x="10652" y="14440"/>
                    <a:pt x="9730" y="14804"/>
                    <a:pt x="9928" y="14319"/>
                  </a:cubicBezTo>
                  <a:cubicBezTo>
                    <a:pt x="10125" y="13834"/>
                    <a:pt x="10652" y="14683"/>
                    <a:pt x="10916" y="14319"/>
                  </a:cubicBezTo>
                  <a:cubicBezTo>
                    <a:pt x="11113" y="14198"/>
                    <a:pt x="11245" y="13712"/>
                    <a:pt x="11113" y="13470"/>
                  </a:cubicBezTo>
                  <a:cubicBezTo>
                    <a:pt x="10982" y="13106"/>
                    <a:pt x="10652" y="13470"/>
                    <a:pt x="10389" y="13348"/>
                  </a:cubicBezTo>
                  <a:cubicBezTo>
                    <a:pt x="10389" y="13227"/>
                    <a:pt x="10455" y="12984"/>
                    <a:pt x="10389" y="12984"/>
                  </a:cubicBezTo>
                  <a:cubicBezTo>
                    <a:pt x="10125" y="12863"/>
                    <a:pt x="9796" y="13106"/>
                    <a:pt x="9533" y="12984"/>
                  </a:cubicBezTo>
                  <a:cubicBezTo>
                    <a:pt x="9401" y="12984"/>
                    <a:pt x="9269" y="12863"/>
                    <a:pt x="9335" y="12863"/>
                  </a:cubicBezTo>
                  <a:cubicBezTo>
                    <a:pt x="9599" y="12742"/>
                    <a:pt x="10125" y="13106"/>
                    <a:pt x="10125" y="12620"/>
                  </a:cubicBezTo>
                  <a:cubicBezTo>
                    <a:pt x="10191" y="12135"/>
                    <a:pt x="9599" y="12620"/>
                    <a:pt x="9335" y="12378"/>
                  </a:cubicBezTo>
                  <a:cubicBezTo>
                    <a:pt x="9204" y="12256"/>
                    <a:pt x="9730" y="12378"/>
                    <a:pt x="9928" y="12378"/>
                  </a:cubicBezTo>
                  <a:cubicBezTo>
                    <a:pt x="10125" y="12378"/>
                    <a:pt x="10389" y="12499"/>
                    <a:pt x="10586" y="12620"/>
                  </a:cubicBezTo>
                  <a:cubicBezTo>
                    <a:pt x="10916" y="12742"/>
                    <a:pt x="11179" y="13106"/>
                    <a:pt x="11443" y="12984"/>
                  </a:cubicBezTo>
                  <a:cubicBezTo>
                    <a:pt x="11574" y="12863"/>
                    <a:pt x="11443" y="12256"/>
                    <a:pt x="11311" y="12256"/>
                  </a:cubicBezTo>
                  <a:cubicBezTo>
                    <a:pt x="10982" y="12013"/>
                    <a:pt x="10521" y="12378"/>
                    <a:pt x="10125" y="12135"/>
                  </a:cubicBezTo>
                  <a:cubicBezTo>
                    <a:pt x="9994" y="12135"/>
                    <a:pt x="10060" y="11649"/>
                    <a:pt x="10125" y="11649"/>
                  </a:cubicBezTo>
                  <a:cubicBezTo>
                    <a:pt x="10257" y="11528"/>
                    <a:pt x="10455" y="11649"/>
                    <a:pt x="10652" y="11649"/>
                  </a:cubicBezTo>
                  <a:cubicBezTo>
                    <a:pt x="10916" y="11649"/>
                    <a:pt x="11179" y="11649"/>
                    <a:pt x="11443" y="11649"/>
                  </a:cubicBezTo>
                  <a:cubicBezTo>
                    <a:pt x="11640" y="11649"/>
                    <a:pt x="11904" y="11649"/>
                    <a:pt x="12101" y="11528"/>
                  </a:cubicBezTo>
                  <a:cubicBezTo>
                    <a:pt x="12233" y="11407"/>
                    <a:pt x="12167" y="10921"/>
                    <a:pt x="12101" y="10921"/>
                  </a:cubicBezTo>
                  <a:cubicBezTo>
                    <a:pt x="11838" y="10679"/>
                    <a:pt x="11508" y="11043"/>
                    <a:pt x="11245" y="10800"/>
                  </a:cubicBezTo>
                  <a:cubicBezTo>
                    <a:pt x="11113" y="10679"/>
                    <a:pt x="11377" y="10315"/>
                    <a:pt x="11508" y="10315"/>
                  </a:cubicBezTo>
                  <a:cubicBezTo>
                    <a:pt x="11772" y="10193"/>
                    <a:pt x="12035" y="10436"/>
                    <a:pt x="12299" y="10679"/>
                  </a:cubicBezTo>
                  <a:cubicBezTo>
                    <a:pt x="12496" y="10800"/>
                    <a:pt x="12628" y="11285"/>
                    <a:pt x="12825" y="11285"/>
                  </a:cubicBezTo>
                  <a:cubicBezTo>
                    <a:pt x="13221" y="11285"/>
                    <a:pt x="13550" y="11043"/>
                    <a:pt x="13813" y="10800"/>
                  </a:cubicBezTo>
                  <a:cubicBezTo>
                    <a:pt x="13945" y="10679"/>
                    <a:pt x="14208" y="10315"/>
                    <a:pt x="14077" y="10072"/>
                  </a:cubicBezTo>
                  <a:cubicBezTo>
                    <a:pt x="13945" y="9829"/>
                    <a:pt x="13616" y="10072"/>
                    <a:pt x="13418" y="9951"/>
                  </a:cubicBezTo>
                  <a:cubicBezTo>
                    <a:pt x="13418" y="9951"/>
                    <a:pt x="13418" y="9708"/>
                    <a:pt x="13418" y="9708"/>
                  </a:cubicBezTo>
                  <a:cubicBezTo>
                    <a:pt x="13813" y="9587"/>
                    <a:pt x="14274" y="9951"/>
                    <a:pt x="14604" y="9587"/>
                  </a:cubicBezTo>
                  <a:cubicBezTo>
                    <a:pt x="14801" y="9344"/>
                    <a:pt x="14077" y="9101"/>
                    <a:pt x="14274" y="8858"/>
                  </a:cubicBezTo>
                  <a:cubicBezTo>
                    <a:pt x="14472" y="8737"/>
                    <a:pt x="14669" y="9222"/>
                    <a:pt x="14933" y="9222"/>
                  </a:cubicBezTo>
                  <a:cubicBezTo>
                    <a:pt x="15130" y="9222"/>
                    <a:pt x="15262" y="8858"/>
                    <a:pt x="15460" y="8616"/>
                  </a:cubicBezTo>
                  <a:cubicBezTo>
                    <a:pt x="15921" y="8252"/>
                    <a:pt x="16382" y="7766"/>
                    <a:pt x="16843" y="7281"/>
                  </a:cubicBezTo>
                  <a:cubicBezTo>
                    <a:pt x="17172" y="6917"/>
                    <a:pt x="17501" y="6553"/>
                    <a:pt x="17830" y="6310"/>
                  </a:cubicBezTo>
                  <a:cubicBezTo>
                    <a:pt x="18028" y="6189"/>
                    <a:pt x="18225" y="6189"/>
                    <a:pt x="18423" y="6067"/>
                  </a:cubicBezTo>
                  <a:cubicBezTo>
                    <a:pt x="18621" y="5946"/>
                    <a:pt x="18818" y="5703"/>
                    <a:pt x="18884" y="5461"/>
                  </a:cubicBezTo>
                  <a:cubicBezTo>
                    <a:pt x="18950" y="5218"/>
                    <a:pt x="18686" y="5461"/>
                    <a:pt x="18621" y="5461"/>
                  </a:cubicBezTo>
                  <a:cubicBezTo>
                    <a:pt x="18423" y="5461"/>
                    <a:pt x="18291" y="5461"/>
                    <a:pt x="18160" y="5461"/>
                  </a:cubicBezTo>
                  <a:cubicBezTo>
                    <a:pt x="17764" y="5582"/>
                    <a:pt x="17369" y="5825"/>
                    <a:pt x="16974" y="5946"/>
                  </a:cubicBezTo>
                  <a:cubicBezTo>
                    <a:pt x="16447" y="6189"/>
                    <a:pt x="15921" y="6310"/>
                    <a:pt x="15328" y="6431"/>
                  </a:cubicBezTo>
                  <a:cubicBezTo>
                    <a:pt x="15262" y="6431"/>
                    <a:pt x="15394" y="6189"/>
                    <a:pt x="15525" y="6067"/>
                  </a:cubicBezTo>
                  <a:cubicBezTo>
                    <a:pt x="16184" y="5703"/>
                    <a:pt x="16908" y="5461"/>
                    <a:pt x="17633" y="5218"/>
                  </a:cubicBezTo>
                  <a:cubicBezTo>
                    <a:pt x="18028" y="4975"/>
                    <a:pt x="18423" y="4854"/>
                    <a:pt x="18752" y="4733"/>
                  </a:cubicBezTo>
                  <a:cubicBezTo>
                    <a:pt x="19016" y="4611"/>
                    <a:pt x="19345" y="4611"/>
                    <a:pt x="19543" y="4490"/>
                  </a:cubicBezTo>
                  <a:cubicBezTo>
                    <a:pt x="19872" y="4247"/>
                    <a:pt x="20135" y="4004"/>
                    <a:pt x="20399" y="3762"/>
                  </a:cubicBezTo>
                  <a:cubicBezTo>
                    <a:pt x="20662" y="3519"/>
                    <a:pt x="20991" y="3276"/>
                    <a:pt x="21189" y="3034"/>
                  </a:cubicBezTo>
                  <a:cubicBezTo>
                    <a:pt x="21386" y="2791"/>
                    <a:pt x="21584" y="2427"/>
                    <a:pt x="21518" y="2184"/>
                  </a:cubicBezTo>
                  <a:cubicBezTo>
                    <a:pt x="21518" y="1942"/>
                    <a:pt x="21255" y="2184"/>
                    <a:pt x="21057" y="2184"/>
                  </a:cubicBezTo>
                  <a:cubicBezTo>
                    <a:pt x="20860" y="2063"/>
                    <a:pt x="20596" y="1699"/>
                    <a:pt x="20399" y="1578"/>
                  </a:cubicBezTo>
                  <a:cubicBezTo>
                    <a:pt x="20069" y="1456"/>
                    <a:pt x="19806" y="1578"/>
                    <a:pt x="19477" y="1456"/>
                  </a:cubicBezTo>
                  <a:cubicBezTo>
                    <a:pt x="19411" y="1456"/>
                    <a:pt x="19279" y="1213"/>
                    <a:pt x="19213" y="1092"/>
                  </a:cubicBezTo>
                  <a:cubicBezTo>
                    <a:pt x="19147" y="971"/>
                    <a:pt x="19213" y="607"/>
                    <a:pt x="19147" y="607"/>
                  </a:cubicBezTo>
                  <a:cubicBezTo>
                    <a:pt x="18950" y="607"/>
                    <a:pt x="18884" y="971"/>
                    <a:pt x="18752" y="1092"/>
                  </a:cubicBezTo>
                  <a:cubicBezTo>
                    <a:pt x="18555" y="1213"/>
                    <a:pt x="18357" y="1213"/>
                    <a:pt x="18160" y="1335"/>
                  </a:cubicBezTo>
                  <a:cubicBezTo>
                    <a:pt x="17567" y="1456"/>
                    <a:pt x="16908" y="1699"/>
                    <a:pt x="16316" y="1699"/>
                  </a:cubicBezTo>
                  <a:cubicBezTo>
                    <a:pt x="16184" y="1699"/>
                    <a:pt x="16447" y="1335"/>
                    <a:pt x="16579" y="1335"/>
                  </a:cubicBezTo>
                  <a:cubicBezTo>
                    <a:pt x="16974" y="1092"/>
                    <a:pt x="17435" y="1092"/>
                    <a:pt x="17896" y="849"/>
                  </a:cubicBezTo>
                  <a:cubicBezTo>
                    <a:pt x="17962" y="849"/>
                    <a:pt x="17830" y="607"/>
                    <a:pt x="17764" y="607"/>
                  </a:cubicBezTo>
                  <a:cubicBezTo>
                    <a:pt x="17369" y="485"/>
                    <a:pt x="16974" y="485"/>
                    <a:pt x="16645" y="485"/>
                  </a:cubicBezTo>
                  <a:cubicBezTo>
                    <a:pt x="16316" y="485"/>
                    <a:pt x="16052" y="364"/>
                    <a:pt x="15789" y="364"/>
                  </a:cubicBezTo>
                  <a:cubicBezTo>
                    <a:pt x="15657" y="243"/>
                    <a:pt x="15525" y="0"/>
                    <a:pt x="15394" y="0"/>
                  </a:cubicBezTo>
                  <a:cubicBezTo>
                    <a:pt x="15130" y="0"/>
                    <a:pt x="14801" y="0"/>
                    <a:pt x="14604" y="121"/>
                  </a:cubicBezTo>
                  <a:cubicBezTo>
                    <a:pt x="14472" y="243"/>
                    <a:pt x="14801" y="607"/>
                    <a:pt x="14669" y="728"/>
                  </a:cubicBezTo>
                  <a:cubicBezTo>
                    <a:pt x="14538" y="849"/>
                    <a:pt x="14340" y="728"/>
                    <a:pt x="14208" y="607"/>
                  </a:cubicBezTo>
                  <a:cubicBezTo>
                    <a:pt x="14077" y="607"/>
                    <a:pt x="14011" y="243"/>
                    <a:pt x="13879" y="243"/>
                  </a:cubicBezTo>
                  <a:cubicBezTo>
                    <a:pt x="13682" y="121"/>
                    <a:pt x="13418" y="364"/>
                    <a:pt x="13155" y="485"/>
                  </a:cubicBezTo>
                  <a:cubicBezTo>
                    <a:pt x="13089" y="485"/>
                    <a:pt x="12957" y="607"/>
                    <a:pt x="12957" y="849"/>
                  </a:cubicBezTo>
                  <a:cubicBezTo>
                    <a:pt x="12957" y="1092"/>
                    <a:pt x="13221" y="1213"/>
                    <a:pt x="13155" y="1456"/>
                  </a:cubicBezTo>
                  <a:cubicBezTo>
                    <a:pt x="13155" y="1699"/>
                    <a:pt x="12957" y="1699"/>
                    <a:pt x="12891" y="1578"/>
                  </a:cubicBezTo>
                  <a:cubicBezTo>
                    <a:pt x="12694" y="1335"/>
                    <a:pt x="12562" y="971"/>
                    <a:pt x="12364" y="728"/>
                  </a:cubicBezTo>
                  <a:cubicBezTo>
                    <a:pt x="12299" y="485"/>
                    <a:pt x="12167" y="364"/>
                    <a:pt x="12035" y="243"/>
                  </a:cubicBezTo>
                  <a:cubicBezTo>
                    <a:pt x="11772" y="121"/>
                    <a:pt x="11574" y="243"/>
                    <a:pt x="11311" y="243"/>
                  </a:cubicBezTo>
                  <a:cubicBezTo>
                    <a:pt x="11047" y="243"/>
                    <a:pt x="10784" y="121"/>
                    <a:pt x="10521" y="243"/>
                  </a:cubicBezTo>
                  <a:cubicBezTo>
                    <a:pt x="10455" y="364"/>
                    <a:pt x="10323" y="607"/>
                    <a:pt x="10389" y="728"/>
                  </a:cubicBezTo>
                  <a:cubicBezTo>
                    <a:pt x="10718" y="1213"/>
                    <a:pt x="11245" y="1335"/>
                    <a:pt x="11574" y="1942"/>
                  </a:cubicBezTo>
                  <a:cubicBezTo>
                    <a:pt x="11706" y="2184"/>
                    <a:pt x="11311" y="2184"/>
                    <a:pt x="11179" y="2063"/>
                  </a:cubicBezTo>
                  <a:cubicBezTo>
                    <a:pt x="10784" y="1820"/>
                    <a:pt x="10389" y="1092"/>
                    <a:pt x="9994" y="849"/>
                  </a:cubicBezTo>
                  <a:cubicBezTo>
                    <a:pt x="9796" y="728"/>
                    <a:pt x="9664" y="1213"/>
                    <a:pt x="9533" y="1213"/>
                  </a:cubicBezTo>
                  <a:cubicBezTo>
                    <a:pt x="9335" y="1213"/>
                    <a:pt x="9204" y="971"/>
                    <a:pt x="9006" y="849"/>
                  </a:cubicBezTo>
                  <a:cubicBezTo>
                    <a:pt x="8940" y="728"/>
                    <a:pt x="8808" y="485"/>
                    <a:pt x="8677" y="485"/>
                  </a:cubicBezTo>
                  <a:cubicBezTo>
                    <a:pt x="8545" y="607"/>
                    <a:pt x="8413" y="849"/>
                    <a:pt x="8479" y="971"/>
                  </a:cubicBezTo>
                  <a:cubicBezTo>
                    <a:pt x="8479" y="1335"/>
                    <a:pt x="8808" y="1456"/>
                    <a:pt x="8808" y="1820"/>
                  </a:cubicBezTo>
                  <a:cubicBezTo>
                    <a:pt x="8808" y="2063"/>
                    <a:pt x="8545" y="1942"/>
                    <a:pt x="8479" y="1820"/>
                  </a:cubicBezTo>
                  <a:cubicBezTo>
                    <a:pt x="8347" y="1699"/>
                    <a:pt x="8347" y="1213"/>
                    <a:pt x="8150" y="1092"/>
                  </a:cubicBezTo>
                  <a:cubicBezTo>
                    <a:pt x="8018" y="971"/>
                    <a:pt x="7623" y="728"/>
                    <a:pt x="7557" y="1092"/>
                  </a:cubicBezTo>
                  <a:cubicBezTo>
                    <a:pt x="7491" y="1456"/>
                    <a:pt x="7886" y="1699"/>
                    <a:pt x="8018" y="2063"/>
                  </a:cubicBezTo>
                  <a:cubicBezTo>
                    <a:pt x="8084" y="2063"/>
                    <a:pt x="8018" y="2306"/>
                    <a:pt x="7952" y="2306"/>
                  </a:cubicBezTo>
                  <a:cubicBezTo>
                    <a:pt x="7689" y="2184"/>
                    <a:pt x="7491" y="1820"/>
                    <a:pt x="7294" y="1820"/>
                  </a:cubicBezTo>
                  <a:cubicBezTo>
                    <a:pt x="7162" y="1820"/>
                    <a:pt x="7030" y="1942"/>
                    <a:pt x="6964" y="2184"/>
                  </a:cubicBezTo>
                  <a:cubicBezTo>
                    <a:pt x="6964" y="2184"/>
                    <a:pt x="7096" y="2306"/>
                    <a:pt x="7030" y="2427"/>
                  </a:cubicBezTo>
                  <a:cubicBezTo>
                    <a:pt x="6964" y="2548"/>
                    <a:pt x="6833" y="2306"/>
                    <a:pt x="6767" y="2427"/>
                  </a:cubicBezTo>
                  <a:cubicBezTo>
                    <a:pt x="6767" y="2670"/>
                    <a:pt x="6899" y="2791"/>
                    <a:pt x="6964" y="2791"/>
                  </a:cubicBezTo>
                  <a:cubicBezTo>
                    <a:pt x="7360" y="3155"/>
                    <a:pt x="7821" y="3276"/>
                    <a:pt x="8216" y="3519"/>
                  </a:cubicBezTo>
                  <a:cubicBezTo>
                    <a:pt x="8282" y="3640"/>
                    <a:pt x="8282" y="3883"/>
                    <a:pt x="8216" y="3883"/>
                  </a:cubicBezTo>
                  <a:cubicBezTo>
                    <a:pt x="7821" y="3883"/>
                    <a:pt x="7491" y="3762"/>
                    <a:pt x="7096" y="3640"/>
                  </a:cubicBezTo>
                  <a:cubicBezTo>
                    <a:pt x="6964" y="3519"/>
                    <a:pt x="6833" y="3155"/>
                    <a:pt x="6701" y="3034"/>
                  </a:cubicBezTo>
                  <a:cubicBezTo>
                    <a:pt x="6635" y="3034"/>
                    <a:pt x="6504" y="2912"/>
                    <a:pt x="6504" y="3034"/>
                  </a:cubicBezTo>
                  <a:cubicBezTo>
                    <a:pt x="6504" y="3276"/>
                    <a:pt x="6767" y="3398"/>
                    <a:pt x="6635" y="3519"/>
                  </a:cubicBezTo>
                  <a:cubicBezTo>
                    <a:pt x="6504" y="3762"/>
                    <a:pt x="6306" y="3762"/>
                    <a:pt x="6174" y="3519"/>
                  </a:cubicBezTo>
                  <a:cubicBezTo>
                    <a:pt x="6043" y="3519"/>
                    <a:pt x="6174" y="3155"/>
                    <a:pt x="6174" y="3034"/>
                  </a:cubicBezTo>
                  <a:cubicBezTo>
                    <a:pt x="6043" y="2912"/>
                    <a:pt x="5911" y="2791"/>
                    <a:pt x="5779" y="2670"/>
                  </a:cubicBezTo>
                  <a:cubicBezTo>
                    <a:pt x="5516" y="2548"/>
                    <a:pt x="5186" y="2427"/>
                    <a:pt x="4923" y="2306"/>
                  </a:cubicBezTo>
                  <a:cubicBezTo>
                    <a:pt x="4660" y="2306"/>
                    <a:pt x="4462" y="2184"/>
                    <a:pt x="4264" y="2306"/>
                  </a:cubicBezTo>
                  <a:cubicBezTo>
                    <a:pt x="4067" y="2306"/>
                    <a:pt x="3935" y="2306"/>
                    <a:pt x="3804" y="2548"/>
                  </a:cubicBezTo>
                  <a:cubicBezTo>
                    <a:pt x="3738" y="2670"/>
                    <a:pt x="3804" y="3034"/>
                    <a:pt x="3869" y="3155"/>
                  </a:cubicBezTo>
                  <a:cubicBezTo>
                    <a:pt x="4001" y="3276"/>
                    <a:pt x="4264" y="3276"/>
                    <a:pt x="4396" y="3398"/>
                  </a:cubicBezTo>
                  <a:cubicBezTo>
                    <a:pt x="4594" y="3519"/>
                    <a:pt x="5121" y="3640"/>
                    <a:pt x="4923" y="3762"/>
                  </a:cubicBezTo>
                  <a:cubicBezTo>
                    <a:pt x="4594" y="4004"/>
                    <a:pt x="4199" y="3883"/>
                    <a:pt x="3804" y="3883"/>
                  </a:cubicBezTo>
                  <a:cubicBezTo>
                    <a:pt x="3540" y="3883"/>
                    <a:pt x="3343" y="3883"/>
                    <a:pt x="3145" y="4004"/>
                  </a:cubicBezTo>
                  <a:cubicBezTo>
                    <a:pt x="2947" y="4247"/>
                    <a:pt x="2882" y="4490"/>
                    <a:pt x="2816" y="4854"/>
                  </a:cubicBezTo>
                  <a:cubicBezTo>
                    <a:pt x="2684" y="5097"/>
                    <a:pt x="2552" y="5582"/>
                    <a:pt x="2684" y="5825"/>
                  </a:cubicBezTo>
                  <a:cubicBezTo>
                    <a:pt x="2882" y="6310"/>
                    <a:pt x="3277" y="6553"/>
                    <a:pt x="3672" y="6553"/>
                  </a:cubicBezTo>
                  <a:cubicBezTo>
                    <a:pt x="4001" y="6674"/>
                    <a:pt x="4264" y="6189"/>
                    <a:pt x="4594" y="6067"/>
                  </a:cubicBezTo>
                  <a:cubicBezTo>
                    <a:pt x="4725" y="6067"/>
                    <a:pt x="5121" y="5946"/>
                    <a:pt x="5055" y="6067"/>
                  </a:cubicBezTo>
                  <a:cubicBezTo>
                    <a:pt x="4791" y="6431"/>
                    <a:pt x="4462" y="6431"/>
                    <a:pt x="4199" y="6674"/>
                  </a:cubicBezTo>
                  <a:cubicBezTo>
                    <a:pt x="4001" y="6796"/>
                    <a:pt x="3804" y="7038"/>
                    <a:pt x="3606" y="7160"/>
                  </a:cubicBezTo>
                  <a:cubicBezTo>
                    <a:pt x="3343" y="7160"/>
                    <a:pt x="3079" y="7038"/>
                    <a:pt x="2816" y="7038"/>
                  </a:cubicBezTo>
                  <a:cubicBezTo>
                    <a:pt x="2618" y="7038"/>
                    <a:pt x="2421" y="6917"/>
                    <a:pt x="2289" y="7038"/>
                  </a:cubicBezTo>
                  <a:cubicBezTo>
                    <a:pt x="2223" y="7038"/>
                    <a:pt x="2157" y="7402"/>
                    <a:pt x="2223" y="7402"/>
                  </a:cubicBezTo>
                  <a:cubicBezTo>
                    <a:pt x="2486" y="7766"/>
                    <a:pt x="2882" y="8009"/>
                    <a:pt x="3211" y="8252"/>
                  </a:cubicBezTo>
                  <a:cubicBezTo>
                    <a:pt x="3343" y="8373"/>
                    <a:pt x="3474" y="8373"/>
                    <a:pt x="3606" y="8252"/>
                  </a:cubicBezTo>
                  <a:cubicBezTo>
                    <a:pt x="3935" y="7888"/>
                    <a:pt x="4133" y="7281"/>
                    <a:pt x="4462" y="6917"/>
                  </a:cubicBezTo>
                  <a:cubicBezTo>
                    <a:pt x="4594" y="6674"/>
                    <a:pt x="4791" y="6674"/>
                    <a:pt x="4989" y="6674"/>
                  </a:cubicBezTo>
                  <a:cubicBezTo>
                    <a:pt x="5384" y="6674"/>
                    <a:pt x="5779" y="6553"/>
                    <a:pt x="6174" y="6553"/>
                  </a:cubicBezTo>
                  <a:cubicBezTo>
                    <a:pt x="6306" y="6553"/>
                    <a:pt x="6569" y="6553"/>
                    <a:pt x="6504" y="6674"/>
                  </a:cubicBezTo>
                  <a:cubicBezTo>
                    <a:pt x="6306" y="6917"/>
                    <a:pt x="6043" y="6796"/>
                    <a:pt x="5845" y="6796"/>
                  </a:cubicBezTo>
                  <a:cubicBezTo>
                    <a:pt x="5516" y="6917"/>
                    <a:pt x="5186" y="6796"/>
                    <a:pt x="4923" y="7038"/>
                  </a:cubicBezTo>
                  <a:cubicBezTo>
                    <a:pt x="4594" y="7160"/>
                    <a:pt x="4330" y="7524"/>
                    <a:pt x="4133" y="8009"/>
                  </a:cubicBezTo>
                  <a:cubicBezTo>
                    <a:pt x="4067" y="8130"/>
                    <a:pt x="4067" y="8494"/>
                    <a:pt x="4133" y="8494"/>
                  </a:cubicBezTo>
                  <a:cubicBezTo>
                    <a:pt x="4330" y="8737"/>
                    <a:pt x="4594" y="8494"/>
                    <a:pt x="4857" y="8616"/>
                  </a:cubicBezTo>
                  <a:cubicBezTo>
                    <a:pt x="4989" y="8616"/>
                    <a:pt x="5121" y="8980"/>
                    <a:pt x="5318" y="8858"/>
                  </a:cubicBezTo>
                  <a:cubicBezTo>
                    <a:pt x="5450" y="8616"/>
                    <a:pt x="5384" y="8130"/>
                    <a:pt x="5582" y="7888"/>
                  </a:cubicBezTo>
                  <a:cubicBezTo>
                    <a:pt x="5647" y="7888"/>
                    <a:pt x="5779" y="8130"/>
                    <a:pt x="5911" y="8130"/>
                  </a:cubicBezTo>
                  <a:cubicBezTo>
                    <a:pt x="6108" y="8130"/>
                    <a:pt x="6306" y="7888"/>
                    <a:pt x="6569" y="8009"/>
                  </a:cubicBezTo>
                  <a:cubicBezTo>
                    <a:pt x="6635" y="8009"/>
                    <a:pt x="6438" y="8252"/>
                    <a:pt x="6372" y="8252"/>
                  </a:cubicBezTo>
                  <a:cubicBezTo>
                    <a:pt x="6240" y="8373"/>
                    <a:pt x="5977" y="8252"/>
                    <a:pt x="5845" y="8494"/>
                  </a:cubicBezTo>
                  <a:cubicBezTo>
                    <a:pt x="5779" y="8494"/>
                    <a:pt x="5845" y="8737"/>
                    <a:pt x="5911" y="8737"/>
                  </a:cubicBezTo>
                  <a:cubicBezTo>
                    <a:pt x="6240" y="8737"/>
                    <a:pt x="6635" y="8737"/>
                    <a:pt x="6964" y="8616"/>
                  </a:cubicBezTo>
                  <a:cubicBezTo>
                    <a:pt x="7425" y="8252"/>
                    <a:pt x="7952" y="8009"/>
                    <a:pt x="8347" y="7281"/>
                  </a:cubicBezTo>
                  <a:cubicBezTo>
                    <a:pt x="8479" y="7160"/>
                    <a:pt x="8282" y="6553"/>
                    <a:pt x="8347" y="6310"/>
                  </a:cubicBezTo>
                  <a:cubicBezTo>
                    <a:pt x="8413" y="6067"/>
                    <a:pt x="8611" y="6310"/>
                    <a:pt x="8677" y="6310"/>
                  </a:cubicBezTo>
                  <a:cubicBezTo>
                    <a:pt x="9006" y="6067"/>
                    <a:pt x="9269" y="5703"/>
                    <a:pt x="9599" y="5461"/>
                  </a:cubicBezTo>
                  <a:cubicBezTo>
                    <a:pt x="9730" y="5461"/>
                    <a:pt x="9862" y="5339"/>
                    <a:pt x="9994" y="5461"/>
                  </a:cubicBezTo>
                  <a:cubicBezTo>
                    <a:pt x="10060" y="5703"/>
                    <a:pt x="9796" y="5582"/>
                    <a:pt x="9664" y="5703"/>
                  </a:cubicBezTo>
                  <a:cubicBezTo>
                    <a:pt x="9401" y="5946"/>
                    <a:pt x="9138" y="6310"/>
                    <a:pt x="8940" y="6553"/>
                  </a:cubicBezTo>
                  <a:cubicBezTo>
                    <a:pt x="8808" y="6796"/>
                    <a:pt x="8413" y="7281"/>
                    <a:pt x="8611" y="7524"/>
                  </a:cubicBezTo>
                  <a:cubicBezTo>
                    <a:pt x="8874" y="7766"/>
                    <a:pt x="9204" y="7281"/>
                    <a:pt x="9533" y="7281"/>
                  </a:cubicBezTo>
                  <a:cubicBezTo>
                    <a:pt x="9928" y="7160"/>
                    <a:pt x="10389" y="7160"/>
                    <a:pt x="10784" y="7160"/>
                  </a:cubicBezTo>
                  <a:cubicBezTo>
                    <a:pt x="10916" y="7160"/>
                    <a:pt x="11311" y="6917"/>
                    <a:pt x="11245" y="7160"/>
                  </a:cubicBezTo>
                  <a:cubicBezTo>
                    <a:pt x="11047" y="7524"/>
                    <a:pt x="10784" y="7524"/>
                    <a:pt x="10586" y="7645"/>
                  </a:cubicBezTo>
                  <a:cubicBezTo>
                    <a:pt x="10257" y="7766"/>
                    <a:pt x="9862" y="7524"/>
                    <a:pt x="9533" y="7645"/>
                  </a:cubicBezTo>
                  <a:cubicBezTo>
                    <a:pt x="9204" y="7645"/>
                    <a:pt x="8940" y="7766"/>
                    <a:pt x="8611" y="7888"/>
                  </a:cubicBezTo>
                  <a:cubicBezTo>
                    <a:pt x="8413" y="8009"/>
                    <a:pt x="8150" y="8009"/>
                    <a:pt x="7952" y="8252"/>
                  </a:cubicBezTo>
                  <a:cubicBezTo>
                    <a:pt x="7886" y="8252"/>
                    <a:pt x="8018" y="8494"/>
                    <a:pt x="8084" y="8494"/>
                  </a:cubicBezTo>
                  <a:cubicBezTo>
                    <a:pt x="8347" y="8494"/>
                    <a:pt x="8611" y="8252"/>
                    <a:pt x="8874" y="8252"/>
                  </a:cubicBezTo>
                  <a:cubicBezTo>
                    <a:pt x="8940" y="8252"/>
                    <a:pt x="9138" y="8373"/>
                    <a:pt x="9072" y="8494"/>
                  </a:cubicBezTo>
                  <a:cubicBezTo>
                    <a:pt x="8874" y="8616"/>
                    <a:pt x="8611" y="8616"/>
                    <a:pt x="8413" y="8737"/>
                  </a:cubicBezTo>
                  <a:cubicBezTo>
                    <a:pt x="8216" y="8858"/>
                    <a:pt x="7952" y="8858"/>
                    <a:pt x="7689" y="8858"/>
                  </a:cubicBezTo>
                  <a:cubicBezTo>
                    <a:pt x="7425" y="8980"/>
                    <a:pt x="7228" y="8980"/>
                    <a:pt x="6964" y="9101"/>
                  </a:cubicBezTo>
                  <a:cubicBezTo>
                    <a:pt x="6635" y="9101"/>
                    <a:pt x="6240" y="8980"/>
                    <a:pt x="5911" y="9222"/>
                  </a:cubicBezTo>
                  <a:cubicBezTo>
                    <a:pt x="5845" y="9222"/>
                    <a:pt x="6043" y="9344"/>
                    <a:pt x="6174" y="9465"/>
                  </a:cubicBezTo>
                  <a:cubicBezTo>
                    <a:pt x="6306" y="9708"/>
                    <a:pt x="6504" y="9951"/>
                    <a:pt x="6635" y="10193"/>
                  </a:cubicBezTo>
                  <a:cubicBezTo>
                    <a:pt x="6701" y="10315"/>
                    <a:pt x="6635" y="10679"/>
                    <a:pt x="6701" y="10800"/>
                  </a:cubicBezTo>
                  <a:cubicBezTo>
                    <a:pt x="7096" y="11043"/>
                    <a:pt x="7557" y="10921"/>
                    <a:pt x="7952" y="11043"/>
                  </a:cubicBezTo>
                  <a:cubicBezTo>
                    <a:pt x="8084" y="11043"/>
                    <a:pt x="8347" y="11043"/>
                    <a:pt x="8282" y="11164"/>
                  </a:cubicBezTo>
                  <a:cubicBezTo>
                    <a:pt x="7952" y="11285"/>
                    <a:pt x="7689" y="11164"/>
                    <a:pt x="7360" y="11285"/>
                  </a:cubicBezTo>
                  <a:cubicBezTo>
                    <a:pt x="7162" y="11285"/>
                    <a:pt x="6964" y="11407"/>
                    <a:pt x="6701" y="11407"/>
                  </a:cubicBezTo>
                  <a:cubicBezTo>
                    <a:pt x="6635" y="11407"/>
                    <a:pt x="6504" y="11285"/>
                    <a:pt x="6438" y="11164"/>
                  </a:cubicBezTo>
                  <a:cubicBezTo>
                    <a:pt x="6240" y="10800"/>
                    <a:pt x="6108" y="10436"/>
                    <a:pt x="5911" y="10072"/>
                  </a:cubicBezTo>
                  <a:cubicBezTo>
                    <a:pt x="5713" y="9829"/>
                    <a:pt x="5582" y="9587"/>
                    <a:pt x="5384" y="94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0" name="Google Shape;950;p26"/>
            <p:cNvSpPr/>
            <p:nvPr/>
          </p:nvSpPr>
          <p:spPr>
            <a:xfrm>
              <a:off x="3205925" y="539275"/>
              <a:ext cx="29510" cy="34681"/>
            </a:xfrm>
            <a:custGeom>
              <a:rect b="b" l="l" r="r" t="t"/>
              <a:pathLst>
                <a:path extrusionOk="0" h="20546" w="20172">
                  <a:moveTo>
                    <a:pt x="16245" y="746"/>
                  </a:moveTo>
                  <a:cubicBezTo>
                    <a:pt x="10354" y="4346"/>
                    <a:pt x="4463" y="9746"/>
                    <a:pt x="536" y="15146"/>
                  </a:cubicBezTo>
                  <a:cubicBezTo>
                    <a:pt x="-1428" y="16946"/>
                    <a:pt x="2499" y="20546"/>
                    <a:pt x="4463" y="20546"/>
                  </a:cubicBezTo>
                  <a:cubicBezTo>
                    <a:pt x="6427" y="18746"/>
                    <a:pt x="8390" y="15146"/>
                    <a:pt x="10354" y="13346"/>
                  </a:cubicBezTo>
                  <a:cubicBezTo>
                    <a:pt x="12317" y="13346"/>
                    <a:pt x="16245" y="18746"/>
                    <a:pt x="18208" y="16946"/>
                  </a:cubicBezTo>
                  <a:cubicBezTo>
                    <a:pt x="20172" y="15146"/>
                    <a:pt x="14281" y="13346"/>
                    <a:pt x="14281" y="9746"/>
                  </a:cubicBezTo>
                  <a:cubicBezTo>
                    <a:pt x="16245" y="7946"/>
                    <a:pt x="20172" y="6146"/>
                    <a:pt x="20172" y="2546"/>
                  </a:cubicBezTo>
                  <a:cubicBezTo>
                    <a:pt x="20172" y="746"/>
                    <a:pt x="18208" y="-1054"/>
                    <a:pt x="16245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1" name="Google Shape;951;p26"/>
            <p:cNvSpPr/>
            <p:nvPr/>
          </p:nvSpPr>
          <p:spPr>
            <a:xfrm>
              <a:off x="3052882" y="333614"/>
              <a:ext cx="34317" cy="23907"/>
            </a:xfrm>
            <a:custGeom>
              <a:rect b="b" l="l" r="r" t="t"/>
              <a:pathLst>
                <a:path extrusionOk="0" h="19378" w="19060">
                  <a:moveTo>
                    <a:pt x="12083" y="0"/>
                  </a:moveTo>
                  <a:cubicBezTo>
                    <a:pt x="15406" y="0"/>
                    <a:pt x="20391" y="3086"/>
                    <a:pt x="18729" y="6171"/>
                  </a:cubicBezTo>
                  <a:cubicBezTo>
                    <a:pt x="15406" y="12343"/>
                    <a:pt x="10422" y="12343"/>
                    <a:pt x="5437" y="15429"/>
                  </a:cubicBezTo>
                  <a:cubicBezTo>
                    <a:pt x="3776" y="15429"/>
                    <a:pt x="453" y="21600"/>
                    <a:pt x="453" y="18514"/>
                  </a:cubicBezTo>
                  <a:cubicBezTo>
                    <a:pt x="-1209" y="12343"/>
                    <a:pt x="2114" y="9257"/>
                    <a:pt x="3776" y="6171"/>
                  </a:cubicBezTo>
                  <a:cubicBezTo>
                    <a:pt x="7099" y="3086"/>
                    <a:pt x="8760" y="0"/>
                    <a:pt x="120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2" name="Google Shape;952;p26"/>
            <p:cNvSpPr/>
            <p:nvPr/>
          </p:nvSpPr>
          <p:spPr>
            <a:xfrm>
              <a:off x="2800311" y="211093"/>
              <a:ext cx="34325" cy="23906"/>
            </a:xfrm>
            <a:custGeom>
              <a:rect b="b" l="l" r="r" t="t"/>
              <a:pathLst>
                <a:path extrusionOk="0" h="17600" w="19064">
                  <a:moveTo>
                    <a:pt x="15288" y="0"/>
                  </a:moveTo>
                  <a:cubicBezTo>
                    <a:pt x="16950" y="0"/>
                    <a:pt x="20273" y="14400"/>
                    <a:pt x="18611" y="14400"/>
                  </a:cubicBezTo>
                  <a:cubicBezTo>
                    <a:pt x="16950" y="21600"/>
                    <a:pt x="11965" y="14400"/>
                    <a:pt x="8642" y="14400"/>
                  </a:cubicBezTo>
                  <a:cubicBezTo>
                    <a:pt x="6981" y="14400"/>
                    <a:pt x="1996" y="21600"/>
                    <a:pt x="335" y="14400"/>
                  </a:cubicBezTo>
                  <a:cubicBezTo>
                    <a:pt x="-1327" y="7200"/>
                    <a:pt x="3658" y="0"/>
                    <a:pt x="5319" y="0"/>
                  </a:cubicBezTo>
                  <a:cubicBezTo>
                    <a:pt x="8642" y="0"/>
                    <a:pt x="11965" y="0"/>
                    <a:pt x="1528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3" name="Google Shape;953;p26"/>
            <p:cNvSpPr/>
            <p:nvPr/>
          </p:nvSpPr>
          <p:spPr>
            <a:xfrm>
              <a:off x="1490249" y="2909781"/>
              <a:ext cx="1054889" cy="799676"/>
            </a:xfrm>
            <a:custGeom>
              <a:rect b="b" l="l" r="r" t="t"/>
              <a:pathLst>
                <a:path extrusionOk="0" h="21600" w="21600">
                  <a:moveTo>
                    <a:pt x="20343" y="17107"/>
                  </a:moveTo>
                  <a:cubicBezTo>
                    <a:pt x="20343" y="17028"/>
                    <a:pt x="20284" y="16949"/>
                    <a:pt x="20343" y="16870"/>
                  </a:cubicBezTo>
                  <a:cubicBezTo>
                    <a:pt x="20343" y="16791"/>
                    <a:pt x="20403" y="16712"/>
                    <a:pt x="20463" y="16712"/>
                  </a:cubicBezTo>
                  <a:cubicBezTo>
                    <a:pt x="20523" y="16712"/>
                    <a:pt x="20523" y="16791"/>
                    <a:pt x="20583" y="16870"/>
                  </a:cubicBezTo>
                  <a:cubicBezTo>
                    <a:pt x="20643" y="16949"/>
                    <a:pt x="20643" y="17185"/>
                    <a:pt x="20762" y="17185"/>
                  </a:cubicBezTo>
                  <a:cubicBezTo>
                    <a:pt x="20822" y="17264"/>
                    <a:pt x="20822" y="17028"/>
                    <a:pt x="20822" y="16949"/>
                  </a:cubicBezTo>
                  <a:cubicBezTo>
                    <a:pt x="20882" y="16712"/>
                    <a:pt x="21002" y="16476"/>
                    <a:pt x="21061" y="16239"/>
                  </a:cubicBezTo>
                  <a:cubicBezTo>
                    <a:pt x="21061" y="16082"/>
                    <a:pt x="20942" y="16003"/>
                    <a:pt x="20942" y="15924"/>
                  </a:cubicBezTo>
                  <a:cubicBezTo>
                    <a:pt x="20942" y="15688"/>
                    <a:pt x="21061" y="15609"/>
                    <a:pt x="21121" y="15372"/>
                  </a:cubicBezTo>
                  <a:cubicBezTo>
                    <a:pt x="21121" y="15215"/>
                    <a:pt x="21121" y="15057"/>
                    <a:pt x="21181" y="14899"/>
                  </a:cubicBezTo>
                  <a:cubicBezTo>
                    <a:pt x="21241" y="14663"/>
                    <a:pt x="21421" y="14584"/>
                    <a:pt x="21480" y="14426"/>
                  </a:cubicBezTo>
                  <a:cubicBezTo>
                    <a:pt x="21540" y="14269"/>
                    <a:pt x="21600" y="14190"/>
                    <a:pt x="21600" y="14032"/>
                  </a:cubicBezTo>
                  <a:cubicBezTo>
                    <a:pt x="21600" y="13874"/>
                    <a:pt x="21540" y="13717"/>
                    <a:pt x="21480" y="13638"/>
                  </a:cubicBezTo>
                  <a:cubicBezTo>
                    <a:pt x="21301" y="13559"/>
                    <a:pt x="21061" y="13559"/>
                    <a:pt x="20882" y="13559"/>
                  </a:cubicBezTo>
                  <a:cubicBezTo>
                    <a:pt x="20702" y="13559"/>
                    <a:pt x="20523" y="13559"/>
                    <a:pt x="20284" y="13559"/>
                  </a:cubicBezTo>
                  <a:cubicBezTo>
                    <a:pt x="20104" y="13638"/>
                    <a:pt x="19865" y="13717"/>
                    <a:pt x="19685" y="13717"/>
                  </a:cubicBezTo>
                  <a:cubicBezTo>
                    <a:pt x="19446" y="13796"/>
                    <a:pt x="19207" y="13717"/>
                    <a:pt x="19027" y="13874"/>
                  </a:cubicBezTo>
                  <a:cubicBezTo>
                    <a:pt x="18848" y="14111"/>
                    <a:pt x="18788" y="14426"/>
                    <a:pt x="18728" y="14663"/>
                  </a:cubicBezTo>
                  <a:cubicBezTo>
                    <a:pt x="18668" y="14978"/>
                    <a:pt x="18728" y="15215"/>
                    <a:pt x="18668" y="15451"/>
                  </a:cubicBezTo>
                  <a:cubicBezTo>
                    <a:pt x="18608" y="15688"/>
                    <a:pt x="18548" y="15924"/>
                    <a:pt x="18489" y="16082"/>
                  </a:cubicBezTo>
                  <a:cubicBezTo>
                    <a:pt x="18429" y="16239"/>
                    <a:pt x="18309" y="16397"/>
                    <a:pt x="18189" y="16476"/>
                  </a:cubicBezTo>
                  <a:cubicBezTo>
                    <a:pt x="18130" y="16476"/>
                    <a:pt x="17950" y="16476"/>
                    <a:pt x="17890" y="16555"/>
                  </a:cubicBezTo>
                  <a:cubicBezTo>
                    <a:pt x="17830" y="16555"/>
                    <a:pt x="17950" y="16555"/>
                    <a:pt x="18010" y="16555"/>
                  </a:cubicBezTo>
                  <a:cubicBezTo>
                    <a:pt x="18070" y="16634"/>
                    <a:pt x="18130" y="16712"/>
                    <a:pt x="18130" y="16791"/>
                  </a:cubicBezTo>
                  <a:cubicBezTo>
                    <a:pt x="18130" y="16870"/>
                    <a:pt x="17950" y="16949"/>
                    <a:pt x="17890" y="16949"/>
                  </a:cubicBezTo>
                  <a:cubicBezTo>
                    <a:pt x="17830" y="17028"/>
                    <a:pt x="17830" y="17185"/>
                    <a:pt x="17711" y="17185"/>
                  </a:cubicBezTo>
                  <a:cubicBezTo>
                    <a:pt x="17711" y="17264"/>
                    <a:pt x="17771" y="17107"/>
                    <a:pt x="17711" y="17107"/>
                  </a:cubicBezTo>
                  <a:cubicBezTo>
                    <a:pt x="17591" y="17028"/>
                    <a:pt x="17412" y="17185"/>
                    <a:pt x="17352" y="17028"/>
                  </a:cubicBezTo>
                  <a:cubicBezTo>
                    <a:pt x="17292" y="16949"/>
                    <a:pt x="17591" y="16949"/>
                    <a:pt x="17651" y="16870"/>
                  </a:cubicBezTo>
                  <a:cubicBezTo>
                    <a:pt x="17651" y="16791"/>
                    <a:pt x="17591" y="16791"/>
                    <a:pt x="17591" y="16712"/>
                  </a:cubicBezTo>
                  <a:cubicBezTo>
                    <a:pt x="17471" y="16712"/>
                    <a:pt x="17352" y="16634"/>
                    <a:pt x="17232" y="16634"/>
                  </a:cubicBezTo>
                  <a:cubicBezTo>
                    <a:pt x="17112" y="16712"/>
                    <a:pt x="16993" y="16870"/>
                    <a:pt x="16873" y="16949"/>
                  </a:cubicBezTo>
                  <a:cubicBezTo>
                    <a:pt x="16634" y="17028"/>
                    <a:pt x="16335" y="17185"/>
                    <a:pt x="16035" y="17264"/>
                  </a:cubicBezTo>
                  <a:cubicBezTo>
                    <a:pt x="15916" y="17343"/>
                    <a:pt x="15736" y="17343"/>
                    <a:pt x="15617" y="17185"/>
                  </a:cubicBezTo>
                  <a:cubicBezTo>
                    <a:pt x="15437" y="17107"/>
                    <a:pt x="15377" y="16870"/>
                    <a:pt x="15198" y="16712"/>
                  </a:cubicBezTo>
                  <a:cubicBezTo>
                    <a:pt x="15078" y="16634"/>
                    <a:pt x="14899" y="16870"/>
                    <a:pt x="14719" y="16712"/>
                  </a:cubicBezTo>
                  <a:cubicBezTo>
                    <a:pt x="14599" y="16634"/>
                    <a:pt x="14540" y="16476"/>
                    <a:pt x="14480" y="16318"/>
                  </a:cubicBezTo>
                  <a:cubicBezTo>
                    <a:pt x="14420" y="16003"/>
                    <a:pt x="14360" y="15766"/>
                    <a:pt x="14240" y="15451"/>
                  </a:cubicBezTo>
                  <a:cubicBezTo>
                    <a:pt x="14121" y="15215"/>
                    <a:pt x="13881" y="14978"/>
                    <a:pt x="13762" y="14742"/>
                  </a:cubicBezTo>
                  <a:cubicBezTo>
                    <a:pt x="13642" y="14347"/>
                    <a:pt x="13522" y="13874"/>
                    <a:pt x="13403" y="13401"/>
                  </a:cubicBezTo>
                  <a:cubicBezTo>
                    <a:pt x="13403" y="13323"/>
                    <a:pt x="13343" y="13086"/>
                    <a:pt x="13403" y="13165"/>
                  </a:cubicBezTo>
                  <a:cubicBezTo>
                    <a:pt x="13522" y="13244"/>
                    <a:pt x="13522" y="13401"/>
                    <a:pt x="13582" y="13559"/>
                  </a:cubicBezTo>
                  <a:cubicBezTo>
                    <a:pt x="13582" y="13638"/>
                    <a:pt x="13642" y="13717"/>
                    <a:pt x="13642" y="13638"/>
                  </a:cubicBezTo>
                  <a:cubicBezTo>
                    <a:pt x="13702" y="13480"/>
                    <a:pt x="13642" y="13401"/>
                    <a:pt x="13642" y="13244"/>
                  </a:cubicBezTo>
                  <a:cubicBezTo>
                    <a:pt x="13582" y="13007"/>
                    <a:pt x="13463" y="12850"/>
                    <a:pt x="13403" y="12613"/>
                  </a:cubicBezTo>
                  <a:cubicBezTo>
                    <a:pt x="13403" y="12455"/>
                    <a:pt x="13403" y="12219"/>
                    <a:pt x="13403" y="12061"/>
                  </a:cubicBezTo>
                  <a:cubicBezTo>
                    <a:pt x="13403" y="11667"/>
                    <a:pt x="13403" y="11352"/>
                    <a:pt x="13403" y="11036"/>
                  </a:cubicBezTo>
                  <a:cubicBezTo>
                    <a:pt x="13403" y="10642"/>
                    <a:pt x="13403" y="10327"/>
                    <a:pt x="13463" y="10012"/>
                  </a:cubicBezTo>
                  <a:cubicBezTo>
                    <a:pt x="13463" y="9854"/>
                    <a:pt x="13582" y="9696"/>
                    <a:pt x="13642" y="9460"/>
                  </a:cubicBezTo>
                  <a:cubicBezTo>
                    <a:pt x="13702" y="9302"/>
                    <a:pt x="13582" y="9145"/>
                    <a:pt x="13642" y="8908"/>
                  </a:cubicBezTo>
                  <a:cubicBezTo>
                    <a:pt x="13702" y="8829"/>
                    <a:pt x="13822" y="9066"/>
                    <a:pt x="13822" y="8987"/>
                  </a:cubicBezTo>
                  <a:cubicBezTo>
                    <a:pt x="13941" y="8908"/>
                    <a:pt x="13941" y="8593"/>
                    <a:pt x="14001" y="8435"/>
                  </a:cubicBezTo>
                  <a:cubicBezTo>
                    <a:pt x="13881" y="8356"/>
                    <a:pt x="13822" y="8120"/>
                    <a:pt x="13702" y="8120"/>
                  </a:cubicBezTo>
                  <a:cubicBezTo>
                    <a:pt x="13582" y="8041"/>
                    <a:pt x="13463" y="8120"/>
                    <a:pt x="13343" y="8120"/>
                  </a:cubicBezTo>
                  <a:cubicBezTo>
                    <a:pt x="13163" y="7962"/>
                    <a:pt x="12984" y="7883"/>
                    <a:pt x="12864" y="7726"/>
                  </a:cubicBezTo>
                  <a:cubicBezTo>
                    <a:pt x="12685" y="7489"/>
                    <a:pt x="12625" y="7253"/>
                    <a:pt x="12505" y="7016"/>
                  </a:cubicBezTo>
                  <a:cubicBezTo>
                    <a:pt x="12445" y="6858"/>
                    <a:pt x="12505" y="6622"/>
                    <a:pt x="12445" y="6464"/>
                  </a:cubicBezTo>
                  <a:cubicBezTo>
                    <a:pt x="12386" y="6307"/>
                    <a:pt x="12266" y="6149"/>
                    <a:pt x="12206" y="5912"/>
                  </a:cubicBezTo>
                  <a:cubicBezTo>
                    <a:pt x="12086" y="5597"/>
                    <a:pt x="11967" y="5282"/>
                    <a:pt x="11847" y="4888"/>
                  </a:cubicBezTo>
                  <a:cubicBezTo>
                    <a:pt x="11787" y="4651"/>
                    <a:pt x="11727" y="4336"/>
                    <a:pt x="11668" y="4099"/>
                  </a:cubicBezTo>
                  <a:cubicBezTo>
                    <a:pt x="11608" y="3863"/>
                    <a:pt x="11488" y="3626"/>
                    <a:pt x="11368" y="3547"/>
                  </a:cubicBezTo>
                  <a:cubicBezTo>
                    <a:pt x="11189" y="3469"/>
                    <a:pt x="11069" y="3469"/>
                    <a:pt x="10890" y="3469"/>
                  </a:cubicBezTo>
                  <a:cubicBezTo>
                    <a:pt x="10770" y="3469"/>
                    <a:pt x="10650" y="3469"/>
                    <a:pt x="10591" y="3469"/>
                  </a:cubicBezTo>
                  <a:cubicBezTo>
                    <a:pt x="10471" y="3547"/>
                    <a:pt x="10411" y="3547"/>
                    <a:pt x="10351" y="3626"/>
                  </a:cubicBezTo>
                  <a:cubicBezTo>
                    <a:pt x="10291" y="3705"/>
                    <a:pt x="10291" y="3784"/>
                    <a:pt x="10232" y="3863"/>
                  </a:cubicBezTo>
                  <a:cubicBezTo>
                    <a:pt x="10232" y="4020"/>
                    <a:pt x="10232" y="4178"/>
                    <a:pt x="10172" y="4336"/>
                  </a:cubicBezTo>
                  <a:cubicBezTo>
                    <a:pt x="10172" y="4415"/>
                    <a:pt x="10052" y="4493"/>
                    <a:pt x="9992" y="4493"/>
                  </a:cubicBezTo>
                  <a:cubicBezTo>
                    <a:pt x="9813" y="4415"/>
                    <a:pt x="9633" y="4178"/>
                    <a:pt x="9454" y="4099"/>
                  </a:cubicBezTo>
                  <a:cubicBezTo>
                    <a:pt x="9334" y="3942"/>
                    <a:pt x="9095" y="3942"/>
                    <a:pt x="9035" y="3784"/>
                  </a:cubicBezTo>
                  <a:cubicBezTo>
                    <a:pt x="8855" y="3547"/>
                    <a:pt x="8855" y="3232"/>
                    <a:pt x="8736" y="2996"/>
                  </a:cubicBezTo>
                  <a:cubicBezTo>
                    <a:pt x="8676" y="2759"/>
                    <a:pt x="8676" y="2523"/>
                    <a:pt x="8556" y="2365"/>
                  </a:cubicBezTo>
                  <a:cubicBezTo>
                    <a:pt x="8437" y="2128"/>
                    <a:pt x="8257" y="1892"/>
                    <a:pt x="8078" y="1655"/>
                  </a:cubicBezTo>
                  <a:cubicBezTo>
                    <a:pt x="7958" y="1419"/>
                    <a:pt x="7898" y="1261"/>
                    <a:pt x="7838" y="1025"/>
                  </a:cubicBezTo>
                  <a:cubicBezTo>
                    <a:pt x="7419" y="1025"/>
                    <a:pt x="7001" y="1025"/>
                    <a:pt x="6522" y="1025"/>
                  </a:cubicBezTo>
                  <a:cubicBezTo>
                    <a:pt x="6522" y="1261"/>
                    <a:pt x="6462" y="1419"/>
                    <a:pt x="6462" y="1655"/>
                  </a:cubicBezTo>
                  <a:cubicBezTo>
                    <a:pt x="5804" y="1577"/>
                    <a:pt x="5146" y="1577"/>
                    <a:pt x="4428" y="1577"/>
                  </a:cubicBezTo>
                  <a:cubicBezTo>
                    <a:pt x="4428" y="1577"/>
                    <a:pt x="4368" y="1577"/>
                    <a:pt x="4308" y="1577"/>
                  </a:cubicBezTo>
                  <a:cubicBezTo>
                    <a:pt x="3411" y="1104"/>
                    <a:pt x="2573" y="631"/>
                    <a:pt x="1675" y="158"/>
                  </a:cubicBezTo>
                  <a:cubicBezTo>
                    <a:pt x="1675" y="158"/>
                    <a:pt x="1675" y="79"/>
                    <a:pt x="1675" y="0"/>
                  </a:cubicBezTo>
                  <a:cubicBezTo>
                    <a:pt x="1197" y="0"/>
                    <a:pt x="778" y="0"/>
                    <a:pt x="299" y="0"/>
                  </a:cubicBezTo>
                  <a:cubicBezTo>
                    <a:pt x="180" y="79"/>
                    <a:pt x="120" y="158"/>
                    <a:pt x="0" y="236"/>
                  </a:cubicBezTo>
                  <a:cubicBezTo>
                    <a:pt x="60" y="394"/>
                    <a:pt x="180" y="552"/>
                    <a:pt x="180" y="709"/>
                  </a:cubicBezTo>
                  <a:cubicBezTo>
                    <a:pt x="239" y="867"/>
                    <a:pt x="180" y="1025"/>
                    <a:pt x="180" y="1182"/>
                  </a:cubicBezTo>
                  <a:cubicBezTo>
                    <a:pt x="239" y="1261"/>
                    <a:pt x="299" y="1340"/>
                    <a:pt x="359" y="1419"/>
                  </a:cubicBezTo>
                  <a:cubicBezTo>
                    <a:pt x="359" y="1734"/>
                    <a:pt x="299" y="2050"/>
                    <a:pt x="359" y="2286"/>
                  </a:cubicBezTo>
                  <a:cubicBezTo>
                    <a:pt x="359" y="2365"/>
                    <a:pt x="419" y="2444"/>
                    <a:pt x="479" y="2523"/>
                  </a:cubicBezTo>
                  <a:cubicBezTo>
                    <a:pt x="479" y="2601"/>
                    <a:pt x="479" y="2680"/>
                    <a:pt x="479" y="2759"/>
                  </a:cubicBezTo>
                  <a:cubicBezTo>
                    <a:pt x="479" y="2917"/>
                    <a:pt x="598" y="2917"/>
                    <a:pt x="598" y="2996"/>
                  </a:cubicBezTo>
                  <a:cubicBezTo>
                    <a:pt x="658" y="3153"/>
                    <a:pt x="598" y="3311"/>
                    <a:pt x="598" y="3547"/>
                  </a:cubicBezTo>
                  <a:cubicBezTo>
                    <a:pt x="658" y="3626"/>
                    <a:pt x="718" y="3705"/>
                    <a:pt x="778" y="3784"/>
                  </a:cubicBezTo>
                  <a:cubicBezTo>
                    <a:pt x="898" y="3942"/>
                    <a:pt x="1077" y="4020"/>
                    <a:pt x="1197" y="4257"/>
                  </a:cubicBezTo>
                  <a:cubicBezTo>
                    <a:pt x="1316" y="4493"/>
                    <a:pt x="1496" y="4730"/>
                    <a:pt x="1616" y="5045"/>
                  </a:cubicBezTo>
                  <a:cubicBezTo>
                    <a:pt x="1616" y="5124"/>
                    <a:pt x="1616" y="5282"/>
                    <a:pt x="1616" y="5361"/>
                  </a:cubicBezTo>
                  <a:cubicBezTo>
                    <a:pt x="1556" y="5518"/>
                    <a:pt x="1436" y="5518"/>
                    <a:pt x="1436" y="5597"/>
                  </a:cubicBezTo>
                  <a:cubicBezTo>
                    <a:pt x="1436" y="5755"/>
                    <a:pt x="1556" y="5755"/>
                    <a:pt x="1616" y="5834"/>
                  </a:cubicBezTo>
                  <a:cubicBezTo>
                    <a:pt x="1675" y="5912"/>
                    <a:pt x="1795" y="5912"/>
                    <a:pt x="1795" y="5991"/>
                  </a:cubicBezTo>
                  <a:cubicBezTo>
                    <a:pt x="1735" y="6149"/>
                    <a:pt x="1616" y="6070"/>
                    <a:pt x="1496" y="6070"/>
                  </a:cubicBezTo>
                  <a:cubicBezTo>
                    <a:pt x="1436" y="5991"/>
                    <a:pt x="1376" y="5912"/>
                    <a:pt x="1316" y="5834"/>
                  </a:cubicBezTo>
                  <a:cubicBezTo>
                    <a:pt x="1137" y="5834"/>
                    <a:pt x="1017" y="5676"/>
                    <a:pt x="838" y="5755"/>
                  </a:cubicBezTo>
                  <a:cubicBezTo>
                    <a:pt x="778" y="5755"/>
                    <a:pt x="898" y="5834"/>
                    <a:pt x="957" y="5912"/>
                  </a:cubicBezTo>
                  <a:cubicBezTo>
                    <a:pt x="1077" y="6070"/>
                    <a:pt x="1197" y="6228"/>
                    <a:pt x="1257" y="6385"/>
                  </a:cubicBezTo>
                  <a:cubicBezTo>
                    <a:pt x="1436" y="6543"/>
                    <a:pt x="1556" y="6780"/>
                    <a:pt x="1735" y="6937"/>
                  </a:cubicBezTo>
                  <a:cubicBezTo>
                    <a:pt x="1795" y="7016"/>
                    <a:pt x="1855" y="7016"/>
                    <a:pt x="1975" y="7095"/>
                  </a:cubicBezTo>
                  <a:cubicBezTo>
                    <a:pt x="2094" y="7095"/>
                    <a:pt x="2214" y="6937"/>
                    <a:pt x="2274" y="7016"/>
                  </a:cubicBezTo>
                  <a:cubicBezTo>
                    <a:pt x="2393" y="7095"/>
                    <a:pt x="2393" y="7331"/>
                    <a:pt x="2453" y="7410"/>
                  </a:cubicBezTo>
                  <a:cubicBezTo>
                    <a:pt x="2513" y="7568"/>
                    <a:pt x="2573" y="7647"/>
                    <a:pt x="2693" y="7804"/>
                  </a:cubicBezTo>
                  <a:cubicBezTo>
                    <a:pt x="2752" y="7962"/>
                    <a:pt x="2932" y="8199"/>
                    <a:pt x="2932" y="8435"/>
                  </a:cubicBezTo>
                  <a:cubicBezTo>
                    <a:pt x="2932" y="8672"/>
                    <a:pt x="2752" y="8908"/>
                    <a:pt x="2752" y="9145"/>
                  </a:cubicBezTo>
                  <a:cubicBezTo>
                    <a:pt x="2693" y="9302"/>
                    <a:pt x="2693" y="9460"/>
                    <a:pt x="2752" y="9539"/>
                  </a:cubicBezTo>
                  <a:cubicBezTo>
                    <a:pt x="2752" y="9618"/>
                    <a:pt x="2872" y="9539"/>
                    <a:pt x="2932" y="9539"/>
                  </a:cubicBezTo>
                  <a:cubicBezTo>
                    <a:pt x="2992" y="9618"/>
                    <a:pt x="2992" y="9775"/>
                    <a:pt x="3111" y="9854"/>
                  </a:cubicBezTo>
                  <a:cubicBezTo>
                    <a:pt x="3231" y="10012"/>
                    <a:pt x="3411" y="10169"/>
                    <a:pt x="3590" y="10327"/>
                  </a:cubicBezTo>
                  <a:cubicBezTo>
                    <a:pt x="3770" y="10485"/>
                    <a:pt x="3889" y="10721"/>
                    <a:pt x="4069" y="10958"/>
                  </a:cubicBezTo>
                  <a:cubicBezTo>
                    <a:pt x="4129" y="11115"/>
                    <a:pt x="4188" y="11352"/>
                    <a:pt x="4188" y="11509"/>
                  </a:cubicBezTo>
                  <a:cubicBezTo>
                    <a:pt x="4248" y="11667"/>
                    <a:pt x="4129" y="11982"/>
                    <a:pt x="4188" y="11904"/>
                  </a:cubicBezTo>
                  <a:cubicBezTo>
                    <a:pt x="4428" y="11825"/>
                    <a:pt x="4607" y="11588"/>
                    <a:pt x="4727" y="11273"/>
                  </a:cubicBezTo>
                  <a:cubicBezTo>
                    <a:pt x="4727" y="11194"/>
                    <a:pt x="4547" y="11194"/>
                    <a:pt x="4488" y="11036"/>
                  </a:cubicBezTo>
                  <a:cubicBezTo>
                    <a:pt x="4488" y="10958"/>
                    <a:pt x="4547" y="10879"/>
                    <a:pt x="4488" y="10800"/>
                  </a:cubicBezTo>
                  <a:cubicBezTo>
                    <a:pt x="4428" y="10564"/>
                    <a:pt x="4308" y="10327"/>
                    <a:pt x="4188" y="10169"/>
                  </a:cubicBezTo>
                  <a:cubicBezTo>
                    <a:pt x="4188" y="10091"/>
                    <a:pt x="4188" y="10406"/>
                    <a:pt x="4129" y="10327"/>
                  </a:cubicBezTo>
                  <a:cubicBezTo>
                    <a:pt x="4069" y="10327"/>
                    <a:pt x="4069" y="10169"/>
                    <a:pt x="4009" y="10091"/>
                  </a:cubicBezTo>
                  <a:cubicBezTo>
                    <a:pt x="3949" y="9933"/>
                    <a:pt x="3949" y="9696"/>
                    <a:pt x="3889" y="9539"/>
                  </a:cubicBezTo>
                  <a:cubicBezTo>
                    <a:pt x="3770" y="9145"/>
                    <a:pt x="3590" y="8750"/>
                    <a:pt x="3530" y="8356"/>
                  </a:cubicBezTo>
                  <a:cubicBezTo>
                    <a:pt x="3530" y="8199"/>
                    <a:pt x="3650" y="7962"/>
                    <a:pt x="3650" y="7804"/>
                  </a:cubicBezTo>
                  <a:cubicBezTo>
                    <a:pt x="3590" y="7568"/>
                    <a:pt x="3470" y="7253"/>
                    <a:pt x="3351" y="7095"/>
                  </a:cubicBezTo>
                  <a:cubicBezTo>
                    <a:pt x="3291" y="7016"/>
                    <a:pt x="3291" y="7410"/>
                    <a:pt x="3231" y="7331"/>
                  </a:cubicBezTo>
                  <a:cubicBezTo>
                    <a:pt x="3111" y="7095"/>
                    <a:pt x="3111" y="6780"/>
                    <a:pt x="3052" y="6622"/>
                  </a:cubicBezTo>
                  <a:cubicBezTo>
                    <a:pt x="2932" y="6385"/>
                    <a:pt x="2752" y="6228"/>
                    <a:pt x="2693" y="5991"/>
                  </a:cubicBezTo>
                  <a:cubicBezTo>
                    <a:pt x="2633" y="5755"/>
                    <a:pt x="2633" y="5518"/>
                    <a:pt x="2573" y="5282"/>
                  </a:cubicBezTo>
                  <a:cubicBezTo>
                    <a:pt x="2513" y="5124"/>
                    <a:pt x="2393" y="4966"/>
                    <a:pt x="2334" y="4888"/>
                  </a:cubicBezTo>
                  <a:cubicBezTo>
                    <a:pt x="2274" y="4809"/>
                    <a:pt x="2214" y="4809"/>
                    <a:pt x="2154" y="4730"/>
                  </a:cubicBezTo>
                  <a:cubicBezTo>
                    <a:pt x="2094" y="4493"/>
                    <a:pt x="2154" y="4178"/>
                    <a:pt x="2034" y="3942"/>
                  </a:cubicBezTo>
                  <a:cubicBezTo>
                    <a:pt x="1915" y="3705"/>
                    <a:pt x="1616" y="3626"/>
                    <a:pt x="1496" y="3311"/>
                  </a:cubicBezTo>
                  <a:cubicBezTo>
                    <a:pt x="1376" y="3074"/>
                    <a:pt x="1496" y="2838"/>
                    <a:pt x="1496" y="2523"/>
                  </a:cubicBezTo>
                  <a:cubicBezTo>
                    <a:pt x="1496" y="2365"/>
                    <a:pt x="1376" y="2207"/>
                    <a:pt x="1376" y="2050"/>
                  </a:cubicBezTo>
                  <a:cubicBezTo>
                    <a:pt x="1376" y="1734"/>
                    <a:pt x="1316" y="1340"/>
                    <a:pt x="1556" y="1182"/>
                  </a:cubicBezTo>
                  <a:cubicBezTo>
                    <a:pt x="1735" y="1025"/>
                    <a:pt x="1915" y="1419"/>
                    <a:pt x="2094" y="1498"/>
                  </a:cubicBezTo>
                  <a:cubicBezTo>
                    <a:pt x="2214" y="1498"/>
                    <a:pt x="2274" y="1340"/>
                    <a:pt x="2334" y="1419"/>
                  </a:cubicBezTo>
                  <a:cubicBezTo>
                    <a:pt x="2393" y="1498"/>
                    <a:pt x="2274" y="1655"/>
                    <a:pt x="2334" y="1734"/>
                  </a:cubicBezTo>
                  <a:cubicBezTo>
                    <a:pt x="2393" y="1813"/>
                    <a:pt x="2573" y="1655"/>
                    <a:pt x="2633" y="1734"/>
                  </a:cubicBezTo>
                  <a:cubicBezTo>
                    <a:pt x="2693" y="1892"/>
                    <a:pt x="2573" y="2128"/>
                    <a:pt x="2633" y="2365"/>
                  </a:cubicBezTo>
                  <a:cubicBezTo>
                    <a:pt x="2633" y="2601"/>
                    <a:pt x="2693" y="2838"/>
                    <a:pt x="2752" y="3074"/>
                  </a:cubicBezTo>
                  <a:cubicBezTo>
                    <a:pt x="2812" y="3390"/>
                    <a:pt x="2992" y="3626"/>
                    <a:pt x="3052" y="3863"/>
                  </a:cubicBezTo>
                  <a:cubicBezTo>
                    <a:pt x="3111" y="4020"/>
                    <a:pt x="2992" y="4257"/>
                    <a:pt x="3052" y="4415"/>
                  </a:cubicBezTo>
                  <a:cubicBezTo>
                    <a:pt x="3111" y="4651"/>
                    <a:pt x="3291" y="4809"/>
                    <a:pt x="3470" y="5045"/>
                  </a:cubicBezTo>
                  <a:cubicBezTo>
                    <a:pt x="3590" y="5282"/>
                    <a:pt x="3710" y="5518"/>
                    <a:pt x="3889" y="5755"/>
                  </a:cubicBezTo>
                  <a:cubicBezTo>
                    <a:pt x="4009" y="5834"/>
                    <a:pt x="4188" y="5676"/>
                    <a:pt x="4308" y="5834"/>
                  </a:cubicBezTo>
                  <a:cubicBezTo>
                    <a:pt x="4368" y="5912"/>
                    <a:pt x="4248" y="6070"/>
                    <a:pt x="4248" y="6149"/>
                  </a:cubicBezTo>
                  <a:cubicBezTo>
                    <a:pt x="4248" y="6307"/>
                    <a:pt x="4248" y="6464"/>
                    <a:pt x="4308" y="6622"/>
                  </a:cubicBezTo>
                  <a:cubicBezTo>
                    <a:pt x="4308" y="6701"/>
                    <a:pt x="4368" y="6701"/>
                    <a:pt x="4428" y="6701"/>
                  </a:cubicBezTo>
                  <a:cubicBezTo>
                    <a:pt x="4488" y="6701"/>
                    <a:pt x="4607" y="6543"/>
                    <a:pt x="4607" y="6622"/>
                  </a:cubicBezTo>
                  <a:cubicBezTo>
                    <a:pt x="4727" y="6780"/>
                    <a:pt x="4607" y="7016"/>
                    <a:pt x="4727" y="7174"/>
                  </a:cubicBezTo>
                  <a:cubicBezTo>
                    <a:pt x="4727" y="7253"/>
                    <a:pt x="4906" y="7095"/>
                    <a:pt x="4966" y="7174"/>
                  </a:cubicBezTo>
                  <a:cubicBezTo>
                    <a:pt x="5026" y="7253"/>
                    <a:pt x="5026" y="7331"/>
                    <a:pt x="5026" y="7410"/>
                  </a:cubicBezTo>
                  <a:cubicBezTo>
                    <a:pt x="5086" y="7568"/>
                    <a:pt x="5146" y="7647"/>
                    <a:pt x="5146" y="7804"/>
                  </a:cubicBezTo>
                  <a:cubicBezTo>
                    <a:pt x="5146" y="7883"/>
                    <a:pt x="5026" y="7883"/>
                    <a:pt x="4966" y="7962"/>
                  </a:cubicBezTo>
                  <a:cubicBezTo>
                    <a:pt x="4966" y="8041"/>
                    <a:pt x="4906" y="8277"/>
                    <a:pt x="4966" y="8435"/>
                  </a:cubicBezTo>
                  <a:cubicBezTo>
                    <a:pt x="4966" y="8514"/>
                    <a:pt x="5146" y="8277"/>
                    <a:pt x="5206" y="8356"/>
                  </a:cubicBezTo>
                  <a:cubicBezTo>
                    <a:pt x="5325" y="8435"/>
                    <a:pt x="5325" y="8750"/>
                    <a:pt x="5445" y="8829"/>
                  </a:cubicBezTo>
                  <a:cubicBezTo>
                    <a:pt x="5565" y="8987"/>
                    <a:pt x="5744" y="8908"/>
                    <a:pt x="5864" y="9066"/>
                  </a:cubicBezTo>
                  <a:cubicBezTo>
                    <a:pt x="5924" y="9145"/>
                    <a:pt x="5864" y="9381"/>
                    <a:pt x="5924" y="9539"/>
                  </a:cubicBezTo>
                  <a:cubicBezTo>
                    <a:pt x="5983" y="9696"/>
                    <a:pt x="6103" y="9854"/>
                    <a:pt x="6223" y="10012"/>
                  </a:cubicBezTo>
                  <a:cubicBezTo>
                    <a:pt x="6342" y="10169"/>
                    <a:pt x="6402" y="10327"/>
                    <a:pt x="6462" y="10485"/>
                  </a:cubicBezTo>
                  <a:cubicBezTo>
                    <a:pt x="6582" y="10721"/>
                    <a:pt x="6761" y="11036"/>
                    <a:pt x="6881" y="11273"/>
                  </a:cubicBezTo>
                  <a:cubicBezTo>
                    <a:pt x="7060" y="11667"/>
                    <a:pt x="7300" y="11982"/>
                    <a:pt x="7479" y="12377"/>
                  </a:cubicBezTo>
                  <a:cubicBezTo>
                    <a:pt x="7599" y="12692"/>
                    <a:pt x="7659" y="13086"/>
                    <a:pt x="7719" y="13401"/>
                  </a:cubicBezTo>
                  <a:cubicBezTo>
                    <a:pt x="7719" y="13559"/>
                    <a:pt x="7719" y="13717"/>
                    <a:pt x="7719" y="13796"/>
                  </a:cubicBezTo>
                  <a:cubicBezTo>
                    <a:pt x="7599" y="13953"/>
                    <a:pt x="7419" y="14032"/>
                    <a:pt x="7360" y="14269"/>
                  </a:cubicBezTo>
                  <a:cubicBezTo>
                    <a:pt x="7360" y="14347"/>
                    <a:pt x="7539" y="14269"/>
                    <a:pt x="7599" y="14426"/>
                  </a:cubicBezTo>
                  <a:cubicBezTo>
                    <a:pt x="7599" y="14505"/>
                    <a:pt x="7479" y="14584"/>
                    <a:pt x="7479" y="14584"/>
                  </a:cubicBezTo>
                  <a:cubicBezTo>
                    <a:pt x="7419" y="14742"/>
                    <a:pt x="7240" y="14742"/>
                    <a:pt x="7300" y="14899"/>
                  </a:cubicBezTo>
                  <a:cubicBezTo>
                    <a:pt x="7300" y="15215"/>
                    <a:pt x="7479" y="15451"/>
                    <a:pt x="7599" y="15688"/>
                  </a:cubicBezTo>
                  <a:cubicBezTo>
                    <a:pt x="7719" y="15845"/>
                    <a:pt x="7898" y="16082"/>
                    <a:pt x="8078" y="16239"/>
                  </a:cubicBezTo>
                  <a:cubicBezTo>
                    <a:pt x="8197" y="16318"/>
                    <a:pt x="8377" y="16318"/>
                    <a:pt x="8496" y="16476"/>
                  </a:cubicBezTo>
                  <a:cubicBezTo>
                    <a:pt x="8676" y="16634"/>
                    <a:pt x="8736" y="16949"/>
                    <a:pt x="8975" y="17107"/>
                  </a:cubicBezTo>
                  <a:cubicBezTo>
                    <a:pt x="9214" y="17343"/>
                    <a:pt x="9633" y="17264"/>
                    <a:pt x="9873" y="17501"/>
                  </a:cubicBezTo>
                  <a:cubicBezTo>
                    <a:pt x="10112" y="17658"/>
                    <a:pt x="10232" y="17974"/>
                    <a:pt x="10411" y="18131"/>
                  </a:cubicBezTo>
                  <a:cubicBezTo>
                    <a:pt x="10770" y="18447"/>
                    <a:pt x="11189" y="18762"/>
                    <a:pt x="11608" y="18920"/>
                  </a:cubicBezTo>
                  <a:cubicBezTo>
                    <a:pt x="11787" y="19077"/>
                    <a:pt x="11967" y="18999"/>
                    <a:pt x="12146" y="19077"/>
                  </a:cubicBezTo>
                  <a:cubicBezTo>
                    <a:pt x="12326" y="19077"/>
                    <a:pt x="12445" y="19314"/>
                    <a:pt x="12565" y="19393"/>
                  </a:cubicBezTo>
                  <a:cubicBezTo>
                    <a:pt x="12745" y="19550"/>
                    <a:pt x="12864" y="19787"/>
                    <a:pt x="13104" y="19866"/>
                  </a:cubicBezTo>
                  <a:cubicBezTo>
                    <a:pt x="13343" y="20023"/>
                    <a:pt x="13642" y="20181"/>
                    <a:pt x="13941" y="20260"/>
                  </a:cubicBezTo>
                  <a:cubicBezTo>
                    <a:pt x="14061" y="20339"/>
                    <a:pt x="14240" y="20339"/>
                    <a:pt x="14420" y="20260"/>
                  </a:cubicBezTo>
                  <a:cubicBezTo>
                    <a:pt x="14599" y="20102"/>
                    <a:pt x="14779" y="19866"/>
                    <a:pt x="15018" y="19708"/>
                  </a:cubicBezTo>
                  <a:cubicBezTo>
                    <a:pt x="15078" y="19629"/>
                    <a:pt x="15078" y="19550"/>
                    <a:pt x="15138" y="19550"/>
                  </a:cubicBezTo>
                  <a:cubicBezTo>
                    <a:pt x="15258" y="19550"/>
                    <a:pt x="15317" y="19629"/>
                    <a:pt x="15437" y="19708"/>
                  </a:cubicBezTo>
                  <a:cubicBezTo>
                    <a:pt x="15437" y="19708"/>
                    <a:pt x="15497" y="19629"/>
                    <a:pt x="15497" y="19708"/>
                  </a:cubicBezTo>
                  <a:cubicBezTo>
                    <a:pt x="15676" y="19708"/>
                    <a:pt x="15856" y="19787"/>
                    <a:pt x="15976" y="19945"/>
                  </a:cubicBezTo>
                  <a:cubicBezTo>
                    <a:pt x="16155" y="20181"/>
                    <a:pt x="16275" y="20496"/>
                    <a:pt x="16454" y="20812"/>
                  </a:cubicBezTo>
                  <a:cubicBezTo>
                    <a:pt x="16634" y="21048"/>
                    <a:pt x="16933" y="21364"/>
                    <a:pt x="17112" y="21600"/>
                  </a:cubicBezTo>
                  <a:cubicBezTo>
                    <a:pt x="17112" y="21521"/>
                    <a:pt x="17172" y="21364"/>
                    <a:pt x="17232" y="21285"/>
                  </a:cubicBezTo>
                  <a:cubicBezTo>
                    <a:pt x="17232" y="21127"/>
                    <a:pt x="17172" y="21048"/>
                    <a:pt x="17172" y="20891"/>
                  </a:cubicBezTo>
                  <a:cubicBezTo>
                    <a:pt x="17292" y="20575"/>
                    <a:pt x="17412" y="20260"/>
                    <a:pt x="17531" y="19866"/>
                  </a:cubicBezTo>
                  <a:cubicBezTo>
                    <a:pt x="17830" y="19866"/>
                    <a:pt x="18189" y="19945"/>
                    <a:pt x="18489" y="19945"/>
                  </a:cubicBezTo>
                  <a:cubicBezTo>
                    <a:pt x="18489" y="19787"/>
                    <a:pt x="18548" y="19550"/>
                    <a:pt x="18429" y="19393"/>
                  </a:cubicBezTo>
                  <a:cubicBezTo>
                    <a:pt x="18369" y="19393"/>
                    <a:pt x="18429" y="19235"/>
                    <a:pt x="18369" y="19156"/>
                  </a:cubicBezTo>
                  <a:cubicBezTo>
                    <a:pt x="18309" y="19077"/>
                    <a:pt x="18189" y="19156"/>
                    <a:pt x="18130" y="19077"/>
                  </a:cubicBezTo>
                  <a:cubicBezTo>
                    <a:pt x="18010" y="18999"/>
                    <a:pt x="17830" y="18841"/>
                    <a:pt x="17830" y="18683"/>
                  </a:cubicBezTo>
                  <a:cubicBezTo>
                    <a:pt x="17830" y="18604"/>
                    <a:pt x="18070" y="18762"/>
                    <a:pt x="18130" y="18604"/>
                  </a:cubicBezTo>
                  <a:cubicBezTo>
                    <a:pt x="18249" y="18447"/>
                    <a:pt x="18189" y="18210"/>
                    <a:pt x="18189" y="17974"/>
                  </a:cubicBezTo>
                  <a:cubicBezTo>
                    <a:pt x="18668" y="17895"/>
                    <a:pt x="19147" y="17974"/>
                    <a:pt x="19625" y="17895"/>
                  </a:cubicBezTo>
                  <a:cubicBezTo>
                    <a:pt x="19685" y="17816"/>
                    <a:pt x="19685" y="17737"/>
                    <a:pt x="19745" y="17737"/>
                  </a:cubicBezTo>
                  <a:cubicBezTo>
                    <a:pt x="19805" y="17658"/>
                    <a:pt x="19865" y="17895"/>
                    <a:pt x="19925" y="17816"/>
                  </a:cubicBezTo>
                  <a:cubicBezTo>
                    <a:pt x="20044" y="17737"/>
                    <a:pt x="20044" y="17580"/>
                    <a:pt x="20044" y="17422"/>
                  </a:cubicBezTo>
                  <a:cubicBezTo>
                    <a:pt x="20104" y="17343"/>
                    <a:pt x="20224" y="17185"/>
                    <a:pt x="20343" y="171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4" name="Google Shape;954;p26"/>
            <p:cNvSpPr/>
            <p:nvPr/>
          </p:nvSpPr>
          <p:spPr>
            <a:xfrm>
              <a:off x="1589078" y="3047312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1808" y="10800"/>
                  </a:moveTo>
                  <a:cubicBezTo>
                    <a:pt x="15408" y="14400"/>
                    <a:pt x="19008" y="21600"/>
                    <a:pt x="15408" y="21600"/>
                  </a:cubicBezTo>
                  <a:cubicBezTo>
                    <a:pt x="11808" y="21600"/>
                    <a:pt x="8208" y="18000"/>
                    <a:pt x="4608" y="14400"/>
                  </a:cubicBezTo>
                  <a:cubicBezTo>
                    <a:pt x="4608" y="7200"/>
                    <a:pt x="-2592" y="0"/>
                    <a:pt x="1008" y="0"/>
                  </a:cubicBezTo>
                  <a:cubicBezTo>
                    <a:pt x="4608" y="0"/>
                    <a:pt x="8208" y="7200"/>
                    <a:pt x="11808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5" name="Google Shape;955;p26"/>
            <p:cNvSpPr/>
            <p:nvPr/>
          </p:nvSpPr>
          <p:spPr>
            <a:xfrm>
              <a:off x="1520831" y="3093340"/>
              <a:ext cx="23907" cy="23906"/>
            </a:xfrm>
            <a:custGeom>
              <a:rect b="b" l="l" r="r" t="t"/>
              <a:pathLst>
                <a:path extrusionOk="0" h="18457" w="21600">
                  <a:moveTo>
                    <a:pt x="21600" y="9817"/>
                  </a:moveTo>
                  <a:cubicBezTo>
                    <a:pt x="21600" y="14137"/>
                    <a:pt x="21600" y="18457"/>
                    <a:pt x="2160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21600" y="1177"/>
                  </a:cubicBezTo>
                  <a:cubicBezTo>
                    <a:pt x="21600" y="1177"/>
                    <a:pt x="21600" y="5497"/>
                    <a:pt x="21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6" name="Google Shape;956;p26"/>
            <p:cNvSpPr/>
            <p:nvPr/>
          </p:nvSpPr>
          <p:spPr>
            <a:xfrm>
              <a:off x="1621703" y="306311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7" name="Google Shape;957;p26"/>
            <p:cNvSpPr/>
            <p:nvPr/>
          </p:nvSpPr>
          <p:spPr>
            <a:xfrm>
              <a:off x="3077490" y="5074654"/>
              <a:ext cx="196834" cy="1592868"/>
            </a:xfrm>
            <a:custGeom>
              <a:rect b="b" l="l" r="r" t="t"/>
              <a:pathLst>
                <a:path extrusionOk="0" h="21578" w="21331">
                  <a:moveTo>
                    <a:pt x="20696" y="3058"/>
                  </a:moveTo>
                  <a:cubicBezTo>
                    <a:pt x="20378" y="3058"/>
                    <a:pt x="20060" y="3098"/>
                    <a:pt x="19425" y="3058"/>
                  </a:cubicBezTo>
                  <a:cubicBezTo>
                    <a:pt x="19107" y="3058"/>
                    <a:pt x="18790" y="3058"/>
                    <a:pt x="18472" y="3019"/>
                  </a:cubicBezTo>
                  <a:cubicBezTo>
                    <a:pt x="18155" y="2940"/>
                    <a:pt x="18472" y="2861"/>
                    <a:pt x="18155" y="2821"/>
                  </a:cubicBezTo>
                  <a:cubicBezTo>
                    <a:pt x="17837" y="2624"/>
                    <a:pt x="17202" y="2426"/>
                    <a:pt x="16566" y="2229"/>
                  </a:cubicBezTo>
                  <a:cubicBezTo>
                    <a:pt x="16249" y="2150"/>
                    <a:pt x="16249" y="2031"/>
                    <a:pt x="15931" y="1952"/>
                  </a:cubicBezTo>
                  <a:cubicBezTo>
                    <a:pt x="15613" y="1913"/>
                    <a:pt x="14978" y="1952"/>
                    <a:pt x="14978" y="1913"/>
                  </a:cubicBezTo>
                  <a:cubicBezTo>
                    <a:pt x="14660" y="1873"/>
                    <a:pt x="14978" y="1794"/>
                    <a:pt x="14978" y="1755"/>
                  </a:cubicBezTo>
                  <a:cubicBezTo>
                    <a:pt x="14978" y="1676"/>
                    <a:pt x="14343" y="1676"/>
                    <a:pt x="14025" y="1637"/>
                  </a:cubicBezTo>
                  <a:cubicBezTo>
                    <a:pt x="14025" y="1558"/>
                    <a:pt x="14025" y="1479"/>
                    <a:pt x="14025" y="1400"/>
                  </a:cubicBezTo>
                  <a:cubicBezTo>
                    <a:pt x="14025" y="1360"/>
                    <a:pt x="14343" y="1321"/>
                    <a:pt x="14343" y="1321"/>
                  </a:cubicBezTo>
                  <a:cubicBezTo>
                    <a:pt x="14660" y="1281"/>
                    <a:pt x="14025" y="1242"/>
                    <a:pt x="14025" y="1202"/>
                  </a:cubicBezTo>
                  <a:cubicBezTo>
                    <a:pt x="14025" y="1123"/>
                    <a:pt x="14660" y="1084"/>
                    <a:pt x="14660" y="1005"/>
                  </a:cubicBezTo>
                  <a:cubicBezTo>
                    <a:pt x="14343" y="926"/>
                    <a:pt x="13390" y="847"/>
                    <a:pt x="13072" y="768"/>
                  </a:cubicBezTo>
                  <a:cubicBezTo>
                    <a:pt x="12437" y="570"/>
                    <a:pt x="12755" y="412"/>
                    <a:pt x="12119" y="215"/>
                  </a:cubicBezTo>
                  <a:cubicBezTo>
                    <a:pt x="11802" y="136"/>
                    <a:pt x="10849" y="96"/>
                    <a:pt x="10531" y="17"/>
                  </a:cubicBezTo>
                  <a:cubicBezTo>
                    <a:pt x="9896" y="17"/>
                    <a:pt x="9260" y="-22"/>
                    <a:pt x="8943" y="17"/>
                  </a:cubicBezTo>
                  <a:cubicBezTo>
                    <a:pt x="8625" y="136"/>
                    <a:pt x="9578" y="254"/>
                    <a:pt x="8943" y="333"/>
                  </a:cubicBezTo>
                  <a:cubicBezTo>
                    <a:pt x="8625" y="412"/>
                    <a:pt x="7672" y="412"/>
                    <a:pt x="6719" y="452"/>
                  </a:cubicBezTo>
                  <a:cubicBezTo>
                    <a:pt x="7037" y="570"/>
                    <a:pt x="7355" y="689"/>
                    <a:pt x="7355" y="807"/>
                  </a:cubicBezTo>
                  <a:cubicBezTo>
                    <a:pt x="7672" y="1005"/>
                    <a:pt x="8307" y="1202"/>
                    <a:pt x="8625" y="1400"/>
                  </a:cubicBezTo>
                  <a:cubicBezTo>
                    <a:pt x="8625" y="1518"/>
                    <a:pt x="8307" y="1676"/>
                    <a:pt x="8307" y="1834"/>
                  </a:cubicBezTo>
                  <a:cubicBezTo>
                    <a:pt x="8307" y="1992"/>
                    <a:pt x="8943" y="2110"/>
                    <a:pt x="8943" y="2268"/>
                  </a:cubicBezTo>
                  <a:cubicBezTo>
                    <a:pt x="9260" y="2584"/>
                    <a:pt x="8943" y="2861"/>
                    <a:pt x="8625" y="3177"/>
                  </a:cubicBezTo>
                  <a:cubicBezTo>
                    <a:pt x="8307" y="3256"/>
                    <a:pt x="7990" y="3374"/>
                    <a:pt x="7990" y="3453"/>
                  </a:cubicBezTo>
                  <a:cubicBezTo>
                    <a:pt x="7990" y="3532"/>
                    <a:pt x="8307" y="3571"/>
                    <a:pt x="8307" y="3650"/>
                  </a:cubicBezTo>
                  <a:cubicBezTo>
                    <a:pt x="8625" y="3887"/>
                    <a:pt x="8307" y="4124"/>
                    <a:pt x="8625" y="4361"/>
                  </a:cubicBezTo>
                  <a:cubicBezTo>
                    <a:pt x="8625" y="4440"/>
                    <a:pt x="9260" y="4480"/>
                    <a:pt x="8943" y="4559"/>
                  </a:cubicBezTo>
                  <a:cubicBezTo>
                    <a:pt x="8943" y="4638"/>
                    <a:pt x="8307" y="4717"/>
                    <a:pt x="7990" y="4796"/>
                  </a:cubicBezTo>
                  <a:cubicBezTo>
                    <a:pt x="7990" y="4993"/>
                    <a:pt x="8307" y="5230"/>
                    <a:pt x="8307" y="5427"/>
                  </a:cubicBezTo>
                  <a:cubicBezTo>
                    <a:pt x="8307" y="5585"/>
                    <a:pt x="7990" y="5783"/>
                    <a:pt x="7672" y="5941"/>
                  </a:cubicBezTo>
                  <a:cubicBezTo>
                    <a:pt x="7355" y="6217"/>
                    <a:pt x="6402" y="6454"/>
                    <a:pt x="6402" y="6730"/>
                  </a:cubicBezTo>
                  <a:cubicBezTo>
                    <a:pt x="6084" y="6928"/>
                    <a:pt x="7355" y="7125"/>
                    <a:pt x="7037" y="7323"/>
                  </a:cubicBezTo>
                  <a:cubicBezTo>
                    <a:pt x="7037" y="7441"/>
                    <a:pt x="5449" y="7520"/>
                    <a:pt x="5449" y="7678"/>
                  </a:cubicBezTo>
                  <a:cubicBezTo>
                    <a:pt x="5449" y="7876"/>
                    <a:pt x="6402" y="8073"/>
                    <a:pt x="6719" y="8310"/>
                  </a:cubicBezTo>
                  <a:cubicBezTo>
                    <a:pt x="7037" y="8507"/>
                    <a:pt x="7672" y="8744"/>
                    <a:pt x="7672" y="8981"/>
                  </a:cubicBezTo>
                  <a:cubicBezTo>
                    <a:pt x="7672" y="9100"/>
                    <a:pt x="6719" y="9179"/>
                    <a:pt x="6719" y="9297"/>
                  </a:cubicBezTo>
                  <a:cubicBezTo>
                    <a:pt x="6719" y="9416"/>
                    <a:pt x="7037" y="9534"/>
                    <a:pt x="7037" y="9692"/>
                  </a:cubicBezTo>
                  <a:cubicBezTo>
                    <a:pt x="7037" y="9811"/>
                    <a:pt x="7037" y="9890"/>
                    <a:pt x="6719" y="10008"/>
                  </a:cubicBezTo>
                  <a:cubicBezTo>
                    <a:pt x="6402" y="10126"/>
                    <a:pt x="5449" y="10245"/>
                    <a:pt x="5449" y="10363"/>
                  </a:cubicBezTo>
                  <a:cubicBezTo>
                    <a:pt x="4813" y="10719"/>
                    <a:pt x="5131" y="11035"/>
                    <a:pt x="4496" y="11390"/>
                  </a:cubicBezTo>
                  <a:cubicBezTo>
                    <a:pt x="4496" y="11469"/>
                    <a:pt x="3543" y="11548"/>
                    <a:pt x="3225" y="11627"/>
                  </a:cubicBezTo>
                  <a:cubicBezTo>
                    <a:pt x="2590" y="11785"/>
                    <a:pt x="1955" y="11903"/>
                    <a:pt x="1955" y="12022"/>
                  </a:cubicBezTo>
                  <a:cubicBezTo>
                    <a:pt x="1955" y="12140"/>
                    <a:pt x="2907" y="12259"/>
                    <a:pt x="3225" y="12377"/>
                  </a:cubicBezTo>
                  <a:cubicBezTo>
                    <a:pt x="3225" y="12456"/>
                    <a:pt x="2907" y="12575"/>
                    <a:pt x="2907" y="12693"/>
                  </a:cubicBezTo>
                  <a:cubicBezTo>
                    <a:pt x="2907" y="12851"/>
                    <a:pt x="3860" y="12970"/>
                    <a:pt x="3860" y="13128"/>
                  </a:cubicBezTo>
                  <a:cubicBezTo>
                    <a:pt x="3860" y="13285"/>
                    <a:pt x="2907" y="13443"/>
                    <a:pt x="2907" y="13641"/>
                  </a:cubicBezTo>
                  <a:cubicBezTo>
                    <a:pt x="2590" y="13878"/>
                    <a:pt x="2590" y="14115"/>
                    <a:pt x="2907" y="14352"/>
                  </a:cubicBezTo>
                  <a:cubicBezTo>
                    <a:pt x="3225" y="14470"/>
                    <a:pt x="3543" y="14628"/>
                    <a:pt x="4496" y="14707"/>
                  </a:cubicBezTo>
                  <a:cubicBezTo>
                    <a:pt x="5131" y="14747"/>
                    <a:pt x="6084" y="14786"/>
                    <a:pt x="6402" y="14707"/>
                  </a:cubicBezTo>
                  <a:cubicBezTo>
                    <a:pt x="7037" y="14589"/>
                    <a:pt x="6402" y="14391"/>
                    <a:pt x="6719" y="14233"/>
                  </a:cubicBezTo>
                  <a:cubicBezTo>
                    <a:pt x="6719" y="14194"/>
                    <a:pt x="7355" y="14194"/>
                    <a:pt x="7355" y="14233"/>
                  </a:cubicBezTo>
                  <a:cubicBezTo>
                    <a:pt x="7672" y="14312"/>
                    <a:pt x="7355" y="14431"/>
                    <a:pt x="7672" y="14510"/>
                  </a:cubicBezTo>
                  <a:cubicBezTo>
                    <a:pt x="7672" y="14549"/>
                    <a:pt x="8307" y="14628"/>
                    <a:pt x="8625" y="14707"/>
                  </a:cubicBezTo>
                  <a:cubicBezTo>
                    <a:pt x="8307" y="14747"/>
                    <a:pt x="7672" y="14826"/>
                    <a:pt x="7990" y="14865"/>
                  </a:cubicBezTo>
                  <a:cubicBezTo>
                    <a:pt x="7990" y="14905"/>
                    <a:pt x="8625" y="14826"/>
                    <a:pt x="8943" y="14905"/>
                  </a:cubicBezTo>
                  <a:cubicBezTo>
                    <a:pt x="9260" y="14983"/>
                    <a:pt x="9260" y="14983"/>
                    <a:pt x="9260" y="15062"/>
                  </a:cubicBezTo>
                  <a:cubicBezTo>
                    <a:pt x="7990" y="15102"/>
                    <a:pt x="8943" y="15418"/>
                    <a:pt x="8625" y="15536"/>
                  </a:cubicBezTo>
                  <a:cubicBezTo>
                    <a:pt x="8307" y="15615"/>
                    <a:pt x="7990" y="15694"/>
                    <a:pt x="7990" y="15813"/>
                  </a:cubicBezTo>
                  <a:cubicBezTo>
                    <a:pt x="7990" y="15931"/>
                    <a:pt x="8625" y="16010"/>
                    <a:pt x="8625" y="16129"/>
                  </a:cubicBezTo>
                  <a:cubicBezTo>
                    <a:pt x="8625" y="16208"/>
                    <a:pt x="7672" y="16287"/>
                    <a:pt x="7990" y="16366"/>
                  </a:cubicBezTo>
                  <a:cubicBezTo>
                    <a:pt x="8307" y="16445"/>
                    <a:pt x="9896" y="16405"/>
                    <a:pt x="9896" y="16445"/>
                  </a:cubicBezTo>
                  <a:cubicBezTo>
                    <a:pt x="10531" y="16563"/>
                    <a:pt x="10213" y="16721"/>
                    <a:pt x="9578" y="16800"/>
                  </a:cubicBezTo>
                  <a:cubicBezTo>
                    <a:pt x="9260" y="16879"/>
                    <a:pt x="7990" y="16800"/>
                    <a:pt x="7672" y="16879"/>
                  </a:cubicBezTo>
                  <a:cubicBezTo>
                    <a:pt x="7672" y="16997"/>
                    <a:pt x="8943" y="17037"/>
                    <a:pt x="8625" y="17116"/>
                  </a:cubicBezTo>
                  <a:cubicBezTo>
                    <a:pt x="8625" y="17392"/>
                    <a:pt x="7672" y="17629"/>
                    <a:pt x="7037" y="17866"/>
                  </a:cubicBezTo>
                  <a:cubicBezTo>
                    <a:pt x="6719" y="17906"/>
                    <a:pt x="6402" y="17866"/>
                    <a:pt x="6402" y="17827"/>
                  </a:cubicBezTo>
                  <a:cubicBezTo>
                    <a:pt x="6084" y="17708"/>
                    <a:pt x="7355" y="17550"/>
                    <a:pt x="6719" y="17511"/>
                  </a:cubicBezTo>
                  <a:cubicBezTo>
                    <a:pt x="5131" y="17471"/>
                    <a:pt x="3860" y="17353"/>
                    <a:pt x="2272" y="17392"/>
                  </a:cubicBezTo>
                  <a:cubicBezTo>
                    <a:pt x="1955" y="17590"/>
                    <a:pt x="684" y="17590"/>
                    <a:pt x="366" y="17748"/>
                  </a:cubicBezTo>
                  <a:cubicBezTo>
                    <a:pt x="49" y="17827"/>
                    <a:pt x="-269" y="17985"/>
                    <a:pt x="366" y="18024"/>
                  </a:cubicBezTo>
                  <a:cubicBezTo>
                    <a:pt x="1002" y="18024"/>
                    <a:pt x="1637" y="17945"/>
                    <a:pt x="1002" y="17827"/>
                  </a:cubicBezTo>
                  <a:cubicBezTo>
                    <a:pt x="1319" y="17787"/>
                    <a:pt x="1955" y="17827"/>
                    <a:pt x="2272" y="17827"/>
                  </a:cubicBezTo>
                  <a:cubicBezTo>
                    <a:pt x="2907" y="17787"/>
                    <a:pt x="3225" y="17906"/>
                    <a:pt x="3543" y="17945"/>
                  </a:cubicBezTo>
                  <a:cubicBezTo>
                    <a:pt x="4496" y="17866"/>
                    <a:pt x="6084" y="17945"/>
                    <a:pt x="6719" y="18024"/>
                  </a:cubicBezTo>
                  <a:cubicBezTo>
                    <a:pt x="7037" y="18103"/>
                    <a:pt x="6084" y="18182"/>
                    <a:pt x="6084" y="18222"/>
                  </a:cubicBezTo>
                  <a:cubicBezTo>
                    <a:pt x="5766" y="18261"/>
                    <a:pt x="5449" y="18340"/>
                    <a:pt x="5131" y="18379"/>
                  </a:cubicBezTo>
                  <a:cubicBezTo>
                    <a:pt x="4813" y="18419"/>
                    <a:pt x="4178" y="18419"/>
                    <a:pt x="4178" y="18498"/>
                  </a:cubicBezTo>
                  <a:cubicBezTo>
                    <a:pt x="3860" y="18537"/>
                    <a:pt x="3543" y="18616"/>
                    <a:pt x="3860" y="18616"/>
                  </a:cubicBezTo>
                  <a:cubicBezTo>
                    <a:pt x="5449" y="18656"/>
                    <a:pt x="7037" y="18537"/>
                    <a:pt x="8625" y="18616"/>
                  </a:cubicBezTo>
                  <a:cubicBezTo>
                    <a:pt x="9260" y="18656"/>
                    <a:pt x="9896" y="18814"/>
                    <a:pt x="9260" y="18893"/>
                  </a:cubicBezTo>
                  <a:cubicBezTo>
                    <a:pt x="8943" y="18972"/>
                    <a:pt x="7990" y="18814"/>
                    <a:pt x="7037" y="18814"/>
                  </a:cubicBezTo>
                  <a:cubicBezTo>
                    <a:pt x="6402" y="18774"/>
                    <a:pt x="5449" y="18695"/>
                    <a:pt x="5131" y="18774"/>
                  </a:cubicBezTo>
                  <a:cubicBezTo>
                    <a:pt x="4496" y="18814"/>
                    <a:pt x="4813" y="18972"/>
                    <a:pt x="5449" y="19011"/>
                  </a:cubicBezTo>
                  <a:cubicBezTo>
                    <a:pt x="6084" y="19090"/>
                    <a:pt x="7355" y="18932"/>
                    <a:pt x="7672" y="19011"/>
                  </a:cubicBezTo>
                  <a:cubicBezTo>
                    <a:pt x="7990" y="19130"/>
                    <a:pt x="6402" y="19209"/>
                    <a:pt x="6402" y="19327"/>
                  </a:cubicBezTo>
                  <a:cubicBezTo>
                    <a:pt x="6402" y="19485"/>
                    <a:pt x="6402" y="19683"/>
                    <a:pt x="7355" y="19801"/>
                  </a:cubicBezTo>
                  <a:cubicBezTo>
                    <a:pt x="7990" y="19841"/>
                    <a:pt x="7990" y="19525"/>
                    <a:pt x="8625" y="19564"/>
                  </a:cubicBezTo>
                  <a:cubicBezTo>
                    <a:pt x="9578" y="19604"/>
                    <a:pt x="8625" y="19762"/>
                    <a:pt x="8943" y="19841"/>
                  </a:cubicBezTo>
                  <a:cubicBezTo>
                    <a:pt x="8625" y="19919"/>
                    <a:pt x="7990" y="19959"/>
                    <a:pt x="7672" y="20038"/>
                  </a:cubicBezTo>
                  <a:cubicBezTo>
                    <a:pt x="7037" y="20117"/>
                    <a:pt x="6402" y="20235"/>
                    <a:pt x="6719" y="20354"/>
                  </a:cubicBezTo>
                  <a:cubicBezTo>
                    <a:pt x="7355" y="20433"/>
                    <a:pt x="8625" y="20393"/>
                    <a:pt x="9260" y="20472"/>
                  </a:cubicBezTo>
                  <a:cubicBezTo>
                    <a:pt x="9578" y="20512"/>
                    <a:pt x="8625" y="20591"/>
                    <a:pt x="8625" y="20630"/>
                  </a:cubicBezTo>
                  <a:cubicBezTo>
                    <a:pt x="8943" y="20709"/>
                    <a:pt x="10531" y="20630"/>
                    <a:pt x="10531" y="20709"/>
                  </a:cubicBezTo>
                  <a:cubicBezTo>
                    <a:pt x="10531" y="20788"/>
                    <a:pt x="8943" y="20749"/>
                    <a:pt x="8943" y="20828"/>
                  </a:cubicBezTo>
                  <a:cubicBezTo>
                    <a:pt x="8943" y="20907"/>
                    <a:pt x="10213" y="20946"/>
                    <a:pt x="10531" y="21025"/>
                  </a:cubicBezTo>
                  <a:cubicBezTo>
                    <a:pt x="10849" y="21144"/>
                    <a:pt x="10531" y="21302"/>
                    <a:pt x="11166" y="21381"/>
                  </a:cubicBezTo>
                  <a:cubicBezTo>
                    <a:pt x="11802" y="21499"/>
                    <a:pt x="12437" y="21578"/>
                    <a:pt x="13390" y="21578"/>
                  </a:cubicBezTo>
                  <a:cubicBezTo>
                    <a:pt x="14025" y="21578"/>
                    <a:pt x="13390" y="21420"/>
                    <a:pt x="13707" y="21381"/>
                  </a:cubicBezTo>
                  <a:cubicBezTo>
                    <a:pt x="13707" y="21302"/>
                    <a:pt x="14660" y="21302"/>
                    <a:pt x="14660" y="21262"/>
                  </a:cubicBezTo>
                  <a:cubicBezTo>
                    <a:pt x="14660" y="21183"/>
                    <a:pt x="13707" y="21144"/>
                    <a:pt x="14025" y="21104"/>
                  </a:cubicBezTo>
                  <a:cubicBezTo>
                    <a:pt x="14025" y="21065"/>
                    <a:pt x="14660" y="21144"/>
                    <a:pt x="14978" y="21183"/>
                  </a:cubicBezTo>
                  <a:cubicBezTo>
                    <a:pt x="15296" y="21223"/>
                    <a:pt x="16249" y="21262"/>
                    <a:pt x="16884" y="21302"/>
                  </a:cubicBezTo>
                  <a:cubicBezTo>
                    <a:pt x="16566" y="21262"/>
                    <a:pt x="16566" y="21262"/>
                    <a:pt x="16566" y="21223"/>
                  </a:cubicBezTo>
                  <a:cubicBezTo>
                    <a:pt x="15931" y="21025"/>
                    <a:pt x="16249" y="20788"/>
                    <a:pt x="14978" y="20670"/>
                  </a:cubicBezTo>
                  <a:cubicBezTo>
                    <a:pt x="14343" y="20551"/>
                    <a:pt x="13072" y="20788"/>
                    <a:pt x="12437" y="20749"/>
                  </a:cubicBezTo>
                  <a:cubicBezTo>
                    <a:pt x="11166" y="20630"/>
                    <a:pt x="11484" y="20433"/>
                    <a:pt x="10849" y="20275"/>
                  </a:cubicBezTo>
                  <a:cubicBezTo>
                    <a:pt x="10213" y="20156"/>
                    <a:pt x="9896" y="19959"/>
                    <a:pt x="10213" y="19801"/>
                  </a:cubicBezTo>
                  <a:cubicBezTo>
                    <a:pt x="10531" y="19643"/>
                    <a:pt x="11802" y="19604"/>
                    <a:pt x="12437" y="19485"/>
                  </a:cubicBezTo>
                  <a:cubicBezTo>
                    <a:pt x="13072" y="19406"/>
                    <a:pt x="13072" y="19327"/>
                    <a:pt x="13390" y="19248"/>
                  </a:cubicBezTo>
                  <a:cubicBezTo>
                    <a:pt x="13707" y="19130"/>
                    <a:pt x="14343" y="19011"/>
                    <a:pt x="14343" y="18853"/>
                  </a:cubicBezTo>
                  <a:cubicBezTo>
                    <a:pt x="14025" y="18774"/>
                    <a:pt x="12119" y="18735"/>
                    <a:pt x="12119" y="18616"/>
                  </a:cubicBezTo>
                  <a:cubicBezTo>
                    <a:pt x="12119" y="18458"/>
                    <a:pt x="13390" y="18340"/>
                    <a:pt x="14025" y="18182"/>
                  </a:cubicBezTo>
                  <a:cubicBezTo>
                    <a:pt x="14025" y="18143"/>
                    <a:pt x="14025" y="18064"/>
                    <a:pt x="14025" y="18024"/>
                  </a:cubicBezTo>
                  <a:cubicBezTo>
                    <a:pt x="14343" y="17945"/>
                    <a:pt x="14660" y="17906"/>
                    <a:pt x="14978" y="17827"/>
                  </a:cubicBezTo>
                  <a:cubicBezTo>
                    <a:pt x="14978" y="17708"/>
                    <a:pt x="15296" y="17590"/>
                    <a:pt x="14978" y="17432"/>
                  </a:cubicBezTo>
                  <a:cubicBezTo>
                    <a:pt x="14978" y="17353"/>
                    <a:pt x="13390" y="17313"/>
                    <a:pt x="13390" y="17234"/>
                  </a:cubicBezTo>
                  <a:cubicBezTo>
                    <a:pt x="13707" y="17116"/>
                    <a:pt x="15931" y="17076"/>
                    <a:pt x="15613" y="16958"/>
                  </a:cubicBezTo>
                  <a:cubicBezTo>
                    <a:pt x="15296" y="16800"/>
                    <a:pt x="13072" y="16839"/>
                    <a:pt x="12437" y="16721"/>
                  </a:cubicBezTo>
                  <a:cubicBezTo>
                    <a:pt x="12119" y="16681"/>
                    <a:pt x="13390" y="16642"/>
                    <a:pt x="13707" y="16642"/>
                  </a:cubicBezTo>
                  <a:cubicBezTo>
                    <a:pt x="14343" y="16642"/>
                    <a:pt x="14660" y="16760"/>
                    <a:pt x="15296" y="16721"/>
                  </a:cubicBezTo>
                  <a:cubicBezTo>
                    <a:pt x="15613" y="16721"/>
                    <a:pt x="15931" y="16642"/>
                    <a:pt x="15931" y="16602"/>
                  </a:cubicBezTo>
                  <a:cubicBezTo>
                    <a:pt x="15931" y="16563"/>
                    <a:pt x="15931" y="16484"/>
                    <a:pt x="15296" y="16484"/>
                  </a:cubicBezTo>
                  <a:cubicBezTo>
                    <a:pt x="14660" y="16445"/>
                    <a:pt x="13390" y="16524"/>
                    <a:pt x="12755" y="16445"/>
                  </a:cubicBezTo>
                  <a:cubicBezTo>
                    <a:pt x="12119" y="16326"/>
                    <a:pt x="13072" y="16208"/>
                    <a:pt x="12755" y="16089"/>
                  </a:cubicBezTo>
                  <a:cubicBezTo>
                    <a:pt x="12755" y="15971"/>
                    <a:pt x="12119" y="15852"/>
                    <a:pt x="12119" y="15694"/>
                  </a:cubicBezTo>
                  <a:cubicBezTo>
                    <a:pt x="12119" y="15655"/>
                    <a:pt x="12437" y="15615"/>
                    <a:pt x="12119" y="15576"/>
                  </a:cubicBezTo>
                  <a:cubicBezTo>
                    <a:pt x="11802" y="15536"/>
                    <a:pt x="10849" y="15576"/>
                    <a:pt x="10849" y="15536"/>
                  </a:cubicBezTo>
                  <a:cubicBezTo>
                    <a:pt x="10213" y="15339"/>
                    <a:pt x="10531" y="15181"/>
                    <a:pt x="10849" y="15023"/>
                  </a:cubicBezTo>
                  <a:cubicBezTo>
                    <a:pt x="10849" y="14905"/>
                    <a:pt x="11802" y="14826"/>
                    <a:pt x="11484" y="14707"/>
                  </a:cubicBezTo>
                  <a:cubicBezTo>
                    <a:pt x="11484" y="14549"/>
                    <a:pt x="10531" y="14431"/>
                    <a:pt x="10213" y="14273"/>
                  </a:cubicBezTo>
                  <a:cubicBezTo>
                    <a:pt x="10213" y="14115"/>
                    <a:pt x="10213" y="13957"/>
                    <a:pt x="10531" y="13799"/>
                  </a:cubicBezTo>
                  <a:cubicBezTo>
                    <a:pt x="10531" y="13680"/>
                    <a:pt x="10531" y="13562"/>
                    <a:pt x="10531" y="13443"/>
                  </a:cubicBezTo>
                  <a:cubicBezTo>
                    <a:pt x="10531" y="13364"/>
                    <a:pt x="11166" y="13285"/>
                    <a:pt x="11166" y="13207"/>
                  </a:cubicBezTo>
                  <a:cubicBezTo>
                    <a:pt x="11166" y="13088"/>
                    <a:pt x="10213" y="12970"/>
                    <a:pt x="10531" y="12851"/>
                  </a:cubicBezTo>
                  <a:cubicBezTo>
                    <a:pt x="11166" y="12772"/>
                    <a:pt x="13072" y="12772"/>
                    <a:pt x="13072" y="12654"/>
                  </a:cubicBezTo>
                  <a:cubicBezTo>
                    <a:pt x="13390" y="12456"/>
                    <a:pt x="11802" y="12298"/>
                    <a:pt x="11484" y="12101"/>
                  </a:cubicBezTo>
                  <a:cubicBezTo>
                    <a:pt x="10849" y="11824"/>
                    <a:pt x="10213" y="11588"/>
                    <a:pt x="10531" y="11311"/>
                  </a:cubicBezTo>
                  <a:cubicBezTo>
                    <a:pt x="10849" y="11232"/>
                    <a:pt x="12755" y="11272"/>
                    <a:pt x="13072" y="11153"/>
                  </a:cubicBezTo>
                  <a:cubicBezTo>
                    <a:pt x="13707" y="10837"/>
                    <a:pt x="12119" y="10837"/>
                    <a:pt x="12119" y="10640"/>
                  </a:cubicBezTo>
                  <a:cubicBezTo>
                    <a:pt x="12119" y="10600"/>
                    <a:pt x="12755" y="10600"/>
                    <a:pt x="12755" y="10561"/>
                  </a:cubicBezTo>
                  <a:cubicBezTo>
                    <a:pt x="13072" y="10245"/>
                    <a:pt x="13707" y="10008"/>
                    <a:pt x="14343" y="9771"/>
                  </a:cubicBezTo>
                  <a:cubicBezTo>
                    <a:pt x="14343" y="9653"/>
                    <a:pt x="15296" y="9455"/>
                    <a:pt x="14660" y="9337"/>
                  </a:cubicBezTo>
                  <a:cubicBezTo>
                    <a:pt x="14660" y="9258"/>
                    <a:pt x="13390" y="9416"/>
                    <a:pt x="13072" y="9337"/>
                  </a:cubicBezTo>
                  <a:cubicBezTo>
                    <a:pt x="12755" y="9218"/>
                    <a:pt x="13707" y="9060"/>
                    <a:pt x="13390" y="8902"/>
                  </a:cubicBezTo>
                  <a:cubicBezTo>
                    <a:pt x="13072" y="8823"/>
                    <a:pt x="11802" y="8823"/>
                    <a:pt x="11484" y="8705"/>
                  </a:cubicBezTo>
                  <a:cubicBezTo>
                    <a:pt x="11166" y="8665"/>
                    <a:pt x="12119" y="8626"/>
                    <a:pt x="12119" y="8547"/>
                  </a:cubicBezTo>
                  <a:cubicBezTo>
                    <a:pt x="12119" y="8468"/>
                    <a:pt x="11166" y="8428"/>
                    <a:pt x="11166" y="8349"/>
                  </a:cubicBezTo>
                  <a:cubicBezTo>
                    <a:pt x="10849" y="8192"/>
                    <a:pt x="10849" y="8073"/>
                    <a:pt x="11166" y="7955"/>
                  </a:cubicBezTo>
                  <a:cubicBezTo>
                    <a:pt x="11484" y="7757"/>
                    <a:pt x="12755" y="7599"/>
                    <a:pt x="13072" y="7402"/>
                  </a:cubicBezTo>
                  <a:cubicBezTo>
                    <a:pt x="13072" y="7244"/>
                    <a:pt x="13390" y="6967"/>
                    <a:pt x="12119" y="6928"/>
                  </a:cubicBezTo>
                  <a:cubicBezTo>
                    <a:pt x="12437" y="6888"/>
                    <a:pt x="12437" y="6849"/>
                    <a:pt x="12755" y="6770"/>
                  </a:cubicBezTo>
                  <a:cubicBezTo>
                    <a:pt x="13390" y="6809"/>
                    <a:pt x="12437" y="6573"/>
                    <a:pt x="12755" y="6454"/>
                  </a:cubicBezTo>
                  <a:cubicBezTo>
                    <a:pt x="13390" y="6336"/>
                    <a:pt x="14660" y="6257"/>
                    <a:pt x="14978" y="6138"/>
                  </a:cubicBezTo>
                  <a:cubicBezTo>
                    <a:pt x="15613" y="5980"/>
                    <a:pt x="15296" y="5783"/>
                    <a:pt x="15931" y="5664"/>
                  </a:cubicBezTo>
                  <a:cubicBezTo>
                    <a:pt x="16249" y="5585"/>
                    <a:pt x="17837" y="5704"/>
                    <a:pt x="18155" y="5625"/>
                  </a:cubicBezTo>
                  <a:cubicBezTo>
                    <a:pt x="18472" y="5506"/>
                    <a:pt x="16884" y="5427"/>
                    <a:pt x="16884" y="5348"/>
                  </a:cubicBezTo>
                  <a:cubicBezTo>
                    <a:pt x="16566" y="5269"/>
                    <a:pt x="17202" y="5190"/>
                    <a:pt x="17202" y="5072"/>
                  </a:cubicBezTo>
                  <a:cubicBezTo>
                    <a:pt x="17202" y="4954"/>
                    <a:pt x="16566" y="4835"/>
                    <a:pt x="16249" y="4677"/>
                  </a:cubicBezTo>
                  <a:cubicBezTo>
                    <a:pt x="16249" y="4638"/>
                    <a:pt x="16249" y="4559"/>
                    <a:pt x="16566" y="4480"/>
                  </a:cubicBezTo>
                  <a:cubicBezTo>
                    <a:pt x="16566" y="4440"/>
                    <a:pt x="17202" y="4480"/>
                    <a:pt x="17202" y="4440"/>
                  </a:cubicBezTo>
                  <a:cubicBezTo>
                    <a:pt x="16884" y="4361"/>
                    <a:pt x="15613" y="4322"/>
                    <a:pt x="15613" y="4203"/>
                  </a:cubicBezTo>
                  <a:cubicBezTo>
                    <a:pt x="15613" y="4124"/>
                    <a:pt x="16566" y="4045"/>
                    <a:pt x="17202" y="4006"/>
                  </a:cubicBezTo>
                  <a:cubicBezTo>
                    <a:pt x="18155" y="3927"/>
                    <a:pt x="19743" y="3927"/>
                    <a:pt x="20378" y="3808"/>
                  </a:cubicBezTo>
                  <a:cubicBezTo>
                    <a:pt x="21331" y="3650"/>
                    <a:pt x="21013" y="3492"/>
                    <a:pt x="21331" y="3334"/>
                  </a:cubicBezTo>
                  <a:cubicBezTo>
                    <a:pt x="21331" y="3256"/>
                    <a:pt x="21013" y="3137"/>
                    <a:pt x="20696" y="3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8" name="Google Shape;958;p26"/>
            <p:cNvSpPr/>
            <p:nvPr/>
          </p:nvSpPr>
          <p:spPr>
            <a:xfrm>
              <a:off x="3100733" y="632986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21600" y="21600"/>
                  </a:cubicBezTo>
                  <a:cubicBezTo>
                    <a:pt x="1080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0" y="0"/>
                  </a:cubicBezTo>
                  <a:cubicBezTo>
                    <a:pt x="108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59" name="Google Shape;959;p26"/>
            <p:cNvSpPr/>
            <p:nvPr/>
          </p:nvSpPr>
          <p:spPr>
            <a:xfrm>
              <a:off x="3103164" y="624668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5400" y="17600"/>
                    <a:pt x="0" y="17600"/>
                    <a:pt x="0" y="17600"/>
                  </a:cubicBezTo>
                  <a:cubicBezTo>
                    <a:pt x="0" y="10400"/>
                    <a:pt x="5400" y="3200"/>
                    <a:pt x="5400" y="3200"/>
                  </a:cubicBezTo>
                  <a:cubicBezTo>
                    <a:pt x="10800" y="3200"/>
                    <a:pt x="21600" y="-4000"/>
                    <a:pt x="21600" y="3200"/>
                  </a:cubicBezTo>
                  <a:cubicBezTo>
                    <a:pt x="21600" y="10400"/>
                    <a:pt x="162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0" name="Google Shape;960;p26"/>
            <p:cNvSpPr/>
            <p:nvPr/>
          </p:nvSpPr>
          <p:spPr>
            <a:xfrm>
              <a:off x="3089797" y="6242408"/>
              <a:ext cx="23906" cy="23906"/>
            </a:xfrm>
            <a:custGeom>
              <a:rect b="b" l="l" r="r" t="t"/>
              <a:pathLst>
                <a:path extrusionOk="0" h="16669" w="21600">
                  <a:moveTo>
                    <a:pt x="8640" y="14749"/>
                  </a:moveTo>
                  <a:cubicBezTo>
                    <a:pt x="8640" y="14749"/>
                    <a:pt x="0" y="19069"/>
                    <a:pt x="0" y="14749"/>
                  </a:cubicBezTo>
                  <a:cubicBezTo>
                    <a:pt x="0" y="10429"/>
                    <a:pt x="4320" y="6109"/>
                    <a:pt x="8640" y="6109"/>
                  </a:cubicBezTo>
                  <a:cubicBezTo>
                    <a:pt x="12960" y="1789"/>
                    <a:pt x="21600" y="-2531"/>
                    <a:pt x="21600" y="1789"/>
                  </a:cubicBezTo>
                  <a:cubicBezTo>
                    <a:pt x="21600" y="6109"/>
                    <a:pt x="17280" y="10429"/>
                    <a:pt x="8640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1" name="Google Shape;961;p26"/>
            <p:cNvSpPr/>
            <p:nvPr/>
          </p:nvSpPr>
          <p:spPr>
            <a:xfrm>
              <a:off x="3095873" y="6447597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3200" y="9817"/>
                  </a:moveTo>
                  <a:cubicBezTo>
                    <a:pt x="13200" y="9817"/>
                    <a:pt x="18600" y="14137"/>
                    <a:pt x="13200" y="18457"/>
                  </a:cubicBezTo>
                  <a:cubicBezTo>
                    <a:pt x="7800" y="18457"/>
                    <a:pt x="7800" y="14137"/>
                    <a:pt x="2400" y="9817"/>
                  </a:cubicBezTo>
                  <a:cubicBezTo>
                    <a:pt x="2400" y="5497"/>
                    <a:pt x="-3000" y="1177"/>
                    <a:pt x="2400" y="1177"/>
                  </a:cubicBezTo>
                  <a:cubicBezTo>
                    <a:pt x="7800" y="-3143"/>
                    <a:pt x="7800" y="5497"/>
                    <a:pt x="132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2" name="Google Shape;962;p26"/>
            <p:cNvSpPr/>
            <p:nvPr/>
          </p:nvSpPr>
          <p:spPr>
            <a:xfrm>
              <a:off x="3115633" y="6620685"/>
              <a:ext cx="23906" cy="23907"/>
            </a:xfrm>
            <a:custGeom>
              <a:rect b="b" l="l" r="r" t="t"/>
              <a:pathLst>
                <a:path extrusionOk="0" h="19069" w="17600">
                  <a:moveTo>
                    <a:pt x="14400" y="12960"/>
                  </a:moveTo>
                  <a:cubicBezTo>
                    <a:pt x="7200" y="17280"/>
                    <a:pt x="7200" y="21600"/>
                    <a:pt x="0" y="17280"/>
                  </a:cubicBezTo>
                  <a:cubicBezTo>
                    <a:pt x="0" y="17280"/>
                    <a:pt x="0" y="12960"/>
                    <a:pt x="7200" y="8640"/>
                  </a:cubicBezTo>
                  <a:cubicBezTo>
                    <a:pt x="7200" y="4320"/>
                    <a:pt x="14400" y="0"/>
                    <a:pt x="14400" y="0"/>
                  </a:cubicBezTo>
                  <a:cubicBezTo>
                    <a:pt x="21600" y="4320"/>
                    <a:pt x="144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3" name="Google Shape;963;p26"/>
            <p:cNvSpPr/>
            <p:nvPr/>
          </p:nvSpPr>
          <p:spPr>
            <a:xfrm>
              <a:off x="3091686" y="6540115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7600" y="10800"/>
                  </a:moveTo>
                  <a:cubicBezTo>
                    <a:pt x="17600" y="16200"/>
                    <a:pt x="17600" y="21600"/>
                    <a:pt x="17600" y="21600"/>
                  </a:cubicBezTo>
                  <a:cubicBezTo>
                    <a:pt x="10400" y="21600"/>
                    <a:pt x="10400" y="16200"/>
                    <a:pt x="3200" y="10800"/>
                  </a:cubicBezTo>
                  <a:cubicBezTo>
                    <a:pt x="3200" y="5400"/>
                    <a:pt x="-4000" y="0"/>
                    <a:pt x="3200" y="0"/>
                  </a:cubicBezTo>
                  <a:cubicBezTo>
                    <a:pt x="10400" y="0"/>
                    <a:pt x="10400" y="5400"/>
                    <a:pt x="17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4" name="Google Shape;964;p26"/>
            <p:cNvSpPr/>
            <p:nvPr/>
          </p:nvSpPr>
          <p:spPr>
            <a:xfrm>
              <a:off x="3136014" y="6586142"/>
              <a:ext cx="23907" cy="23906"/>
            </a:xfrm>
            <a:custGeom>
              <a:rect b="b" l="l" r="r" t="t"/>
              <a:pathLst>
                <a:path extrusionOk="0" h="18457" w="15437">
                  <a:moveTo>
                    <a:pt x="13037" y="9817"/>
                  </a:moveTo>
                  <a:cubicBezTo>
                    <a:pt x="13037" y="9817"/>
                    <a:pt x="18437" y="14137"/>
                    <a:pt x="13037" y="18457"/>
                  </a:cubicBezTo>
                  <a:cubicBezTo>
                    <a:pt x="13037" y="18457"/>
                    <a:pt x="7637" y="14137"/>
                    <a:pt x="7637" y="9817"/>
                  </a:cubicBezTo>
                  <a:cubicBezTo>
                    <a:pt x="2237" y="5497"/>
                    <a:pt x="-3163" y="1177"/>
                    <a:pt x="2237" y="1177"/>
                  </a:cubicBezTo>
                  <a:cubicBezTo>
                    <a:pt x="7637" y="-3143"/>
                    <a:pt x="7637" y="5497"/>
                    <a:pt x="13037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5" name="Google Shape;965;p26"/>
            <p:cNvSpPr/>
            <p:nvPr/>
          </p:nvSpPr>
          <p:spPr>
            <a:xfrm>
              <a:off x="3129901" y="6618208"/>
              <a:ext cx="23907" cy="23906"/>
            </a:xfrm>
            <a:custGeom>
              <a:rect b="b" l="l" r="r" t="t"/>
              <a:pathLst>
                <a:path extrusionOk="0" h="17600" w="21600">
                  <a:moveTo>
                    <a:pt x="10800" y="14400"/>
                  </a:moveTo>
                  <a:cubicBezTo>
                    <a:pt x="5400" y="14400"/>
                    <a:pt x="0" y="21600"/>
                    <a:pt x="0" y="14400"/>
                  </a:cubicBezTo>
                  <a:cubicBezTo>
                    <a:pt x="0" y="14400"/>
                    <a:pt x="5400" y="7200"/>
                    <a:pt x="10800" y="72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7200"/>
                    <a:pt x="162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6" name="Google Shape;966;p26"/>
            <p:cNvSpPr/>
            <p:nvPr/>
          </p:nvSpPr>
          <p:spPr>
            <a:xfrm>
              <a:off x="3127015" y="6643165"/>
              <a:ext cx="23906" cy="24356"/>
            </a:xfrm>
            <a:custGeom>
              <a:rect b="b" l="l" r="r" t="t"/>
              <a:pathLst>
                <a:path extrusionOk="0" h="19677" w="18900">
                  <a:moveTo>
                    <a:pt x="10800" y="12477"/>
                  </a:moveTo>
                  <a:cubicBezTo>
                    <a:pt x="10800" y="14877"/>
                    <a:pt x="10800" y="19677"/>
                    <a:pt x="0" y="19677"/>
                  </a:cubicBezTo>
                  <a:cubicBezTo>
                    <a:pt x="0" y="17277"/>
                    <a:pt x="0" y="12477"/>
                    <a:pt x="0" y="10077"/>
                  </a:cubicBezTo>
                  <a:cubicBezTo>
                    <a:pt x="0" y="5277"/>
                    <a:pt x="10800" y="-1923"/>
                    <a:pt x="10800" y="477"/>
                  </a:cubicBezTo>
                  <a:cubicBezTo>
                    <a:pt x="21600" y="477"/>
                    <a:pt x="21600" y="7677"/>
                    <a:pt x="10800" y="124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7" name="Google Shape;967;p26"/>
            <p:cNvSpPr/>
            <p:nvPr/>
          </p:nvSpPr>
          <p:spPr>
            <a:xfrm>
              <a:off x="3134762" y="664706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8000"/>
                    <a:pt x="21600" y="21600"/>
                    <a:pt x="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8" name="Google Shape;968;p26"/>
            <p:cNvSpPr/>
            <p:nvPr/>
          </p:nvSpPr>
          <p:spPr>
            <a:xfrm>
              <a:off x="3165856" y="6667047"/>
              <a:ext cx="23906" cy="23906"/>
            </a:xfrm>
            <a:custGeom>
              <a:rect b="b" l="l" r="r" t="t"/>
              <a:pathLst>
                <a:path extrusionOk="0" h="18600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3037" y="21600"/>
                    <a:pt x="7637" y="16200"/>
                    <a:pt x="7637" y="162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69" name="Google Shape;969;p26"/>
            <p:cNvSpPr/>
            <p:nvPr/>
          </p:nvSpPr>
          <p:spPr>
            <a:xfrm>
              <a:off x="3160284" y="6653849"/>
              <a:ext cx="23906" cy="23906"/>
            </a:xfrm>
            <a:custGeom>
              <a:rect b="b" l="l" r="r" t="t"/>
              <a:pathLst>
                <a:path extrusionOk="0" h="18437" w="16539">
                  <a:moveTo>
                    <a:pt x="10429" y="7637"/>
                  </a:moveTo>
                  <a:cubicBezTo>
                    <a:pt x="14749" y="7637"/>
                    <a:pt x="19069" y="13037"/>
                    <a:pt x="14749" y="18437"/>
                  </a:cubicBezTo>
                  <a:cubicBezTo>
                    <a:pt x="14749" y="18437"/>
                    <a:pt x="10429" y="13037"/>
                    <a:pt x="6109" y="13037"/>
                  </a:cubicBezTo>
                  <a:cubicBezTo>
                    <a:pt x="1789" y="7637"/>
                    <a:pt x="-2531" y="2237"/>
                    <a:pt x="1789" y="2237"/>
                  </a:cubicBezTo>
                  <a:cubicBezTo>
                    <a:pt x="1789" y="-3163"/>
                    <a:pt x="10429" y="2237"/>
                    <a:pt x="10429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0" name="Google Shape;970;p26"/>
            <p:cNvSpPr/>
            <p:nvPr/>
          </p:nvSpPr>
          <p:spPr>
            <a:xfrm>
              <a:off x="3145375" y="6641309"/>
              <a:ext cx="23906" cy="23906"/>
            </a:xfrm>
            <a:custGeom>
              <a:rect b="b" l="l" r="r" t="t"/>
              <a:pathLst>
                <a:path extrusionOk="0" h="18437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8437" y="21600"/>
                    <a:pt x="13037" y="16200"/>
                    <a:pt x="7637" y="108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1" name="Google Shape;971;p26"/>
            <p:cNvSpPr/>
            <p:nvPr/>
          </p:nvSpPr>
          <p:spPr>
            <a:xfrm>
              <a:off x="3103117" y="6566850"/>
              <a:ext cx="23906" cy="23906"/>
            </a:xfrm>
            <a:custGeom>
              <a:rect b="b" l="l" r="r" t="t"/>
              <a:pathLst>
                <a:path extrusionOk="0" h="21600" w="15437">
                  <a:moveTo>
                    <a:pt x="7800" y="14400"/>
                  </a:moveTo>
                  <a:cubicBezTo>
                    <a:pt x="7800" y="21600"/>
                    <a:pt x="2400" y="21600"/>
                    <a:pt x="2400" y="21600"/>
                  </a:cubicBezTo>
                  <a:cubicBezTo>
                    <a:pt x="-3000" y="14400"/>
                    <a:pt x="2400" y="7200"/>
                    <a:pt x="2400" y="7200"/>
                  </a:cubicBezTo>
                  <a:cubicBezTo>
                    <a:pt x="2400" y="0"/>
                    <a:pt x="7800" y="0"/>
                    <a:pt x="13200" y="0"/>
                  </a:cubicBezTo>
                  <a:cubicBezTo>
                    <a:pt x="18600" y="7200"/>
                    <a:pt x="13200" y="14400"/>
                    <a:pt x="7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2" name="Google Shape;972;p26"/>
            <p:cNvSpPr/>
            <p:nvPr/>
          </p:nvSpPr>
          <p:spPr>
            <a:xfrm>
              <a:off x="3104381" y="658265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108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3" name="Google Shape;973;p26"/>
            <p:cNvSpPr/>
            <p:nvPr/>
          </p:nvSpPr>
          <p:spPr>
            <a:xfrm>
              <a:off x="3171221" y="668595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4" name="Google Shape;974;p26"/>
            <p:cNvSpPr/>
            <p:nvPr/>
          </p:nvSpPr>
          <p:spPr>
            <a:xfrm>
              <a:off x="3123826" y="634688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5" name="Google Shape;975;p26"/>
            <p:cNvSpPr/>
            <p:nvPr/>
          </p:nvSpPr>
          <p:spPr>
            <a:xfrm>
              <a:off x="3127471" y="617552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6" name="Google Shape;976;p26"/>
            <p:cNvSpPr/>
            <p:nvPr/>
          </p:nvSpPr>
          <p:spPr>
            <a:xfrm>
              <a:off x="3092226" y="627639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7" name="Google Shape;977;p26"/>
            <p:cNvSpPr/>
            <p:nvPr/>
          </p:nvSpPr>
          <p:spPr>
            <a:xfrm>
              <a:off x="3105596" y="6303128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7200" y="21600"/>
                    <a:pt x="720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10800"/>
                    <a:pt x="144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8" name="Google Shape;978;p26"/>
            <p:cNvSpPr/>
            <p:nvPr/>
          </p:nvSpPr>
          <p:spPr>
            <a:xfrm>
              <a:off x="3098569" y="6314066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7200" y="1080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79" name="Google Shape;979;p26"/>
            <p:cNvSpPr/>
            <p:nvPr/>
          </p:nvSpPr>
          <p:spPr>
            <a:xfrm>
              <a:off x="3120719" y="6289759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0" name="Google Shape;980;p26"/>
            <p:cNvSpPr/>
            <p:nvPr/>
          </p:nvSpPr>
          <p:spPr>
            <a:xfrm>
              <a:off x="3117747" y="629826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1" name="Google Shape;981;p26"/>
            <p:cNvSpPr/>
            <p:nvPr/>
          </p:nvSpPr>
          <p:spPr>
            <a:xfrm>
              <a:off x="3118964" y="6257895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21600" y="17382"/>
                    <a:pt x="21600" y="17382"/>
                  </a:cubicBezTo>
                  <a:cubicBezTo>
                    <a:pt x="10800" y="17382"/>
                    <a:pt x="10800" y="17382"/>
                    <a:pt x="0" y="10182"/>
                  </a:cubicBezTo>
                  <a:cubicBezTo>
                    <a:pt x="0" y="10182"/>
                    <a:pt x="0" y="2982"/>
                    <a:pt x="10800" y="2982"/>
                  </a:cubicBezTo>
                  <a:cubicBezTo>
                    <a:pt x="10800" y="-4218"/>
                    <a:pt x="21600" y="29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2" name="Google Shape;982;p26"/>
            <p:cNvSpPr/>
            <p:nvPr/>
          </p:nvSpPr>
          <p:spPr>
            <a:xfrm>
              <a:off x="3115318" y="6328193"/>
              <a:ext cx="23906" cy="23907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0800" y="21600"/>
                    <a:pt x="10800" y="108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3" name="Google Shape;983;p26"/>
            <p:cNvSpPr/>
            <p:nvPr/>
          </p:nvSpPr>
          <p:spPr>
            <a:xfrm>
              <a:off x="3113202" y="6319840"/>
              <a:ext cx="23906" cy="23906"/>
            </a:xfrm>
            <a:custGeom>
              <a:rect b="b" l="l" r="r" t="t"/>
              <a:pathLst>
                <a:path extrusionOk="0" h="189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14400" y="21600"/>
                    <a:pt x="7200" y="108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4" name="Google Shape;984;p26"/>
            <p:cNvSpPr/>
            <p:nvPr/>
          </p:nvSpPr>
          <p:spPr>
            <a:xfrm>
              <a:off x="3114102" y="631163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5" name="Google Shape;985;p26"/>
            <p:cNvSpPr/>
            <p:nvPr/>
          </p:nvSpPr>
          <p:spPr>
            <a:xfrm>
              <a:off x="3070350" y="629705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6" name="Google Shape;986;p26"/>
            <p:cNvSpPr/>
            <p:nvPr/>
          </p:nvSpPr>
          <p:spPr>
            <a:xfrm>
              <a:off x="3071881" y="6240428"/>
              <a:ext cx="23906" cy="23906"/>
            </a:xfrm>
            <a:custGeom>
              <a:rect b="b" l="l" r="r" t="t"/>
              <a:pathLst>
                <a:path extrusionOk="0" h="15800" w="17600">
                  <a:moveTo>
                    <a:pt x="14400" y="10400"/>
                  </a:moveTo>
                  <a:cubicBezTo>
                    <a:pt x="7200" y="17600"/>
                    <a:pt x="720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7" name="Google Shape;987;p26"/>
            <p:cNvSpPr/>
            <p:nvPr/>
          </p:nvSpPr>
          <p:spPr>
            <a:xfrm>
              <a:off x="3145699" y="64465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8" name="Google Shape;988;p26"/>
            <p:cNvSpPr/>
            <p:nvPr/>
          </p:nvSpPr>
          <p:spPr>
            <a:xfrm>
              <a:off x="3086151" y="64951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89" name="Google Shape;989;p26"/>
            <p:cNvSpPr/>
            <p:nvPr/>
          </p:nvSpPr>
          <p:spPr>
            <a:xfrm>
              <a:off x="3082707" y="6506086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0" name="Google Shape;990;p26"/>
            <p:cNvSpPr/>
            <p:nvPr/>
          </p:nvSpPr>
          <p:spPr>
            <a:xfrm>
              <a:off x="3092226" y="6492213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1" name="Google Shape;991;p26"/>
            <p:cNvSpPr/>
            <p:nvPr/>
          </p:nvSpPr>
          <p:spPr>
            <a:xfrm>
              <a:off x="3094657" y="648299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2" name="Google Shape;992;p26"/>
            <p:cNvSpPr/>
            <p:nvPr/>
          </p:nvSpPr>
          <p:spPr>
            <a:xfrm>
              <a:off x="3098303" y="650243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3" name="Google Shape;993;p26"/>
            <p:cNvSpPr/>
            <p:nvPr/>
          </p:nvSpPr>
          <p:spPr>
            <a:xfrm>
              <a:off x="3093440" y="6458686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4" name="Google Shape;994;p26"/>
            <p:cNvSpPr/>
            <p:nvPr/>
          </p:nvSpPr>
          <p:spPr>
            <a:xfrm>
              <a:off x="3087366" y="64340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5" name="Google Shape;995;p26"/>
            <p:cNvSpPr/>
            <p:nvPr/>
          </p:nvSpPr>
          <p:spPr>
            <a:xfrm>
              <a:off x="3106810" y="640368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10800" y="17600"/>
                    <a:pt x="10800" y="17600"/>
                    <a:pt x="0" y="17600"/>
                  </a:cubicBezTo>
                  <a:cubicBezTo>
                    <a:pt x="0" y="10400"/>
                    <a:pt x="0" y="10400"/>
                    <a:pt x="0" y="3200"/>
                  </a:cubicBezTo>
                  <a:cubicBezTo>
                    <a:pt x="10800" y="3200"/>
                    <a:pt x="10800" y="-4000"/>
                    <a:pt x="21600" y="3200"/>
                  </a:cubicBezTo>
                  <a:cubicBezTo>
                    <a:pt x="21600" y="3200"/>
                    <a:pt x="216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6" name="Google Shape;996;p26"/>
            <p:cNvSpPr/>
            <p:nvPr/>
          </p:nvSpPr>
          <p:spPr>
            <a:xfrm>
              <a:off x="3101047" y="6553483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216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7" name="Google Shape;997;p26"/>
            <p:cNvSpPr/>
            <p:nvPr/>
          </p:nvSpPr>
          <p:spPr>
            <a:xfrm>
              <a:off x="3148131" y="661910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10800" y="0"/>
                    <a:pt x="108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8" name="Google Shape;998;p26"/>
            <p:cNvSpPr/>
            <p:nvPr/>
          </p:nvSpPr>
          <p:spPr>
            <a:xfrm>
              <a:off x="3121697" y="6572026"/>
              <a:ext cx="23907" cy="23906"/>
            </a:xfrm>
            <a:custGeom>
              <a:rect b="b" l="l" r="r" t="t"/>
              <a:pathLst>
                <a:path extrusionOk="0" h="17600" w="18900">
                  <a:moveTo>
                    <a:pt x="18900" y="14400"/>
                  </a:moveTo>
                  <a:cubicBezTo>
                    <a:pt x="18900" y="14400"/>
                    <a:pt x="8100" y="21600"/>
                    <a:pt x="8100" y="14400"/>
                  </a:cubicBezTo>
                  <a:cubicBezTo>
                    <a:pt x="-2700" y="14400"/>
                    <a:pt x="-2700" y="14400"/>
                    <a:pt x="8100" y="7200"/>
                  </a:cubicBezTo>
                  <a:cubicBezTo>
                    <a:pt x="8100" y="7200"/>
                    <a:pt x="8100" y="0"/>
                    <a:pt x="18900" y="0"/>
                  </a:cubicBezTo>
                  <a:cubicBezTo>
                    <a:pt x="18900" y="0"/>
                    <a:pt x="18900" y="7200"/>
                    <a:pt x="189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99" name="Google Shape;999;p26"/>
            <p:cNvSpPr/>
            <p:nvPr/>
          </p:nvSpPr>
          <p:spPr>
            <a:xfrm>
              <a:off x="3134762" y="666529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0" name="Google Shape;1000;p26"/>
            <p:cNvSpPr/>
            <p:nvPr/>
          </p:nvSpPr>
          <p:spPr>
            <a:xfrm>
              <a:off x="3154053" y="663490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177" y="7200"/>
                  </a:moveTo>
                  <a:cubicBezTo>
                    <a:pt x="1177" y="14400"/>
                    <a:pt x="9817" y="18000"/>
                    <a:pt x="18457" y="21600"/>
                  </a:cubicBezTo>
                  <a:cubicBezTo>
                    <a:pt x="18457" y="21600"/>
                    <a:pt x="18457" y="18000"/>
                    <a:pt x="18457" y="14400"/>
                  </a:cubicBezTo>
                  <a:cubicBezTo>
                    <a:pt x="18457" y="10800"/>
                    <a:pt x="14137" y="3600"/>
                    <a:pt x="9817" y="0"/>
                  </a:cubicBezTo>
                  <a:cubicBezTo>
                    <a:pt x="5497" y="0"/>
                    <a:pt x="-3143" y="7200"/>
                    <a:pt x="117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1" name="Google Shape;1001;p26"/>
            <p:cNvSpPr/>
            <p:nvPr/>
          </p:nvSpPr>
          <p:spPr>
            <a:xfrm>
              <a:off x="3127027" y="6594602"/>
              <a:ext cx="23906" cy="25087"/>
            </a:xfrm>
            <a:custGeom>
              <a:rect b="b" l="l" r="r" t="t"/>
              <a:pathLst>
                <a:path extrusionOk="0" h="20267" w="19886">
                  <a:moveTo>
                    <a:pt x="1372" y="0"/>
                  </a:moveTo>
                  <a:cubicBezTo>
                    <a:pt x="7543" y="0"/>
                    <a:pt x="13715" y="2400"/>
                    <a:pt x="16800" y="4800"/>
                  </a:cubicBezTo>
                  <a:cubicBezTo>
                    <a:pt x="19886" y="9600"/>
                    <a:pt x="19886" y="14400"/>
                    <a:pt x="19886" y="19200"/>
                  </a:cubicBezTo>
                  <a:cubicBezTo>
                    <a:pt x="16800" y="21600"/>
                    <a:pt x="10629" y="19200"/>
                    <a:pt x="7543" y="19200"/>
                  </a:cubicBezTo>
                  <a:cubicBezTo>
                    <a:pt x="4457" y="16800"/>
                    <a:pt x="4457" y="14400"/>
                    <a:pt x="1372" y="12000"/>
                  </a:cubicBezTo>
                  <a:cubicBezTo>
                    <a:pt x="1372" y="7200"/>
                    <a:pt x="-1714" y="2400"/>
                    <a:pt x="137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2" name="Google Shape;1002;p26"/>
            <p:cNvSpPr/>
            <p:nvPr/>
          </p:nvSpPr>
          <p:spPr>
            <a:xfrm>
              <a:off x="3101339" y="6494224"/>
              <a:ext cx="36870" cy="71211"/>
            </a:xfrm>
            <a:custGeom>
              <a:rect b="b" l="l" r="r" t="t"/>
              <a:pathLst>
                <a:path extrusionOk="0" h="21094" w="20478">
                  <a:moveTo>
                    <a:pt x="14307" y="358"/>
                  </a:moveTo>
                  <a:cubicBezTo>
                    <a:pt x="17392" y="6406"/>
                    <a:pt x="18935" y="12454"/>
                    <a:pt x="20478" y="18502"/>
                  </a:cubicBezTo>
                  <a:cubicBezTo>
                    <a:pt x="20478" y="19366"/>
                    <a:pt x="17392" y="21094"/>
                    <a:pt x="15849" y="21094"/>
                  </a:cubicBezTo>
                  <a:cubicBezTo>
                    <a:pt x="12764" y="21094"/>
                    <a:pt x="11221" y="19366"/>
                    <a:pt x="11221" y="18502"/>
                  </a:cubicBezTo>
                  <a:cubicBezTo>
                    <a:pt x="11221" y="16774"/>
                    <a:pt x="14307" y="15046"/>
                    <a:pt x="12764" y="12454"/>
                  </a:cubicBezTo>
                  <a:cubicBezTo>
                    <a:pt x="12764" y="12454"/>
                    <a:pt x="11221" y="11590"/>
                    <a:pt x="9678" y="12454"/>
                  </a:cubicBezTo>
                  <a:cubicBezTo>
                    <a:pt x="8135" y="13318"/>
                    <a:pt x="8135" y="14182"/>
                    <a:pt x="8135" y="15910"/>
                  </a:cubicBezTo>
                  <a:cubicBezTo>
                    <a:pt x="8135" y="16774"/>
                    <a:pt x="9678" y="18502"/>
                    <a:pt x="8135" y="17638"/>
                  </a:cubicBezTo>
                  <a:cubicBezTo>
                    <a:pt x="5049" y="16774"/>
                    <a:pt x="3507" y="15046"/>
                    <a:pt x="3507" y="13318"/>
                  </a:cubicBezTo>
                  <a:cubicBezTo>
                    <a:pt x="1964" y="12454"/>
                    <a:pt x="-1122" y="9862"/>
                    <a:pt x="421" y="8134"/>
                  </a:cubicBezTo>
                  <a:cubicBezTo>
                    <a:pt x="421" y="7270"/>
                    <a:pt x="5049" y="8998"/>
                    <a:pt x="6592" y="8998"/>
                  </a:cubicBezTo>
                  <a:cubicBezTo>
                    <a:pt x="6592" y="9862"/>
                    <a:pt x="8135" y="10726"/>
                    <a:pt x="8135" y="10726"/>
                  </a:cubicBezTo>
                  <a:cubicBezTo>
                    <a:pt x="9678" y="8998"/>
                    <a:pt x="9678" y="7270"/>
                    <a:pt x="9678" y="5542"/>
                  </a:cubicBezTo>
                  <a:cubicBezTo>
                    <a:pt x="9678" y="4678"/>
                    <a:pt x="6592" y="2950"/>
                    <a:pt x="8135" y="1222"/>
                  </a:cubicBezTo>
                  <a:cubicBezTo>
                    <a:pt x="8135" y="358"/>
                    <a:pt x="12764" y="-506"/>
                    <a:pt x="14307" y="3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3" name="Google Shape;1003;p26"/>
            <p:cNvSpPr/>
            <p:nvPr/>
          </p:nvSpPr>
          <p:spPr>
            <a:xfrm>
              <a:off x="3084935" y="6461667"/>
              <a:ext cx="23906" cy="36390"/>
            </a:xfrm>
            <a:custGeom>
              <a:rect b="b" l="l" r="r" t="t"/>
              <a:pathLst>
                <a:path extrusionOk="0" h="20211" w="21600">
                  <a:moveTo>
                    <a:pt x="8640" y="1247"/>
                  </a:moveTo>
                  <a:cubicBezTo>
                    <a:pt x="8640" y="-415"/>
                    <a:pt x="0" y="-415"/>
                    <a:pt x="0" y="1247"/>
                  </a:cubicBezTo>
                  <a:cubicBezTo>
                    <a:pt x="0" y="4570"/>
                    <a:pt x="8640" y="6231"/>
                    <a:pt x="8640" y="9554"/>
                  </a:cubicBezTo>
                  <a:cubicBezTo>
                    <a:pt x="8640" y="12877"/>
                    <a:pt x="4320" y="16200"/>
                    <a:pt x="8640" y="19523"/>
                  </a:cubicBezTo>
                  <a:cubicBezTo>
                    <a:pt x="8640" y="21185"/>
                    <a:pt x="12960" y="19523"/>
                    <a:pt x="17280" y="17862"/>
                  </a:cubicBezTo>
                  <a:cubicBezTo>
                    <a:pt x="17280" y="16200"/>
                    <a:pt x="21600" y="14539"/>
                    <a:pt x="21600" y="12877"/>
                  </a:cubicBezTo>
                  <a:cubicBezTo>
                    <a:pt x="17280" y="7893"/>
                    <a:pt x="17280" y="4570"/>
                    <a:pt x="8640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4" name="Google Shape;1004;p26"/>
            <p:cNvSpPr/>
            <p:nvPr/>
          </p:nvSpPr>
          <p:spPr>
            <a:xfrm>
              <a:off x="3103570" y="6469626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0" y="10800"/>
                  </a:moveTo>
                  <a:cubicBezTo>
                    <a:pt x="4320" y="14400"/>
                    <a:pt x="12960" y="21600"/>
                    <a:pt x="17280" y="21600"/>
                  </a:cubicBezTo>
                  <a:cubicBezTo>
                    <a:pt x="21600" y="21600"/>
                    <a:pt x="17280" y="14400"/>
                    <a:pt x="17280" y="10800"/>
                  </a:cubicBezTo>
                  <a:cubicBezTo>
                    <a:pt x="17280" y="7200"/>
                    <a:pt x="17280" y="0"/>
                    <a:pt x="12960" y="0"/>
                  </a:cubicBezTo>
                  <a:cubicBezTo>
                    <a:pt x="8640" y="0"/>
                    <a:pt x="0" y="72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5" name="Google Shape;1005;p26"/>
            <p:cNvSpPr/>
            <p:nvPr/>
          </p:nvSpPr>
          <p:spPr>
            <a:xfrm>
              <a:off x="3094577" y="6163680"/>
              <a:ext cx="33910" cy="79901"/>
            </a:xfrm>
            <a:custGeom>
              <a:rect b="b" l="l" r="r" t="t"/>
              <a:pathLst>
                <a:path extrusionOk="0" h="20883" w="20089">
                  <a:moveTo>
                    <a:pt x="7489" y="319"/>
                  </a:moveTo>
                  <a:cubicBezTo>
                    <a:pt x="3889" y="1862"/>
                    <a:pt x="3889" y="4177"/>
                    <a:pt x="2089" y="5719"/>
                  </a:cubicBezTo>
                  <a:cubicBezTo>
                    <a:pt x="2089" y="8034"/>
                    <a:pt x="5689" y="10348"/>
                    <a:pt x="5689" y="13434"/>
                  </a:cubicBezTo>
                  <a:cubicBezTo>
                    <a:pt x="5689" y="15748"/>
                    <a:pt x="-1511" y="17291"/>
                    <a:pt x="289" y="19605"/>
                  </a:cubicBezTo>
                  <a:cubicBezTo>
                    <a:pt x="2089" y="21148"/>
                    <a:pt x="9289" y="21148"/>
                    <a:pt x="14689" y="20377"/>
                  </a:cubicBezTo>
                  <a:cubicBezTo>
                    <a:pt x="16489" y="19605"/>
                    <a:pt x="16489" y="17291"/>
                    <a:pt x="16489" y="15748"/>
                  </a:cubicBezTo>
                  <a:cubicBezTo>
                    <a:pt x="18289" y="14977"/>
                    <a:pt x="14689" y="13434"/>
                    <a:pt x="14689" y="12662"/>
                  </a:cubicBezTo>
                  <a:cubicBezTo>
                    <a:pt x="16489" y="11891"/>
                    <a:pt x="18289" y="11891"/>
                    <a:pt x="18289" y="11891"/>
                  </a:cubicBezTo>
                  <a:cubicBezTo>
                    <a:pt x="18289" y="10348"/>
                    <a:pt x="14689" y="10348"/>
                    <a:pt x="12889" y="8805"/>
                  </a:cubicBezTo>
                  <a:cubicBezTo>
                    <a:pt x="12889" y="8034"/>
                    <a:pt x="14689" y="7262"/>
                    <a:pt x="16489" y="7262"/>
                  </a:cubicBezTo>
                  <a:cubicBezTo>
                    <a:pt x="16489" y="6491"/>
                    <a:pt x="20089" y="6491"/>
                    <a:pt x="20089" y="5719"/>
                  </a:cubicBezTo>
                  <a:cubicBezTo>
                    <a:pt x="20089" y="4177"/>
                    <a:pt x="18289" y="2634"/>
                    <a:pt x="14689" y="1091"/>
                  </a:cubicBezTo>
                  <a:cubicBezTo>
                    <a:pt x="12889" y="319"/>
                    <a:pt x="9289" y="-452"/>
                    <a:pt x="7489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6" name="Google Shape;1006;p26"/>
            <p:cNvSpPr/>
            <p:nvPr/>
          </p:nvSpPr>
          <p:spPr>
            <a:xfrm>
              <a:off x="3142456" y="6290086"/>
              <a:ext cx="23906" cy="23907"/>
            </a:xfrm>
            <a:custGeom>
              <a:rect b="b" l="l" r="r" t="t"/>
              <a:pathLst>
                <a:path extrusionOk="0" h="20018" w="19792">
                  <a:moveTo>
                    <a:pt x="6171" y="18900"/>
                  </a:moveTo>
                  <a:cubicBezTo>
                    <a:pt x="12343" y="18900"/>
                    <a:pt x="15429" y="16200"/>
                    <a:pt x="15429" y="13500"/>
                  </a:cubicBezTo>
                  <a:cubicBezTo>
                    <a:pt x="18514" y="10800"/>
                    <a:pt x="21600" y="5400"/>
                    <a:pt x="18514" y="2700"/>
                  </a:cubicBezTo>
                  <a:cubicBezTo>
                    <a:pt x="15429" y="0"/>
                    <a:pt x="12343" y="0"/>
                    <a:pt x="6171" y="0"/>
                  </a:cubicBezTo>
                  <a:cubicBezTo>
                    <a:pt x="3086" y="0"/>
                    <a:pt x="0" y="5400"/>
                    <a:pt x="0" y="8100"/>
                  </a:cubicBezTo>
                  <a:cubicBezTo>
                    <a:pt x="0" y="10800"/>
                    <a:pt x="0" y="13500"/>
                    <a:pt x="3086" y="16200"/>
                  </a:cubicBezTo>
                  <a:cubicBezTo>
                    <a:pt x="3086" y="18900"/>
                    <a:pt x="6171" y="21600"/>
                    <a:pt x="6171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7" name="Google Shape;1007;p26"/>
            <p:cNvSpPr/>
            <p:nvPr/>
          </p:nvSpPr>
          <p:spPr>
            <a:xfrm>
              <a:off x="3137348" y="6327390"/>
              <a:ext cx="23906" cy="23907"/>
            </a:xfrm>
            <a:custGeom>
              <a:rect b="b" l="l" r="r" t="t"/>
              <a:pathLst>
                <a:path extrusionOk="0" h="16669" w="18457">
                  <a:moveTo>
                    <a:pt x="0" y="1920"/>
                  </a:moveTo>
                  <a:cubicBezTo>
                    <a:pt x="0" y="6240"/>
                    <a:pt x="0" y="14880"/>
                    <a:pt x="4320" y="14880"/>
                  </a:cubicBezTo>
                  <a:cubicBezTo>
                    <a:pt x="8640" y="19200"/>
                    <a:pt x="17280" y="14880"/>
                    <a:pt x="17280" y="10560"/>
                  </a:cubicBezTo>
                  <a:cubicBezTo>
                    <a:pt x="21600" y="6240"/>
                    <a:pt x="12960" y="1920"/>
                    <a:pt x="8640" y="1920"/>
                  </a:cubicBezTo>
                  <a:cubicBezTo>
                    <a:pt x="8640" y="1920"/>
                    <a:pt x="0" y="-2400"/>
                    <a:pt x="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8" name="Google Shape;1008;p26"/>
            <p:cNvSpPr/>
            <p:nvPr/>
          </p:nvSpPr>
          <p:spPr>
            <a:xfrm>
              <a:off x="3102382" y="6288513"/>
              <a:ext cx="23906" cy="23906"/>
            </a:xfrm>
            <a:custGeom>
              <a:rect b="b" l="l" r="r" t="t"/>
              <a:pathLst>
                <a:path extrusionOk="0" h="16444" w="17815">
                  <a:moveTo>
                    <a:pt x="2700" y="1789"/>
                  </a:moveTo>
                  <a:cubicBezTo>
                    <a:pt x="6300" y="-2531"/>
                    <a:pt x="17100" y="1789"/>
                    <a:pt x="17100" y="6109"/>
                  </a:cubicBezTo>
                  <a:cubicBezTo>
                    <a:pt x="20700" y="14749"/>
                    <a:pt x="9900" y="19069"/>
                    <a:pt x="2700" y="14749"/>
                  </a:cubicBezTo>
                  <a:cubicBezTo>
                    <a:pt x="-900" y="14749"/>
                    <a:pt x="-900" y="1789"/>
                    <a:pt x="27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09" name="Google Shape;1009;p26"/>
            <p:cNvSpPr/>
            <p:nvPr/>
          </p:nvSpPr>
          <p:spPr>
            <a:xfrm>
              <a:off x="2993180" y="4102406"/>
              <a:ext cx="1439819" cy="1685230"/>
            </a:xfrm>
            <a:custGeom>
              <a:rect b="b" l="l" r="r" t="t"/>
              <a:pathLst>
                <a:path extrusionOk="0" h="21579" w="21541">
                  <a:moveTo>
                    <a:pt x="12214" y="21579"/>
                  </a:moveTo>
                  <a:cubicBezTo>
                    <a:pt x="12170" y="21542"/>
                    <a:pt x="12083" y="21504"/>
                    <a:pt x="12039" y="21467"/>
                  </a:cubicBezTo>
                  <a:cubicBezTo>
                    <a:pt x="12039" y="21392"/>
                    <a:pt x="12083" y="21317"/>
                    <a:pt x="12127" y="21280"/>
                  </a:cubicBezTo>
                  <a:cubicBezTo>
                    <a:pt x="12170" y="21168"/>
                    <a:pt x="12170" y="21093"/>
                    <a:pt x="12257" y="21018"/>
                  </a:cubicBezTo>
                  <a:cubicBezTo>
                    <a:pt x="12301" y="20981"/>
                    <a:pt x="12388" y="21018"/>
                    <a:pt x="12388" y="21018"/>
                  </a:cubicBezTo>
                  <a:cubicBezTo>
                    <a:pt x="12432" y="20981"/>
                    <a:pt x="12432" y="20906"/>
                    <a:pt x="12476" y="20869"/>
                  </a:cubicBezTo>
                  <a:cubicBezTo>
                    <a:pt x="12476" y="20757"/>
                    <a:pt x="12563" y="20645"/>
                    <a:pt x="12476" y="20607"/>
                  </a:cubicBezTo>
                  <a:cubicBezTo>
                    <a:pt x="12388" y="20570"/>
                    <a:pt x="12432" y="20757"/>
                    <a:pt x="12388" y="20832"/>
                  </a:cubicBezTo>
                  <a:cubicBezTo>
                    <a:pt x="12301" y="20869"/>
                    <a:pt x="12214" y="20869"/>
                    <a:pt x="12127" y="20869"/>
                  </a:cubicBezTo>
                  <a:cubicBezTo>
                    <a:pt x="12083" y="20869"/>
                    <a:pt x="12039" y="20832"/>
                    <a:pt x="11996" y="20794"/>
                  </a:cubicBezTo>
                  <a:cubicBezTo>
                    <a:pt x="11952" y="20757"/>
                    <a:pt x="11952" y="20682"/>
                    <a:pt x="11908" y="20645"/>
                  </a:cubicBezTo>
                  <a:cubicBezTo>
                    <a:pt x="11777" y="20495"/>
                    <a:pt x="11647" y="20346"/>
                    <a:pt x="11472" y="20271"/>
                  </a:cubicBezTo>
                  <a:cubicBezTo>
                    <a:pt x="11297" y="20196"/>
                    <a:pt x="11123" y="20196"/>
                    <a:pt x="10992" y="20122"/>
                  </a:cubicBezTo>
                  <a:cubicBezTo>
                    <a:pt x="10905" y="20047"/>
                    <a:pt x="10861" y="19935"/>
                    <a:pt x="10730" y="19860"/>
                  </a:cubicBezTo>
                  <a:cubicBezTo>
                    <a:pt x="10730" y="19860"/>
                    <a:pt x="10730" y="19897"/>
                    <a:pt x="10687" y="19935"/>
                  </a:cubicBezTo>
                  <a:cubicBezTo>
                    <a:pt x="10643" y="19935"/>
                    <a:pt x="10599" y="20009"/>
                    <a:pt x="10556" y="20009"/>
                  </a:cubicBezTo>
                  <a:cubicBezTo>
                    <a:pt x="10381" y="19823"/>
                    <a:pt x="10381" y="19524"/>
                    <a:pt x="10163" y="19412"/>
                  </a:cubicBezTo>
                  <a:cubicBezTo>
                    <a:pt x="10076" y="19337"/>
                    <a:pt x="9857" y="19486"/>
                    <a:pt x="9727" y="19524"/>
                  </a:cubicBezTo>
                  <a:cubicBezTo>
                    <a:pt x="9901" y="19337"/>
                    <a:pt x="10076" y="19187"/>
                    <a:pt x="10207" y="19000"/>
                  </a:cubicBezTo>
                  <a:cubicBezTo>
                    <a:pt x="10337" y="18814"/>
                    <a:pt x="10381" y="18589"/>
                    <a:pt x="10512" y="18440"/>
                  </a:cubicBezTo>
                  <a:cubicBezTo>
                    <a:pt x="10599" y="18328"/>
                    <a:pt x="10774" y="18328"/>
                    <a:pt x="10861" y="18253"/>
                  </a:cubicBezTo>
                  <a:cubicBezTo>
                    <a:pt x="10948" y="18178"/>
                    <a:pt x="10992" y="18066"/>
                    <a:pt x="11079" y="17991"/>
                  </a:cubicBezTo>
                  <a:cubicBezTo>
                    <a:pt x="11254" y="17879"/>
                    <a:pt x="11516" y="17879"/>
                    <a:pt x="11603" y="17767"/>
                  </a:cubicBezTo>
                  <a:cubicBezTo>
                    <a:pt x="11690" y="17655"/>
                    <a:pt x="11603" y="17543"/>
                    <a:pt x="11603" y="17431"/>
                  </a:cubicBezTo>
                  <a:cubicBezTo>
                    <a:pt x="11603" y="17319"/>
                    <a:pt x="11690" y="17244"/>
                    <a:pt x="11647" y="17169"/>
                  </a:cubicBezTo>
                  <a:cubicBezTo>
                    <a:pt x="11647" y="17095"/>
                    <a:pt x="11516" y="16982"/>
                    <a:pt x="11472" y="16908"/>
                  </a:cubicBezTo>
                  <a:cubicBezTo>
                    <a:pt x="11428" y="16870"/>
                    <a:pt x="11385" y="16833"/>
                    <a:pt x="11341" y="16833"/>
                  </a:cubicBezTo>
                  <a:cubicBezTo>
                    <a:pt x="11254" y="16833"/>
                    <a:pt x="11167" y="16833"/>
                    <a:pt x="11123" y="16833"/>
                  </a:cubicBezTo>
                  <a:cubicBezTo>
                    <a:pt x="11123" y="16758"/>
                    <a:pt x="11123" y="16683"/>
                    <a:pt x="11123" y="16609"/>
                  </a:cubicBezTo>
                  <a:cubicBezTo>
                    <a:pt x="11167" y="16534"/>
                    <a:pt x="11210" y="16422"/>
                    <a:pt x="11254" y="16310"/>
                  </a:cubicBezTo>
                  <a:cubicBezTo>
                    <a:pt x="11254" y="16198"/>
                    <a:pt x="11341" y="16048"/>
                    <a:pt x="11341" y="15899"/>
                  </a:cubicBezTo>
                  <a:cubicBezTo>
                    <a:pt x="11297" y="15824"/>
                    <a:pt x="11167" y="15787"/>
                    <a:pt x="11079" y="15787"/>
                  </a:cubicBezTo>
                  <a:cubicBezTo>
                    <a:pt x="10905" y="15749"/>
                    <a:pt x="10730" y="15936"/>
                    <a:pt x="10599" y="15861"/>
                  </a:cubicBezTo>
                  <a:cubicBezTo>
                    <a:pt x="10468" y="15824"/>
                    <a:pt x="10381" y="15675"/>
                    <a:pt x="10381" y="15562"/>
                  </a:cubicBezTo>
                  <a:cubicBezTo>
                    <a:pt x="10337" y="15413"/>
                    <a:pt x="10512" y="15226"/>
                    <a:pt x="10468" y="15039"/>
                  </a:cubicBezTo>
                  <a:cubicBezTo>
                    <a:pt x="10425" y="14964"/>
                    <a:pt x="10250" y="14927"/>
                    <a:pt x="10119" y="14890"/>
                  </a:cubicBezTo>
                  <a:cubicBezTo>
                    <a:pt x="9945" y="14852"/>
                    <a:pt x="9770" y="14890"/>
                    <a:pt x="9639" y="14852"/>
                  </a:cubicBezTo>
                  <a:cubicBezTo>
                    <a:pt x="9508" y="14852"/>
                    <a:pt x="9377" y="14890"/>
                    <a:pt x="9247" y="14852"/>
                  </a:cubicBezTo>
                  <a:cubicBezTo>
                    <a:pt x="9203" y="14852"/>
                    <a:pt x="9247" y="14778"/>
                    <a:pt x="9247" y="14740"/>
                  </a:cubicBezTo>
                  <a:cubicBezTo>
                    <a:pt x="9247" y="14553"/>
                    <a:pt x="9290" y="14404"/>
                    <a:pt x="9247" y="14217"/>
                  </a:cubicBezTo>
                  <a:cubicBezTo>
                    <a:pt x="9203" y="14105"/>
                    <a:pt x="9028" y="14105"/>
                    <a:pt x="8985" y="13993"/>
                  </a:cubicBezTo>
                  <a:cubicBezTo>
                    <a:pt x="8941" y="13881"/>
                    <a:pt x="8985" y="13769"/>
                    <a:pt x="8985" y="13657"/>
                  </a:cubicBezTo>
                  <a:cubicBezTo>
                    <a:pt x="9028" y="13507"/>
                    <a:pt x="9116" y="13320"/>
                    <a:pt x="9159" y="13171"/>
                  </a:cubicBezTo>
                  <a:cubicBezTo>
                    <a:pt x="9203" y="12984"/>
                    <a:pt x="9203" y="12834"/>
                    <a:pt x="9203" y="12648"/>
                  </a:cubicBezTo>
                  <a:cubicBezTo>
                    <a:pt x="9159" y="12498"/>
                    <a:pt x="9159" y="12349"/>
                    <a:pt x="9028" y="12236"/>
                  </a:cubicBezTo>
                  <a:cubicBezTo>
                    <a:pt x="8985" y="12162"/>
                    <a:pt x="8767" y="12199"/>
                    <a:pt x="8723" y="12124"/>
                  </a:cubicBezTo>
                  <a:cubicBezTo>
                    <a:pt x="8679" y="12012"/>
                    <a:pt x="8810" y="11937"/>
                    <a:pt x="8810" y="11825"/>
                  </a:cubicBezTo>
                  <a:cubicBezTo>
                    <a:pt x="8854" y="11788"/>
                    <a:pt x="8810" y="11751"/>
                    <a:pt x="8810" y="11713"/>
                  </a:cubicBezTo>
                  <a:cubicBezTo>
                    <a:pt x="8810" y="11676"/>
                    <a:pt x="8767" y="11713"/>
                    <a:pt x="8767" y="11713"/>
                  </a:cubicBezTo>
                  <a:cubicBezTo>
                    <a:pt x="8417" y="11713"/>
                    <a:pt x="8068" y="11713"/>
                    <a:pt x="7763" y="11713"/>
                  </a:cubicBezTo>
                  <a:cubicBezTo>
                    <a:pt x="7719" y="11713"/>
                    <a:pt x="7763" y="11676"/>
                    <a:pt x="7763" y="11639"/>
                  </a:cubicBezTo>
                  <a:cubicBezTo>
                    <a:pt x="7676" y="11452"/>
                    <a:pt x="7545" y="11302"/>
                    <a:pt x="7545" y="11115"/>
                  </a:cubicBezTo>
                  <a:cubicBezTo>
                    <a:pt x="7545" y="11041"/>
                    <a:pt x="7676" y="11078"/>
                    <a:pt x="7676" y="11041"/>
                  </a:cubicBezTo>
                  <a:cubicBezTo>
                    <a:pt x="7719" y="10966"/>
                    <a:pt x="7719" y="10891"/>
                    <a:pt x="7676" y="10816"/>
                  </a:cubicBezTo>
                  <a:cubicBezTo>
                    <a:pt x="7676" y="10742"/>
                    <a:pt x="7588" y="10667"/>
                    <a:pt x="7545" y="10592"/>
                  </a:cubicBezTo>
                  <a:cubicBezTo>
                    <a:pt x="7545" y="10480"/>
                    <a:pt x="7632" y="10331"/>
                    <a:pt x="7545" y="10256"/>
                  </a:cubicBezTo>
                  <a:cubicBezTo>
                    <a:pt x="7501" y="10218"/>
                    <a:pt x="7327" y="10181"/>
                    <a:pt x="7196" y="10181"/>
                  </a:cubicBezTo>
                  <a:cubicBezTo>
                    <a:pt x="7021" y="10144"/>
                    <a:pt x="6890" y="10181"/>
                    <a:pt x="6716" y="10144"/>
                  </a:cubicBezTo>
                  <a:cubicBezTo>
                    <a:pt x="6628" y="10106"/>
                    <a:pt x="6628" y="9957"/>
                    <a:pt x="6541" y="9919"/>
                  </a:cubicBezTo>
                  <a:cubicBezTo>
                    <a:pt x="6454" y="9919"/>
                    <a:pt x="6410" y="9957"/>
                    <a:pt x="6323" y="9919"/>
                  </a:cubicBezTo>
                  <a:cubicBezTo>
                    <a:pt x="6236" y="9882"/>
                    <a:pt x="6236" y="9733"/>
                    <a:pt x="6148" y="9695"/>
                  </a:cubicBezTo>
                  <a:cubicBezTo>
                    <a:pt x="6017" y="9658"/>
                    <a:pt x="5930" y="9695"/>
                    <a:pt x="5799" y="9695"/>
                  </a:cubicBezTo>
                  <a:cubicBezTo>
                    <a:pt x="5668" y="9658"/>
                    <a:pt x="5450" y="9695"/>
                    <a:pt x="5319" y="9621"/>
                  </a:cubicBezTo>
                  <a:cubicBezTo>
                    <a:pt x="5188" y="9471"/>
                    <a:pt x="5014" y="9284"/>
                    <a:pt x="4883" y="9135"/>
                  </a:cubicBezTo>
                  <a:cubicBezTo>
                    <a:pt x="4839" y="9060"/>
                    <a:pt x="4839" y="8985"/>
                    <a:pt x="4796" y="8910"/>
                  </a:cubicBezTo>
                  <a:cubicBezTo>
                    <a:pt x="4752" y="8798"/>
                    <a:pt x="4796" y="8686"/>
                    <a:pt x="4665" y="8537"/>
                  </a:cubicBezTo>
                  <a:cubicBezTo>
                    <a:pt x="4665" y="8425"/>
                    <a:pt x="4839" y="8200"/>
                    <a:pt x="4708" y="8126"/>
                  </a:cubicBezTo>
                  <a:cubicBezTo>
                    <a:pt x="4534" y="8163"/>
                    <a:pt x="4316" y="8088"/>
                    <a:pt x="4097" y="8163"/>
                  </a:cubicBezTo>
                  <a:cubicBezTo>
                    <a:pt x="3967" y="8200"/>
                    <a:pt x="3923" y="8350"/>
                    <a:pt x="3792" y="8387"/>
                  </a:cubicBezTo>
                  <a:cubicBezTo>
                    <a:pt x="3705" y="8425"/>
                    <a:pt x="3574" y="8425"/>
                    <a:pt x="3530" y="8462"/>
                  </a:cubicBezTo>
                  <a:cubicBezTo>
                    <a:pt x="3399" y="8499"/>
                    <a:pt x="3356" y="8612"/>
                    <a:pt x="3268" y="8649"/>
                  </a:cubicBezTo>
                  <a:cubicBezTo>
                    <a:pt x="3137" y="8724"/>
                    <a:pt x="3050" y="8761"/>
                    <a:pt x="2919" y="8761"/>
                  </a:cubicBezTo>
                  <a:cubicBezTo>
                    <a:pt x="2832" y="8798"/>
                    <a:pt x="2745" y="8761"/>
                    <a:pt x="2701" y="8761"/>
                  </a:cubicBezTo>
                  <a:cubicBezTo>
                    <a:pt x="2614" y="8761"/>
                    <a:pt x="2527" y="8724"/>
                    <a:pt x="2483" y="8724"/>
                  </a:cubicBezTo>
                  <a:cubicBezTo>
                    <a:pt x="2439" y="8724"/>
                    <a:pt x="2352" y="8761"/>
                    <a:pt x="2308" y="8761"/>
                  </a:cubicBezTo>
                  <a:cubicBezTo>
                    <a:pt x="2177" y="8761"/>
                    <a:pt x="2003" y="8873"/>
                    <a:pt x="1959" y="8761"/>
                  </a:cubicBezTo>
                  <a:cubicBezTo>
                    <a:pt x="1828" y="8537"/>
                    <a:pt x="1916" y="8238"/>
                    <a:pt x="1872" y="7976"/>
                  </a:cubicBezTo>
                  <a:cubicBezTo>
                    <a:pt x="1872" y="7976"/>
                    <a:pt x="1828" y="7976"/>
                    <a:pt x="1785" y="7976"/>
                  </a:cubicBezTo>
                  <a:cubicBezTo>
                    <a:pt x="1654" y="8088"/>
                    <a:pt x="1610" y="8238"/>
                    <a:pt x="1436" y="8313"/>
                  </a:cubicBezTo>
                  <a:cubicBezTo>
                    <a:pt x="1348" y="8350"/>
                    <a:pt x="1174" y="8350"/>
                    <a:pt x="1043" y="8313"/>
                  </a:cubicBezTo>
                  <a:cubicBezTo>
                    <a:pt x="956" y="8238"/>
                    <a:pt x="999" y="8088"/>
                    <a:pt x="912" y="8014"/>
                  </a:cubicBezTo>
                  <a:cubicBezTo>
                    <a:pt x="825" y="7939"/>
                    <a:pt x="607" y="8014"/>
                    <a:pt x="563" y="7939"/>
                  </a:cubicBezTo>
                  <a:cubicBezTo>
                    <a:pt x="476" y="7864"/>
                    <a:pt x="650" y="7752"/>
                    <a:pt x="607" y="7677"/>
                  </a:cubicBezTo>
                  <a:cubicBezTo>
                    <a:pt x="476" y="7565"/>
                    <a:pt x="170" y="7565"/>
                    <a:pt x="83" y="7416"/>
                  </a:cubicBezTo>
                  <a:cubicBezTo>
                    <a:pt x="-4" y="7341"/>
                    <a:pt x="39" y="7191"/>
                    <a:pt x="39" y="7079"/>
                  </a:cubicBezTo>
                  <a:cubicBezTo>
                    <a:pt x="39" y="7005"/>
                    <a:pt x="39" y="6892"/>
                    <a:pt x="39" y="6780"/>
                  </a:cubicBezTo>
                  <a:cubicBezTo>
                    <a:pt x="39" y="6706"/>
                    <a:pt x="-48" y="6594"/>
                    <a:pt x="39" y="6519"/>
                  </a:cubicBezTo>
                  <a:cubicBezTo>
                    <a:pt x="127" y="6407"/>
                    <a:pt x="388" y="6407"/>
                    <a:pt x="476" y="6257"/>
                  </a:cubicBezTo>
                  <a:cubicBezTo>
                    <a:pt x="519" y="6220"/>
                    <a:pt x="345" y="6182"/>
                    <a:pt x="388" y="6108"/>
                  </a:cubicBezTo>
                  <a:cubicBezTo>
                    <a:pt x="388" y="5996"/>
                    <a:pt x="563" y="5958"/>
                    <a:pt x="607" y="5846"/>
                  </a:cubicBezTo>
                  <a:cubicBezTo>
                    <a:pt x="650" y="5734"/>
                    <a:pt x="563" y="5659"/>
                    <a:pt x="607" y="5585"/>
                  </a:cubicBezTo>
                  <a:cubicBezTo>
                    <a:pt x="694" y="5435"/>
                    <a:pt x="868" y="5360"/>
                    <a:pt x="999" y="5286"/>
                  </a:cubicBezTo>
                  <a:cubicBezTo>
                    <a:pt x="1087" y="5286"/>
                    <a:pt x="1174" y="5323"/>
                    <a:pt x="1217" y="5286"/>
                  </a:cubicBezTo>
                  <a:cubicBezTo>
                    <a:pt x="1392" y="5286"/>
                    <a:pt x="1523" y="5211"/>
                    <a:pt x="1654" y="5173"/>
                  </a:cubicBezTo>
                  <a:cubicBezTo>
                    <a:pt x="1741" y="5173"/>
                    <a:pt x="1872" y="5099"/>
                    <a:pt x="1959" y="5099"/>
                  </a:cubicBezTo>
                  <a:cubicBezTo>
                    <a:pt x="2047" y="5099"/>
                    <a:pt x="2090" y="5136"/>
                    <a:pt x="2177" y="5136"/>
                  </a:cubicBezTo>
                  <a:cubicBezTo>
                    <a:pt x="2265" y="4650"/>
                    <a:pt x="2352" y="4090"/>
                    <a:pt x="2439" y="3604"/>
                  </a:cubicBezTo>
                  <a:cubicBezTo>
                    <a:pt x="2483" y="3492"/>
                    <a:pt x="2483" y="3417"/>
                    <a:pt x="2527" y="3342"/>
                  </a:cubicBezTo>
                  <a:cubicBezTo>
                    <a:pt x="2439" y="3268"/>
                    <a:pt x="2352" y="3230"/>
                    <a:pt x="2308" y="3155"/>
                  </a:cubicBezTo>
                  <a:cubicBezTo>
                    <a:pt x="2221" y="3118"/>
                    <a:pt x="2134" y="3081"/>
                    <a:pt x="2090" y="3043"/>
                  </a:cubicBezTo>
                  <a:cubicBezTo>
                    <a:pt x="2090" y="2857"/>
                    <a:pt x="2090" y="2670"/>
                    <a:pt x="2090" y="2483"/>
                  </a:cubicBezTo>
                  <a:cubicBezTo>
                    <a:pt x="2134" y="2445"/>
                    <a:pt x="2177" y="2445"/>
                    <a:pt x="2221" y="2408"/>
                  </a:cubicBezTo>
                  <a:cubicBezTo>
                    <a:pt x="2352" y="2408"/>
                    <a:pt x="2439" y="2445"/>
                    <a:pt x="2527" y="2408"/>
                  </a:cubicBezTo>
                  <a:cubicBezTo>
                    <a:pt x="2570" y="2408"/>
                    <a:pt x="2527" y="2371"/>
                    <a:pt x="2527" y="2333"/>
                  </a:cubicBezTo>
                  <a:cubicBezTo>
                    <a:pt x="2483" y="2259"/>
                    <a:pt x="2483" y="2221"/>
                    <a:pt x="2439" y="2184"/>
                  </a:cubicBezTo>
                  <a:cubicBezTo>
                    <a:pt x="2396" y="2146"/>
                    <a:pt x="2352" y="2184"/>
                    <a:pt x="2308" y="2184"/>
                  </a:cubicBezTo>
                  <a:cubicBezTo>
                    <a:pt x="2265" y="2072"/>
                    <a:pt x="2265" y="1997"/>
                    <a:pt x="2265" y="1885"/>
                  </a:cubicBezTo>
                  <a:cubicBezTo>
                    <a:pt x="2527" y="1885"/>
                    <a:pt x="2788" y="1848"/>
                    <a:pt x="3050" y="1848"/>
                  </a:cubicBezTo>
                  <a:cubicBezTo>
                    <a:pt x="3050" y="1810"/>
                    <a:pt x="3050" y="1773"/>
                    <a:pt x="3094" y="1773"/>
                  </a:cubicBezTo>
                  <a:cubicBezTo>
                    <a:pt x="3137" y="1773"/>
                    <a:pt x="3181" y="1810"/>
                    <a:pt x="3268" y="1848"/>
                  </a:cubicBezTo>
                  <a:cubicBezTo>
                    <a:pt x="3312" y="1773"/>
                    <a:pt x="3312" y="1661"/>
                    <a:pt x="3399" y="1661"/>
                  </a:cubicBezTo>
                  <a:cubicBezTo>
                    <a:pt x="3443" y="1623"/>
                    <a:pt x="3443" y="1735"/>
                    <a:pt x="3487" y="1773"/>
                  </a:cubicBezTo>
                  <a:cubicBezTo>
                    <a:pt x="3574" y="1922"/>
                    <a:pt x="3617" y="2072"/>
                    <a:pt x="3705" y="2221"/>
                  </a:cubicBezTo>
                  <a:cubicBezTo>
                    <a:pt x="3748" y="2184"/>
                    <a:pt x="3748" y="2146"/>
                    <a:pt x="3792" y="2109"/>
                  </a:cubicBezTo>
                  <a:cubicBezTo>
                    <a:pt x="3923" y="2221"/>
                    <a:pt x="4010" y="2371"/>
                    <a:pt x="4141" y="2408"/>
                  </a:cubicBezTo>
                  <a:cubicBezTo>
                    <a:pt x="4228" y="2483"/>
                    <a:pt x="4359" y="2445"/>
                    <a:pt x="4490" y="2408"/>
                  </a:cubicBezTo>
                  <a:cubicBezTo>
                    <a:pt x="4621" y="2333"/>
                    <a:pt x="4752" y="2221"/>
                    <a:pt x="4883" y="2146"/>
                  </a:cubicBezTo>
                  <a:cubicBezTo>
                    <a:pt x="4927" y="2109"/>
                    <a:pt x="4970" y="2109"/>
                    <a:pt x="5014" y="2072"/>
                  </a:cubicBezTo>
                  <a:cubicBezTo>
                    <a:pt x="5057" y="2072"/>
                    <a:pt x="5101" y="1997"/>
                    <a:pt x="5145" y="1997"/>
                  </a:cubicBezTo>
                  <a:cubicBezTo>
                    <a:pt x="5188" y="1997"/>
                    <a:pt x="5188" y="2072"/>
                    <a:pt x="5232" y="2072"/>
                  </a:cubicBezTo>
                  <a:cubicBezTo>
                    <a:pt x="5276" y="2072"/>
                    <a:pt x="5276" y="2034"/>
                    <a:pt x="5276" y="1997"/>
                  </a:cubicBezTo>
                  <a:cubicBezTo>
                    <a:pt x="5319" y="1922"/>
                    <a:pt x="5232" y="1848"/>
                    <a:pt x="5276" y="1773"/>
                  </a:cubicBezTo>
                  <a:cubicBezTo>
                    <a:pt x="5319" y="1735"/>
                    <a:pt x="5450" y="1773"/>
                    <a:pt x="5537" y="1735"/>
                  </a:cubicBezTo>
                  <a:cubicBezTo>
                    <a:pt x="5537" y="1698"/>
                    <a:pt x="5494" y="1661"/>
                    <a:pt x="5537" y="1661"/>
                  </a:cubicBezTo>
                  <a:cubicBezTo>
                    <a:pt x="5581" y="1586"/>
                    <a:pt x="5712" y="1586"/>
                    <a:pt x="5756" y="1549"/>
                  </a:cubicBezTo>
                  <a:cubicBezTo>
                    <a:pt x="5799" y="1511"/>
                    <a:pt x="5799" y="1474"/>
                    <a:pt x="5756" y="1474"/>
                  </a:cubicBezTo>
                  <a:cubicBezTo>
                    <a:pt x="5625" y="1436"/>
                    <a:pt x="5494" y="1474"/>
                    <a:pt x="5363" y="1474"/>
                  </a:cubicBezTo>
                  <a:cubicBezTo>
                    <a:pt x="5319" y="1474"/>
                    <a:pt x="5276" y="1436"/>
                    <a:pt x="5276" y="1399"/>
                  </a:cubicBezTo>
                  <a:cubicBezTo>
                    <a:pt x="5232" y="1362"/>
                    <a:pt x="5276" y="1287"/>
                    <a:pt x="5276" y="1250"/>
                  </a:cubicBezTo>
                  <a:cubicBezTo>
                    <a:pt x="5232" y="1250"/>
                    <a:pt x="5188" y="1212"/>
                    <a:pt x="5188" y="1175"/>
                  </a:cubicBezTo>
                  <a:cubicBezTo>
                    <a:pt x="5232" y="1100"/>
                    <a:pt x="5319" y="1063"/>
                    <a:pt x="5319" y="988"/>
                  </a:cubicBezTo>
                  <a:cubicBezTo>
                    <a:pt x="5363" y="913"/>
                    <a:pt x="5363" y="839"/>
                    <a:pt x="5319" y="764"/>
                  </a:cubicBezTo>
                  <a:cubicBezTo>
                    <a:pt x="5276" y="689"/>
                    <a:pt x="5145" y="726"/>
                    <a:pt x="5101" y="652"/>
                  </a:cubicBezTo>
                  <a:cubicBezTo>
                    <a:pt x="5101" y="614"/>
                    <a:pt x="5188" y="614"/>
                    <a:pt x="5276" y="614"/>
                  </a:cubicBezTo>
                  <a:cubicBezTo>
                    <a:pt x="5407" y="614"/>
                    <a:pt x="5494" y="726"/>
                    <a:pt x="5625" y="726"/>
                  </a:cubicBezTo>
                  <a:cubicBezTo>
                    <a:pt x="5712" y="764"/>
                    <a:pt x="5756" y="726"/>
                    <a:pt x="5799" y="726"/>
                  </a:cubicBezTo>
                  <a:cubicBezTo>
                    <a:pt x="5930" y="764"/>
                    <a:pt x="6017" y="801"/>
                    <a:pt x="6105" y="801"/>
                  </a:cubicBezTo>
                  <a:cubicBezTo>
                    <a:pt x="6148" y="764"/>
                    <a:pt x="6105" y="689"/>
                    <a:pt x="6192" y="652"/>
                  </a:cubicBezTo>
                  <a:cubicBezTo>
                    <a:pt x="6367" y="614"/>
                    <a:pt x="6585" y="652"/>
                    <a:pt x="6759" y="614"/>
                  </a:cubicBezTo>
                  <a:cubicBezTo>
                    <a:pt x="6847" y="577"/>
                    <a:pt x="6847" y="502"/>
                    <a:pt x="6934" y="465"/>
                  </a:cubicBezTo>
                  <a:cubicBezTo>
                    <a:pt x="7021" y="427"/>
                    <a:pt x="7108" y="465"/>
                    <a:pt x="7152" y="427"/>
                  </a:cubicBezTo>
                  <a:cubicBezTo>
                    <a:pt x="7196" y="390"/>
                    <a:pt x="7239" y="315"/>
                    <a:pt x="7239" y="241"/>
                  </a:cubicBezTo>
                  <a:cubicBezTo>
                    <a:pt x="7283" y="166"/>
                    <a:pt x="7239" y="54"/>
                    <a:pt x="7239" y="16"/>
                  </a:cubicBezTo>
                  <a:cubicBezTo>
                    <a:pt x="7370" y="16"/>
                    <a:pt x="7457" y="-21"/>
                    <a:pt x="7545" y="16"/>
                  </a:cubicBezTo>
                  <a:cubicBezTo>
                    <a:pt x="7632" y="16"/>
                    <a:pt x="7588" y="128"/>
                    <a:pt x="7588" y="166"/>
                  </a:cubicBezTo>
                  <a:cubicBezTo>
                    <a:pt x="7588" y="203"/>
                    <a:pt x="7501" y="241"/>
                    <a:pt x="7501" y="278"/>
                  </a:cubicBezTo>
                  <a:cubicBezTo>
                    <a:pt x="7501" y="315"/>
                    <a:pt x="7501" y="390"/>
                    <a:pt x="7545" y="390"/>
                  </a:cubicBezTo>
                  <a:cubicBezTo>
                    <a:pt x="7632" y="427"/>
                    <a:pt x="7719" y="353"/>
                    <a:pt x="7807" y="390"/>
                  </a:cubicBezTo>
                  <a:cubicBezTo>
                    <a:pt x="7850" y="427"/>
                    <a:pt x="7763" y="540"/>
                    <a:pt x="7807" y="614"/>
                  </a:cubicBezTo>
                  <a:cubicBezTo>
                    <a:pt x="7850" y="652"/>
                    <a:pt x="7981" y="614"/>
                    <a:pt x="7981" y="689"/>
                  </a:cubicBezTo>
                  <a:cubicBezTo>
                    <a:pt x="7894" y="764"/>
                    <a:pt x="7676" y="764"/>
                    <a:pt x="7632" y="876"/>
                  </a:cubicBezTo>
                  <a:cubicBezTo>
                    <a:pt x="7632" y="1025"/>
                    <a:pt x="7632" y="1250"/>
                    <a:pt x="7632" y="1399"/>
                  </a:cubicBezTo>
                  <a:cubicBezTo>
                    <a:pt x="7632" y="1474"/>
                    <a:pt x="7763" y="1474"/>
                    <a:pt x="7763" y="1511"/>
                  </a:cubicBezTo>
                  <a:cubicBezTo>
                    <a:pt x="7807" y="1549"/>
                    <a:pt x="7763" y="1661"/>
                    <a:pt x="7763" y="1698"/>
                  </a:cubicBezTo>
                  <a:cubicBezTo>
                    <a:pt x="7763" y="1773"/>
                    <a:pt x="7807" y="1810"/>
                    <a:pt x="7850" y="1810"/>
                  </a:cubicBezTo>
                  <a:cubicBezTo>
                    <a:pt x="7894" y="1885"/>
                    <a:pt x="8025" y="1885"/>
                    <a:pt x="8112" y="1922"/>
                  </a:cubicBezTo>
                  <a:cubicBezTo>
                    <a:pt x="8156" y="1960"/>
                    <a:pt x="8068" y="2034"/>
                    <a:pt x="8112" y="2072"/>
                  </a:cubicBezTo>
                  <a:cubicBezTo>
                    <a:pt x="8156" y="2109"/>
                    <a:pt x="8199" y="2184"/>
                    <a:pt x="8287" y="2184"/>
                  </a:cubicBezTo>
                  <a:cubicBezTo>
                    <a:pt x="8330" y="2221"/>
                    <a:pt x="8417" y="2259"/>
                    <a:pt x="8461" y="2221"/>
                  </a:cubicBezTo>
                  <a:cubicBezTo>
                    <a:pt x="8505" y="2184"/>
                    <a:pt x="8417" y="2109"/>
                    <a:pt x="8417" y="2072"/>
                  </a:cubicBezTo>
                  <a:cubicBezTo>
                    <a:pt x="8461" y="1997"/>
                    <a:pt x="8548" y="1960"/>
                    <a:pt x="8636" y="1922"/>
                  </a:cubicBezTo>
                  <a:cubicBezTo>
                    <a:pt x="8679" y="1922"/>
                    <a:pt x="8723" y="1997"/>
                    <a:pt x="8767" y="1997"/>
                  </a:cubicBezTo>
                  <a:cubicBezTo>
                    <a:pt x="8810" y="1960"/>
                    <a:pt x="8767" y="1848"/>
                    <a:pt x="8854" y="1810"/>
                  </a:cubicBezTo>
                  <a:cubicBezTo>
                    <a:pt x="8897" y="1810"/>
                    <a:pt x="8941" y="1848"/>
                    <a:pt x="9028" y="1810"/>
                  </a:cubicBezTo>
                  <a:cubicBezTo>
                    <a:pt x="9072" y="1810"/>
                    <a:pt x="9072" y="1735"/>
                    <a:pt x="9116" y="1735"/>
                  </a:cubicBezTo>
                  <a:cubicBezTo>
                    <a:pt x="9203" y="1735"/>
                    <a:pt x="9247" y="1773"/>
                    <a:pt x="9290" y="1773"/>
                  </a:cubicBezTo>
                  <a:cubicBezTo>
                    <a:pt x="9377" y="1810"/>
                    <a:pt x="9465" y="1773"/>
                    <a:pt x="9552" y="1773"/>
                  </a:cubicBezTo>
                  <a:cubicBezTo>
                    <a:pt x="9596" y="1773"/>
                    <a:pt x="9727" y="1773"/>
                    <a:pt x="9770" y="1773"/>
                  </a:cubicBezTo>
                  <a:cubicBezTo>
                    <a:pt x="9857" y="1773"/>
                    <a:pt x="9945" y="1735"/>
                    <a:pt x="9945" y="1698"/>
                  </a:cubicBezTo>
                  <a:cubicBezTo>
                    <a:pt x="9945" y="1623"/>
                    <a:pt x="9770" y="1661"/>
                    <a:pt x="9770" y="1586"/>
                  </a:cubicBezTo>
                  <a:cubicBezTo>
                    <a:pt x="9770" y="1511"/>
                    <a:pt x="9857" y="1436"/>
                    <a:pt x="9945" y="1399"/>
                  </a:cubicBezTo>
                  <a:cubicBezTo>
                    <a:pt x="10032" y="1399"/>
                    <a:pt x="10076" y="1474"/>
                    <a:pt x="10163" y="1474"/>
                  </a:cubicBezTo>
                  <a:cubicBezTo>
                    <a:pt x="10207" y="1474"/>
                    <a:pt x="10294" y="1436"/>
                    <a:pt x="10337" y="1436"/>
                  </a:cubicBezTo>
                  <a:cubicBezTo>
                    <a:pt x="10381" y="1436"/>
                    <a:pt x="10425" y="1362"/>
                    <a:pt x="10425" y="1399"/>
                  </a:cubicBezTo>
                  <a:cubicBezTo>
                    <a:pt x="10512" y="1399"/>
                    <a:pt x="10512" y="1474"/>
                    <a:pt x="10512" y="1511"/>
                  </a:cubicBezTo>
                  <a:cubicBezTo>
                    <a:pt x="10599" y="1586"/>
                    <a:pt x="10643" y="1623"/>
                    <a:pt x="10730" y="1661"/>
                  </a:cubicBezTo>
                  <a:cubicBezTo>
                    <a:pt x="10817" y="1698"/>
                    <a:pt x="10905" y="1698"/>
                    <a:pt x="10948" y="1661"/>
                  </a:cubicBezTo>
                  <a:cubicBezTo>
                    <a:pt x="10992" y="1661"/>
                    <a:pt x="11036" y="1586"/>
                    <a:pt x="11079" y="1586"/>
                  </a:cubicBezTo>
                  <a:cubicBezTo>
                    <a:pt x="11167" y="1549"/>
                    <a:pt x="11210" y="1549"/>
                    <a:pt x="11254" y="1586"/>
                  </a:cubicBezTo>
                  <a:cubicBezTo>
                    <a:pt x="11297" y="1586"/>
                    <a:pt x="11297" y="1661"/>
                    <a:pt x="11341" y="1661"/>
                  </a:cubicBezTo>
                  <a:cubicBezTo>
                    <a:pt x="11385" y="1698"/>
                    <a:pt x="11516" y="1698"/>
                    <a:pt x="11603" y="1661"/>
                  </a:cubicBezTo>
                  <a:cubicBezTo>
                    <a:pt x="11690" y="1623"/>
                    <a:pt x="11734" y="1511"/>
                    <a:pt x="11734" y="1436"/>
                  </a:cubicBezTo>
                  <a:cubicBezTo>
                    <a:pt x="11777" y="1324"/>
                    <a:pt x="11777" y="1212"/>
                    <a:pt x="11821" y="1063"/>
                  </a:cubicBezTo>
                  <a:cubicBezTo>
                    <a:pt x="11865" y="988"/>
                    <a:pt x="11952" y="876"/>
                    <a:pt x="12039" y="801"/>
                  </a:cubicBezTo>
                  <a:cubicBezTo>
                    <a:pt x="12127" y="726"/>
                    <a:pt x="12214" y="689"/>
                    <a:pt x="12345" y="614"/>
                  </a:cubicBezTo>
                  <a:cubicBezTo>
                    <a:pt x="12388" y="577"/>
                    <a:pt x="12345" y="540"/>
                    <a:pt x="12388" y="540"/>
                  </a:cubicBezTo>
                  <a:cubicBezTo>
                    <a:pt x="12476" y="540"/>
                    <a:pt x="12519" y="614"/>
                    <a:pt x="12519" y="652"/>
                  </a:cubicBezTo>
                  <a:cubicBezTo>
                    <a:pt x="12563" y="764"/>
                    <a:pt x="12476" y="876"/>
                    <a:pt x="12519" y="988"/>
                  </a:cubicBezTo>
                  <a:cubicBezTo>
                    <a:pt x="12563" y="1063"/>
                    <a:pt x="12607" y="1100"/>
                    <a:pt x="12650" y="1175"/>
                  </a:cubicBezTo>
                  <a:cubicBezTo>
                    <a:pt x="12737" y="1324"/>
                    <a:pt x="12781" y="1511"/>
                    <a:pt x="12825" y="1661"/>
                  </a:cubicBezTo>
                  <a:cubicBezTo>
                    <a:pt x="12868" y="1735"/>
                    <a:pt x="12825" y="1810"/>
                    <a:pt x="12868" y="1885"/>
                  </a:cubicBezTo>
                  <a:cubicBezTo>
                    <a:pt x="12912" y="1922"/>
                    <a:pt x="13043" y="1848"/>
                    <a:pt x="13087" y="1885"/>
                  </a:cubicBezTo>
                  <a:cubicBezTo>
                    <a:pt x="13130" y="1922"/>
                    <a:pt x="12912" y="1960"/>
                    <a:pt x="12956" y="1997"/>
                  </a:cubicBezTo>
                  <a:cubicBezTo>
                    <a:pt x="12999" y="2034"/>
                    <a:pt x="13130" y="1997"/>
                    <a:pt x="13174" y="2072"/>
                  </a:cubicBezTo>
                  <a:cubicBezTo>
                    <a:pt x="13174" y="2109"/>
                    <a:pt x="12999" y="2034"/>
                    <a:pt x="12999" y="2072"/>
                  </a:cubicBezTo>
                  <a:cubicBezTo>
                    <a:pt x="12999" y="2146"/>
                    <a:pt x="13130" y="2146"/>
                    <a:pt x="13130" y="2184"/>
                  </a:cubicBezTo>
                  <a:cubicBezTo>
                    <a:pt x="13130" y="2259"/>
                    <a:pt x="13043" y="2296"/>
                    <a:pt x="12999" y="2371"/>
                  </a:cubicBezTo>
                  <a:cubicBezTo>
                    <a:pt x="12912" y="2445"/>
                    <a:pt x="12868" y="2520"/>
                    <a:pt x="12781" y="2595"/>
                  </a:cubicBezTo>
                  <a:cubicBezTo>
                    <a:pt x="12737" y="2670"/>
                    <a:pt x="12650" y="2707"/>
                    <a:pt x="12607" y="2744"/>
                  </a:cubicBezTo>
                  <a:cubicBezTo>
                    <a:pt x="12519" y="2819"/>
                    <a:pt x="12476" y="2894"/>
                    <a:pt x="12388" y="2969"/>
                  </a:cubicBezTo>
                  <a:cubicBezTo>
                    <a:pt x="12345" y="3081"/>
                    <a:pt x="12301" y="3230"/>
                    <a:pt x="12214" y="3342"/>
                  </a:cubicBezTo>
                  <a:cubicBezTo>
                    <a:pt x="12127" y="3417"/>
                    <a:pt x="12083" y="3492"/>
                    <a:pt x="11952" y="3529"/>
                  </a:cubicBezTo>
                  <a:cubicBezTo>
                    <a:pt x="11821" y="3604"/>
                    <a:pt x="11647" y="3641"/>
                    <a:pt x="11472" y="3679"/>
                  </a:cubicBezTo>
                  <a:cubicBezTo>
                    <a:pt x="11385" y="3716"/>
                    <a:pt x="11297" y="3753"/>
                    <a:pt x="11210" y="3753"/>
                  </a:cubicBezTo>
                  <a:cubicBezTo>
                    <a:pt x="11297" y="3791"/>
                    <a:pt x="11428" y="3828"/>
                    <a:pt x="11516" y="3828"/>
                  </a:cubicBezTo>
                  <a:cubicBezTo>
                    <a:pt x="11647" y="3791"/>
                    <a:pt x="11734" y="3716"/>
                    <a:pt x="11865" y="3679"/>
                  </a:cubicBezTo>
                  <a:cubicBezTo>
                    <a:pt x="11865" y="3641"/>
                    <a:pt x="11952" y="3641"/>
                    <a:pt x="11952" y="3679"/>
                  </a:cubicBezTo>
                  <a:cubicBezTo>
                    <a:pt x="11952" y="3791"/>
                    <a:pt x="11865" y="3903"/>
                    <a:pt x="11908" y="4015"/>
                  </a:cubicBezTo>
                  <a:cubicBezTo>
                    <a:pt x="11908" y="4127"/>
                    <a:pt x="12039" y="4164"/>
                    <a:pt x="12127" y="4277"/>
                  </a:cubicBezTo>
                  <a:cubicBezTo>
                    <a:pt x="12083" y="4202"/>
                    <a:pt x="12039" y="4127"/>
                    <a:pt x="12039" y="4052"/>
                  </a:cubicBezTo>
                  <a:cubicBezTo>
                    <a:pt x="11996" y="3940"/>
                    <a:pt x="11996" y="3828"/>
                    <a:pt x="12039" y="3716"/>
                  </a:cubicBezTo>
                  <a:cubicBezTo>
                    <a:pt x="12083" y="3679"/>
                    <a:pt x="12214" y="3679"/>
                    <a:pt x="12257" y="3641"/>
                  </a:cubicBezTo>
                  <a:cubicBezTo>
                    <a:pt x="12345" y="3567"/>
                    <a:pt x="12432" y="3492"/>
                    <a:pt x="12519" y="3417"/>
                  </a:cubicBezTo>
                  <a:cubicBezTo>
                    <a:pt x="12563" y="3342"/>
                    <a:pt x="12563" y="3230"/>
                    <a:pt x="12650" y="3155"/>
                  </a:cubicBezTo>
                  <a:cubicBezTo>
                    <a:pt x="12694" y="3118"/>
                    <a:pt x="12825" y="3193"/>
                    <a:pt x="12868" y="3155"/>
                  </a:cubicBezTo>
                  <a:cubicBezTo>
                    <a:pt x="12868" y="3118"/>
                    <a:pt x="12825" y="3081"/>
                    <a:pt x="12825" y="3043"/>
                  </a:cubicBezTo>
                  <a:cubicBezTo>
                    <a:pt x="12825" y="2969"/>
                    <a:pt x="12868" y="2931"/>
                    <a:pt x="12912" y="2894"/>
                  </a:cubicBezTo>
                  <a:cubicBezTo>
                    <a:pt x="12999" y="2894"/>
                    <a:pt x="13087" y="2894"/>
                    <a:pt x="13130" y="2894"/>
                  </a:cubicBezTo>
                  <a:cubicBezTo>
                    <a:pt x="13217" y="2931"/>
                    <a:pt x="13217" y="3006"/>
                    <a:pt x="13305" y="3006"/>
                  </a:cubicBezTo>
                  <a:cubicBezTo>
                    <a:pt x="13479" y="3006"/>
                    <a:pt x="13654" y="2931"/>
                    <a:pt x="13828" y="2931"/>
                  </a:cubicBezTo>
                  <a:cubicBezTo>
                    <a:pt x="13872" y="2931"/>
                    <a:pt x="13959" y="2894"/>
                    <a:pt x="13959" y="2931"/>
                  </a:cubicBezTo>
                  <a:cubicBezTo>
                    <a:pt x="13959" y="3081"/>
                    <a:pt x="13916" y="3230"/>
                    <a:pt x="13872" y="3342"/>
                  </a:cubicBezTo>
                  <a:cubicBezTo>
                    <a:pt x="13828" y="3454"/>
                    <a:pt x="13828" y="3529"/>
                    <a:pt x="13785" y="3604"/>
                  </a:cubicBezTo>
                  <a:cubicBezTo>
                    <a:pt x="13741" y="3679"/>
                    <a:pt x="13654" y="3716"/>
                    <a:pt x="13610" y="3716"/>
                  </a:cubicBezTo>
                  <a:cubicBezTo>
                    <a:pt x="13348" y="3753"/>
                    <a:pt x="13087" y="3679"/>
                    <a:pt x="12868" y="3716"/>
                  </a:cubicBezTo>
                  <a:cubicBezTo>
                    <a:pt x="12781" y="3753"/>
                    <a:pt x="12694" y="3828"/>
                    <a:pt x="12650" y="3866"/>
                  </a:cubicBezTo>
                  <a:cubicBezTo>
                    <a:pt x="12781" y="3866"/>
                    <a:pt x="12956" y="3828"/>
                    <a:pt x="13130" y="3828"/>
                  </a:cubicBezTo>
                  <a:cubicBezTo>
                    <a:pt x="13261" y="3828"/>
                    <a:pt x="13348" y="3791"/>
                    <a:pt x="13479" y="3791"/>
                  </a:cubicBezTo>
                  <a:cubicBezTo>
                    <a:pt x="13479" y="3903"/>
                    <a:pt x="13436" y="4015"/>
                    <a:pt x="13392" y="4127"/>
                  </a:cubicBezTo>
                  <a:cubicBezTo>
                    <a:pt x="13392" y="4202"/>
                    <a:pt x="13261" y="4239"/>
                    <a:pt x="13261" y="4351"/>
                  </a:cubicBezTo>
                  <a:cubicBezTo>
                    <a:pt x="13217" y="4463"/>
                    <a:pt x="13305" y="4576"/>
                    <a:pt x="13348" y="4688"/>
                  </a:cubicBezTo>
                  <a:cubicBezTo>
                    <a:pt x="13348" y="4576"/>
                    <a:pt x="13348" y="4501"/>
                    <a:pt x="13392" y="4389"/>
                  </a:cubicBezTo>
                  <a:cubicBezTo>
                    <a:pt x="13392" y="4351"/>
                    <a:pt x="13436" y="4277"/>
                    <a:pt x="13436" y="4239"/>
                  </a:cubicBezTo>
                  <a:cubicBezTo>
                    <a:pt x="13523" y="4090"/>
                    <a:pt x="13567" y="3940"/>
                    <a:pt x="13654" y="3791"/>
                  </a:cubicBezTo>
                  <a:cubicBezTo>
                    <a:pt x="13697" y="3716"/>
                    <a:pt x="13828" y="3716"/>
                    <a:pt x="13916" y="3641"/>
                  </a:cubicBezTo>
                  <a:cubicBezTo>
                    <a:pt x="13959" y="3604"/>
                    <a:pt x="14047" y="3529"/>
                    <a:pt x="14090" y="3454"/>
                  </a:cubicBezTo>
                  <a:cubicBezTo>
                    <a:pt x="14134" y="3342"/>
                    <a:pt x="14090" y="3230"/>
                    <a:pt x="14177" y="3155"/>
                  </a:cubicBezTo>
                  <a:cubicBezTo>
                    <a:pt x="14265" y="3081"/>
                    <a:pt x="14352" y="3155"/>
                    <a:pt x="14439" y="3155"/>
                  </a:cubicBezTo>
                  <a:cubicBezTo>
                    <a:pt x="14570" y="3155"/>
                    <a:pt x="14701" y="3118"/>
                    <a:pt x="14788" y="3155"/>
                  </a:cubicBezTo>
                  <a:cubicBezTo>
                    <a:pt x="14919" y="3193"/>
                    <a:pt x="15007" y="3305"/>
                    <a:pt x="15094" y="3342"/>
                  </a:cubicBezTo>
                  <a:cubicBezTo>
                    <a:pt x="15312" y="3417"/>
                    <a:pt x="15530" y="3417"/>
                    <a:pt x="15705" y="3492"/>
                  </a:cubicBezTo>
                  <a:cubicBezTo>
                    <a:pt x="15748" y="3492"/>
                    <a:pt x="15661" y="3604"/>
                    <a:pt x="15705" y="3604"/>
                  </a:cubicBezTo>
                  <a:cubicBezTo>
                    <a:pt x="15748" y="3641"/>
                    <a:pt x="15792" y="3529"/>
                    <a:pt x="15836" y="3529"/>
                  </a:cubicBezTo>
                  <a:cubicBezTo>
                    <a:pt x="15879" y="3529"/>
                    <a:pt x="15923" y="3567"/>
                    <a:pt x="15967" y="3604"/>
                  </a:cubicBezTo>
                  <a:cubicBezTo>
                    <a:pt x="16054" y="3641"/>
                    <a:pt x="16097" y="3679"/>
                    <a:pt x="16141" y="3716"/>
                  </a:cubicBezTo>
                  <a:cubicBezTo>
                    <a:pt x="16185" y="3791"/>
                    <a:pt x="16228" y="3903"/>
                    <a:pt x="16228" y="3978"/>
                  </a:cubicBezTo>
                  <a:cubicBezTo>
                    <a:pt x="16228" y="4052"/>
                    <a:pt x="16141" y="4164"/>
                    <a:pt x="16185" y="4239"/>
                  </a:cubicBezTo>
                  <a:cubicBezTo>
                    <a:pt x="16185" y="4277"/>
                    <a:pt x="16316" y="4314"/>
                    <a:pt x="16359" y="4277"/>
                  </a:cubicBezTo>
                  <a:cubicBezTo>
                    <a:pt x="16490" y="4239"/>
                    <a:pt x="16577" y="4127"/>
                    <a:pt x="16708" y="4090"/>
                  </a:cubicBezTo>
                  <a:cubicBezTo>
                    <a:pt x="16796" y="4052"/>
                    <a:pt x="16927" y="4090"/>
                    <a:pt x="17014" y="4090"/>
                  </a:cubicBezTo>
                  <a:cubicBezTo>
                    <a:pt x="17057" y="4090"/>
                    <a:pt x="17145" y="4127"/>
                    <a:pt x="17232" y="4127"/>
                  </a:cubicBezTo>
                  <a:cubicBezTo>
                    <a:pt x="17407" y="4164"/>
                    <a:pt x="17625" y="4202"/>
                    <a:pt x="17843" y="4239"/>
                  </a:cubicBezTo>
                  <a:cubicBezTo>
                    <a:pt x="18017" y="4239"/>
                    <a:pt x="18236" y="4202"/>
                    <a:pt x="18410" y="4239"/>
                  </a:cubicBezTo>
                  <a:cubicBezTo>
                    <a:pt x="18585" y="4239"/>
                    <a:pt x="18759" y="4277"/>
                    <a:pt x="18934" y="4351"/>
                  </a:cubicBezTo>
                  <a:cubicBezTo>
                    <a:pt x="19152" y="4463"/>
                    <a:pt x="19327" y="4613"/>
                    <a:pt x="19501" y="4762"/>
                  </a:cubicBezTo>
                  <a:cubicBezTo>
                    <a:pt x="19632" y="4837"/>
                    <a:pt x="19632" y="4987"/>
                    <a:pt x="19719" y="5099"/>
                  </a:cubicBezTo>
                  <a:cubicBezTo>
                    <a:pt x="19807" y="5136"/>
                    <a:pt x="19894" y="5099"/>
                    <a:pt x="19981" y="5136"/>
                  </a:cubicBezTo>
                  <a:cubicBezTo>
                    <a:pt x="20025" y="5173"/>
                    <a:pt x="20025" y="5248"/>
                    <a:pt x="20112" y="5323"/>
                  </a:cubicBezTo>
                  <a:cubicBezTo>
                    <a:pt x="20156" y="5360"/>
                    <a:pt x="20243" y="5360"/>
                    <a:pt x="20287" y="5398"/>
                  </a:cubicBezTo>
                  <a:cubicBezTo>
                    <a:pt x="20374" y="5435"/>
                    <a:pt x="20461" y="5510"/>
                    <a:pt x="20548" y="5510"/>
                  </a:cubicBezTo>
                  <a:cubicBezTo>
                    <a:pt x="20723" y="5547"/>
                    <a:pt x="20941" y="5435"/>
                    <a:pt x="21116" y="5472"/>
                  </a:cubicBezTo>
                  <a:cubicBezTo>
                    <a:pt x="21247" y="5547"/>
                    <a:pt x="21290" y="5697"/>
                    <a:pt x="21334" y="5809"/>
                  </a:cubicBezTo>
                  <a:cubicBezTo>
                    <a:pt x="21377" y="5883"/>
                    <a:pt x="21334" y="5958"/>
                    <a:pt x="21334" y="6033"/>
                  </a:cubicBezTo>
                  <a:cubicBezTo>
                    <a:pt x="21377" y="6220"/>
                    <a:pt x="21508" y="6407"/>
                    <a:pt x="21508" y="6594"/>
                  </a:cubicBezTo>
                  <a:cubicBezTo>
                    <a:pt x="21552" y="6743"/>
                    <a:pt x="21552" y="6892"/>
                    <a:pt x="21508" y="7005"/>
                  </a:cubicBezTo>
                  <a:cubicBezTo>
                    <a:pt x="21508" y="7154"/>
                    <a:pt x="21508" y="7304"/>
                    <a:pt x="21421" y="7453"/>
                  </a:cubicBezTo>
                  <a:cubicBezTo>
                    <a:pt x="21334" y="7603"/>
                    <a:pt x="21116" y="7715"/>
                    <a:pt x="21028" y="7901"/>
                  </a:cubicBezTo>
                  <a:cubicBezTo>
                    <a:pt x="20941" y="8051"/>
                    <a:pt x="20941" y="8238"/>
                    <a:pt x="20810" y="8350"/>
                  </a:cubicBezTo>
                  <a:cubicBezTo>
                    <a:pt x="20723" y="8499"/>
                    <a:pt x="20461" y="8574"/>
                    <a:pt x="20330" y="8724"/>
                  </a:cubicBezTo>
                  <a:cubicBezTo>
                    <a:pt x="20199" y="8873"/>
                    <a:pt x="20156" y="9060"/>
                    <a:pt x="20068" y="9209"/>
                  </a:cubicBezTo>
                  <a:cubicBezTo>
                    <a:pt x="19981" y="9359"/>
                    <a:pt x="19937" y="9546"/>
                    <a:pt x="19763" y="9695"/>
                  </a:cubicBezTo>
                  <a:cubicBezTo>
                    <a:pt x="19719" y="9733"/>
                    <a:pt x="19545" y="9621"/>
                    <a:pt x="19501" y="9695"/>
                  </a:cubicBezTo>
                  <a:cubicBezTo>
                    <a:pt x="19414" y="9807"/>
                    <a:pt x="19457" y="9957"/>
                    <a:pt x="19414" y="10106"/>
                  </a:cubicBezTo>
                  <a:cubicBezTo>
                    <a:pt x="19370" y="10181"/>
                    <a:pt x="19283" y="10256"/>
                    <a:pt x="19283" y="10331"/>
                  </a:cubicBezTo>
                  <a:cubicBezTo>
                    <a:pt x="19283" y="10368"/>
                    <a:pt x="19414" y="10405"/>
                    <a:pt x="19414" y="10480"/>
                  </a:cubicBezTo>
                  <a:cubicBezTo>
                    <a:pt x="19457" y="10592"/>
                    <a:pt x="19370" y="10704"/>
                    <a:pt x="19370" y="10854"/>
                  </a:cubicBezTo>
                  <a:cubicBezTo>
                    <a:pt x="19370" y="11041"/>
                    <a:pt x="19501" y="11190"/>
                    <a:pt x="19457" y="11377"/>
                  </a:cubicBezTo>
                  <a:cubicBezTo>
                    <a:pt x="19457" y="11676"/>
                    <a:pt x="19283" y="11937"/>
                    <a:pt x="19283" y="12236"/>
                  </a:cubicBezTo>
                  <a:cubicBezTo>
                    <a:pt x="19239" y="12311"/>
                    <a:pt x="19370" y="12386"/>
                    <a:pt x="19327" y="12461"/>
                  </a:cubicBezTo>
                  <a:cubicBezTo>
                    <a:pt x="19327" y="12535"/>
                    <a:pt x="19196" y="12573"/>
                    <a:pt x="19196" y="12648"/>
                  </a:cubicBezTo>
                  <a:cubicBezTo>
                    <a:pt x="19152" y="12834"/>
                    <a:pt x="19196" y="13059"/>
                    <a:pt x="19152" y="13283"/>
                  </a:cubicBezTo>
                  <a:cubicBezTo>
                    <a:pt x="19108" y="13395"/>
                    <a:pt x="18977" y="13507"/>
                    <a:pt x="18934" y="13619"/>
                  </a:cubicBezTo>
                  <a:cubicBezTo>
                    <a:pt x="18847" y="13731"/>
                    <a:pt x="18759" y="13843"/>
                    <a:pt x="18716" y="13993"/>
                  </a:cubicBezTo>
                  <a:cubicBezTo>
                    <a:pt x="18628" y="14105"/>
                    <a:pt x="18541" y="14217"/>
                    <a:pt x="18454" y="14367"/>
                  </a:cubicBezTo>
                  <a:cubicBezTo>
                    <a:pt x="18410" y="14441"/>
                    <a:pt x="18367" y="14516"/>
                    <a:pt x="18367" y="14591"/>
                  </a:cubicBezTo>
                  <a:cubicBezTo>
                    <a:pt x="18367" y="14703"/>
                    <a:pt x="18454" y="14815"/>
                    <a:pt x="18367" y="14890"/>
                  </a:cubicBezTo>
                  <a:cubicBezTo>
                    <a:pt x="18279" y="15002"/>
                    <a:pt x="18061" y="15039"/>
                    <a:pt x="17930" y="15151"/>
                  </a:cubicBezTo>
                  <a:cubicBezTo>
                    <a:pt x="17843" y="15189"/>
                    <a:pt x="17887" y="15338"/>
                    <a:pt x="17799" y="15376"/>
                  </a:cubicBezTo>
                  <a:cubicBezTo>
                    <a:pt x="17712" y="15413"/>
                    <a:pt x="17581" y="15413"/>
                    <a:pt x="17450" y="15376"/>
                  </a:cubicBezTo>
                  <a:cubicBezTo>
                    <a:pt x="17407" y="15376"/>
                    <a:pt x="17363" y="15263"/>
                    <a:pt x="17276" y="15263"/>
                  </a:cubicBezTo>
                  <a:cubicBezTo>
                    <a:pt x="17232" y="15263"/>
                    <a:pt x="17276" y="15376"/>
                    <a:pt x="17232" y="15376"/>
                  </a:cubicBezTo>
                  <a:cubicBezTo>
                    <a:pt x="17145" y="15450"/>
                    <a:pt x="17014" y="15488"/>
                    <a:pt x="16883" y="15488"/>
                  </a:cubicBezTo>
                  <a:cubicBezTo>
                    <a:pt x="16796" y="15488"/>
                    <a:pt x="16708" y="15376"/>
                    <a:pt x="16621" y="15376"/>
                  </a:cubicBezTo>
                  <a:cubicBezTo>
                    <a:pt x="16534" y="15376"/>
                    <a:pt x="16490" y="15413"/>
                    <a:pt x="16447" y="15450"/>
                  </a:cubicBezTo>
                  <a:cubicBezTo>
                    <a:pt x="16316" y="15525"/>
                    <a:pt x="16272" y="15637"/>
                    <a:pt x="16185" y="15712"/>
                  </a:cubicBezTo>
                  <a:cubicBezTo>
                    <a:pt x="16141" y="15749"/>
                    <a:pt x="16054" y="15824"/>
                    <a:pt x="15967" y="15861"/>
                  </a:cubicBezTo>
                  <a:cubicBezTo>
                    <a:pt x="15836" y="15899"/>
                    <a:pt x="15661" y="15861"/>
                    <a:pt x="15574" y="15899"/>
                  </a:cubicBezTo>
                  <a:cubicBezTo>
                    <a:pt x="15312" y="16011"/>
                    <a:pt x="15137" y="16235"/>
                    <a:pt x="14919" y="16385"/>
                  </a:cubicBezTo>
                  <a:cubicBezTo>
                    <a:pt x="14832" y="16459"/>
                    <a:pt x="14745" y="16534"/>
                    <a:pt x="14701" y="16609"/>
                  </a:cubicBezTo>
                  <a:cubicBezTo>
                    <a:pt x="14570" y="16721"/>
                    <a:pt x="14439" y="16833"/>
                    <a:pt x="14396" y="16982"/>
                  </a:cubicBezTo>
                  <a:cubicBezTo>
                    <a:pt x="14352" y="17057"/>
                    <a:pt x="14396" y="17169"/>
                    <a:pt x="14396" y="17281"/>
                  </a:cubicBezTo>
                  <a:cubicBezTo>
                    <a:pt x="14396" y="17319"/>
                    <a:pt x="14308" y="17356"/>
                    <a:pt x="14308" y="17394"/>
                  </a:cubicBezTo>
                  <a:cubicBezTo>
                    <a:pt x="14352" y="17506"/>
                    <a:pt x="14483" y="17618"/>
                    <a:pt x="14527" y="17767"/>
                  </a:cubicBezTo>
                  <a:cubicBezTo>
                    <a:pt x="14527" y="17991"/>
                    <a:pt x="14527" y="18216"/>
                    <a:pt x="14439" y="18440"/>
                  </a:cubicBezTo>
                  <a:cubicBezTo>
                    <a:pt x="14439" y="18477"/>
                    <a:pt x="14308" y="18440"/>
                    <a:pt x="14308" y="18477"/>
                  </a:cubicBezTo>
                  <a:cubicBezTo>
                    <a:pt x="14308" y="18552"/>
                    <a:pt x="14439" y="18589"/>
                    <a:pt x="14396" y="18627"/>
                  </a:cubicBezTo>
                  <a:cubicBezTo>
                    <a:pt x="14308" y="18739"/>
                    <a:pt x="14047" y="18814"/>
                    <a:pt x="13959" y="18926"/>
                  </a:cubicBezTo>
                  <a:cubicBezTo>
                    <a:pt x="13785" y="19150"/>
                    <a:pt x="13697" y="19449"/>
                    <a:pt x="13567" y="19710"/>
                  </a:cubicBezTo>
                  <a:cubicBezTo>
                    <a:pt x="13523" y="19860"/>
                    <a:pt x="13479" y="20047"/>
                    <a:pt x="13348" y="20196"/>
                  </a:cubicBezTo>
                  <a:cubicBezTo>
                    <a:pt x="13217" y="20346"/>
                    <a:pt x="13043" y="20458"/>
                    <a:pt x="12868" y="20570"/>
                  </a:cubicBezTo>
                  <a:cubicBezTo>
                    <a:pt x="12825" y="20607"/>
                    <a:pt x="12737" y="20533"/>
                    <a:pt x="12737" y="20495"/>
                  </a:cubicBezTo>
                  <a:cubicBezTo>
                    <a:pt x="12781" y="20421"/>
                    <a:pt x="12868" y="20458"/>
                    <a:pt x="12956" y="20421"/>
                  </a:cubicBezTo>
                  <a:cubicBezTo>
                    <a:pt x="13043" y="20346"/>
                    <a:pt x="13130" y="20308"/>
                    <a:pt x="13174" y="20196"/>
                  </a:cubicBezTo>
                  <a:cubicBezTo>
                    <a:pt x="13217" y="20159"/>
                    <a:pt x="13130" y="20084"/>
                    <a:pt x="13174" y="20047"/>
                  </a:cubicBezTo>
                  <a:cubicBezTo>
                    <a:pt x="13217" y="20009"/>
                    <a:pt x="13305" y="20047"/>
                    <a:pt x="13305" y="20009"/>
                  </a:cubicBezTo>
                  <a:cubicBezTo>
                    <a:pt x="13392" y="19897"/>
                    <a:pt x="13479" y="19748"/>
                    <a:pt x="13479" y="19598"/>
                  </a:cubicBezTo>
                  <a:cubicBezTo>
                    <a:pt x="13436" y="19524"/>
                    <a:pt x="13348" y="19673"/>
                    <a:pt x="13261" y="19636"/>
                  </a:cubicBezTo>
                  <a:cubicBezTo>
                    <a:pt x="13174" y="19598"/>
                    <a:pt x="13174" y="19449"/>
                    <a:pt x="13087" y="19412"/>
                  </a:cubicBezTo>
                  <a:cubicBezTo>
                    <a:pt x="12999" y="19412"/>
                    <a:pt x="12999" y="19524"/>
                    <a:pt x="13043" y="19598"/>
                  </a:cubicBezTo>
                  <a:cubicBezTo>
                    <a:pt x="13043" y="19636"/>
                    <a:pt x="13174" y="19673"/>
                    <a:pt x="13174" y="19710"/>
                  </a:cubicBezTo>
                  <a:cubicBezTo>
                    <a:pt x="13130" y="19897"/>
                    <a:pt x="12912" y="20009"/>
                    <a:pt x="12825" y="20159"/>
                  </a:cubicBezTo>
                  <a:cubicBezTo>
                    <a:pt x="12781" y="20271"/>
                    <a:pt x="12694" y="20383"/>
                    <a:pt x="12650" y="20495"/>
                  </a:cubicBezTo>
                  <a:cubicBezTo>
                    <a:pt x="12650" y="20533"/>
                    <a:pt x="12781" y="20570"/>
                    <a:pt x="12737" y="20645"/>
                  </a:cubicBezTo>
                  <a:cubicBezTo>
                    <a:pt x="12737" y="20757"/>
                    <a:pt x="12607" y="20869"/>
                    <a:pt x="12563" y="20981"/>
                  </a:cubicBezTo>
                  <a:cubicBezTo>
                    <a:pt x="12476" y="21093"/>
                    <a:pt x="12476" y="21205"/>
                    <a:pt x="12388" y="21317"/>
                  </a:cubicBezTo>
                  <a:cubicBezTo>
                    <a:pt x="12345" y="21392"/>
                    <a:pt x="12257" y="21504"/>
                    <a:pt x="12214" y="21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0" name="Google Shape;1010;p26"/>
            <p:cNvSpPr/>
            <p:nvPr/>
          </p:nvSpPr>
          <p:spPr>
            <a:xfrm>
              <a:off x="3160084" y="4735670"/>
              <a:ext cx="449666" cy="568326"/>
            </a:xfrm>
            <a:custGeom>
              <a:rect b="b" l="l" r="r" t="t"/>
              <a:pathLst>
                <a:path extrusionOk="0" h="21310" w="21600">
                  <a:moveTo>
                    <a:pt x="13184" y="20174"/>
                  </a:moveTo>
                  <a:cubicBezTo>
                    <a:pt x="13465" y="19516"/>
                    <a:pt x="13605" y="18859"/>
                    <a:pt x="13745" y="18201"/>
                  </a:cubicBezTo>
                  <a:cubicBezTo>
                    <a:pt x="13745" y="17872"/>
                    <a:pt x="13605" y="17652"/>
                    <a:pt x="13605" y="17433"/>
                  </a:cubicBezTo>
                  <a:cubicBezTo>
                    <a:pt x="13886" y="17214"/>
                    <a:pt x="14026" y="16995"/>
                    <a:pt x="14166" y="16885"/>
                  </a:cubicBezTo>
                  <a:cubicBezTo>
                    <a:pt x="14306" y="16556"/>
                    <a:pt x="14306" y="16227"/>
                    <a:pt x="14447" y="16008"/>
                  </a:cubicBezTo>
                  <a:cubicBezTo>
                    <a:pt x="15429" y="15679"/>
                    <a:pt x="16410" y="15460"/>
                    <a:pt x="17532" y="15240"/>
                  </a:cubicBezTo>
                  <a:cubicBezTo>
                    <a:pt x="18094" y="15240"/>
                    <a:pt x="18655" y="15350"/>
                    <a:pt x="19356" y="15350"/>
                  </a:cubicBezTo>
                  <a:cubicBezTo>
                    <a:pt x="19777" y="15679"/>
                    <a:pt x="20338" y="15898"/>
                    <a:pt x="20899" y="16227"/>
                  </a:cubicBezTo>
                  <a:cubicBezTo>
                    <a:pt x="21039" y="15788"/>
                    <a:pt x="21319" y="15240"/>
                    <a:pt x="21460" y="14802"/>
                  </a:cubicBezTo>
                  <a:cubicBezTo>
                    <a:pt x="21600" y="14253"/>
                    <a:pt x="21600" y="13815"/>
                    <a:pt x="21600" y="13267"/>
                  </a:cubicBezTo>
                  <a:cubicBezTo>
                    <a:pt x="21460" y="12828"/>
                    <a:pt x="21460" y="12389"/>
                    <a:pt x="21039" y="12061"/>
                  </a:cubicBezTo>
                  <a:cubicBezTo>
                    <a:pt x="20899" y="11841"/>
                    <a:pt x="20197" y="11951"/>
                    <a:pt x="20057" y="11732"/>
                  </a:cubicBezTo>
                  <a:cubicBezTo>
                    <a:pt x="19917" y="11403"/>
                    <a:pt x="20338" y="11183"/>
                    <a:pt x="20338" y="10854"/>
                  </a:cubicBezTo>
                  <a:cubicBezTo>
                    <a:pt x="20478" y="10745"/>
                    <a:pt x="20338" y="10635"/>
                    <a:pt x="20338" y="10526"/>
                  </a:cubicBezTo>
                  <a:cubicBezTo>
                    <a:pt x="20338" y="10416"/>
                    <a:pt x="20197" y="10526"/>
                    <a:pt x="20197" y="10526"/>
                  </a:cubicBezTo>
                  <a:cubicBezTo>
                    <a:pt x="19075" y="10526"/>
                    <a:pt x="17953" y="10526"/>
                    <a:pt x="16971" y="10526"/>
                  </a:cubicBezTo>
                  <a:cubicBezTo>
                    <a:pt x="16831" y="10526"/>
                    <a:pt x="16971" y="10416"/>
                    <a:pt x="16971" y="10306"/>
                  </a:cubicBezTo>
                  <a:cubicBezTo>
                    <a:pt x="16691" y="9758"/>
                    <a:pt x="16270" y="9319"/>
                    <a:pt x="16270" y="8771"/>
                  </a:cubicBezTo>
                  <a:cubicBezTo>
                    <a:pt x="16270" y="8552"/>
                    <a:pt x="16691" y="8662"/>
                    <a:pt x="16691" y="8552"/>
                  </a:cubicBezTo>
                  <a:cubicBezTo>
                    <a:pt x="16831" y="8333"/>
                    <a:pt x="16831" y="8113"/>
                    <a:pt x="16691" y="7894"/>
                  </a:cubicBezTo>
                  <a:cubicBezTo>
                    <a:pt x="16691" y="7675"/>
                    <a:pt x="16410" y="7455"/>
                    <a:pt x="16270" y="7236"/>
                  </a:cubicBezTo>
                  <a:cubicBezTo>
                    <a:pt x="16270" y="6907"/>
                    <a:pt x="16551" y="6469"/>
                    <a:pt x="16270" y="6249"/>
                  </a:cubicBezTo>
                  <a:cubicBezTo>
                    <a:pt x="16130" y="6140"/>
                    <a:pt x="15569" y="6030"/>
                    <a:pt x="15148" y="6030"/>
                  </a:cubicBezTo>
                  <a:cubicBezTo>
                    <a:pt x="14587" y="5920"/>
                    <a:pt x="14166" y="6030"/>
                    <a:pt x="13605" y="5920"/>
                  </a:cubicBezTo>
                  <a:cubicBezTo>
                    <a:pt x="13325" y="5811"/>
                    <a:pt x="13325" y="5372"/>
                    <a:pt x="13044" y="5263"/>
                  </a:cubicBezTo>
                  <a:cubicBezTo>
                    <a:pt x="12764" y="5263"/>
                    <a:pt x="12623" y="5372"/>
                    <a:pt x="12343" y="5263"/>
                  </a:cubicBezTo>
                  <a:cubicBezTo>
                    <a:pt x="12062" y="5153"/>
                    <a:pt x="12062" y="4714"/>
                    <a:pt x="11782" y="4605"/>
                  </a:cubicBezTo>
                  <a:cubicBezTo>
                    <a:pt x="11361" y="4495"/>
                    <a:pt x="11081" y="4605"/>
                    <a:pt x="10660" y="4605"/>
                  </a:cubicBezTo>
                  <a:cubicBezTo>
                    <a:pt x="10239" y="4495"/>
                    <a:pt x="9538" y="4605"/>
                    <a:pt x="9117" y="4385"/>
                  </a:cubicBezTo>
                  <a:cubicBezTo>
                    <a:pt x="8696" y="3947"/>
                    <a:pt x="8135" y="3399"/>
                    <a:pt x="7714" y="2960"/>
                  </a:cubicBezTo>
                  <a:cubicBezTo>
                    <a:pt x="7574" y="2741"/>
                    <a:pt x="7574" y="2521"/>
                    <a:pt x="7434" y="2302"/>
                  </a:cubicBezTo>
                  <a:cubicBezTo>
                    <a:pt x="7294" y="1973"/>
                    <a:pt x="7434" y="1644"/>
                    <a:pt x="7013" y="1206"/>
                  </a:cubicBezTo>
                  <a:cubicBezTo>
                    <a:pt x="7013" y="877"/>
                    <a:pt x="7574" y="219"/>
                    <a:pt x="7153" y="0"/>
                  </a:cubicBezTo>
                  <a:cubicBezTo>
                    <a:pt x="6592" y="109"/>
                    <a:pt x="5891" y="-110"/>
                    <a:pt x="5190" y="109"/>
                  </a:cubicBezTo>
                  <a:cubicBezTo>
                    <a:pt x="4769" y="219"/>
                    <a:pt x="4629" y="658"/>
                    <a:pt x="4208" y="767"/>
                  </a:cubicBezTo>
                  <a:cubicBezTo>
                    <a:pt x="3927" y="877"/>
                    <a:pt x="3506" y="877"/>
                    <a:pt x="3366" y="986"/>
                  </a:cubicBezTo>
                  <a:cubicBezTo>
                    <a:pt x="2945" y="1096"/>
                    <a:pt x="2805" y="1425"/>
                    <a:pt x="2525" y="1535"/>
                  </a:cubicBezTo>
                  <a:cubicBezTo>
                    <a:pt x="2104" y="1754"/>
                    <a:pt x="1823" y="1864"/>
                    <a:pt x="1403" y="1864"/>
                  </a:cubicBezTo>
                  <a:cubicBezTo>
                    <a:pt x="1122" y="1973"/>
                    <a:pt x="842" y="1864"/>
                    <a:pt x="701" y="1864"/>
                  </a:cubicBezTo>
                  <a:cubicBezTo>
                    <a:pt x="421" y="1864"/>
                    <a:pt x="140" y="1754"/>
                    <a:pt x="0" y="1754"/>
                  </a:cubicBezTo>
                  <a:cubicBezTo>
                    <a:pt x="701" y="2631"/>
                    <a:pt x="1403" y="3508"/>
                    <a:pt x="2244" y="4385"/>
                  </a:cubicBezTo>
                  <a:cubicBezTo>
                    <a:pt x="2104" y="4605"/>
                    <a:pt x="1964" y="4824"/>
                    <a:pt x="1823" y="5043"/>
                  </a:cubicBezTo>
                  <a:cubicBezTo>
                    <a:pt x="1683" y="5263"/>
                    <a:pt x="1543" y="5372"/>
                    <a:pt x="1403" y="5592"/>
                  </a:cubicBezTo>
                  <a:cubicBezTo>
                    <a:pt x="1403" y="5811"/>
                    <a:pt x="1543" y="6030"/>
                    <a:pt x="1543" y="6359"/>
                  </a:cubicBezTo>
                  <a:cubicBezTo>
                    <a:pt x="1403" y="6469"/>
                    <a:pt x="1122" y="6249"/>
                    <a:pt x="1122" y="6359"/>
                  </a:cubicBezTo>
                  <a:cubicBezTo>
                    <a:pt x="1122" y="6578"/>
                    <a:pt x="1543" y="6907"/>
                    <a:pt x="1543" y="7127"/>
                  </a:cubicBezTo>
                  <a:cubicBezTo>
                    <a:pt x="1543" y="7565"/>
                    <a:pt x="842" y="7894"/>
                    <a:pt x="842" y="8333"/>
                  </a:cubicBezTo>
                  <a:cubicBezTo>
                    <a:pt x="701" y="8552"/>
                    <a:pt x="1122" y="8771"/>
                    <a:pt x="1122" y="8991"/>
                  </a:cubicBezTo>
                  <a:cubicBezTo>
                    <a:pt x="1262" y="9539"/>
                    <a:pt x="1262" y="10197"/>
                    <a:pt x="1122" y="10854"/>
                  </a:cubicBezTo>
                  <a:cubicBezTo>
                    <a:pt x="1122" y="11074"/>
                    <a:pt x="982" y="11403"/>
                    <a:pt x="701" y="11622"/>
                  </a:cubicBezTo>
                  <a:cubicBezTo>
                    <a:pt x="561" y="11732"/>
                    <a:pt x="281" y="11841"/>
                    <a:pt x="281" y="11951"/>
                  </a:cubicBezTo>
                  <a:cubicBezTo>
                    <a:pt x="140" y="12170"/>
                    <a:pt x="561" y="12499"/>
                    <a:pt x="701" y="12718"/>
                  </a:cubicBezTo>
                  <a:cubicBezTo>
                    <a:pt x="842" y="12938"/>
                    <a:pt x="1262" y="13047"/>
                    <a:pt x="1403" y="13267"/>
                  </a:cubicBezTo>
                  <a:cubicBezTo>
                    <a:pt x="1683" y="13815"/>
                    <a:pt x="1543" y="14253"/>
                    <a:pt x="1823" y="14802"/>
                  </a:cubicBezTo>
                  <a:cubicBezTo>
                    <a:pt x="1964" y="15021"/>
                    <a:pt x="2384" y="15240"/>
                    <a:pt x="2525" y="15460"/>
                  </a:cubicBezTo>
                  <a:cubicBezTo>
                    <a:pt x="2525" y="15679"/>
                    <a:pt x="2244" y="15788"/>
                    <a:pt x="2244" y="16008"/>
                  </a:cubicBezTo>
                  <a:cubicBezTo>
                    <a:pt x="2244" y="16117"/>
                    <a:pt x="2525" y="16227"/>
                    <a:pt x="2384" y="16337"/>
                  </a:cubicBezTo>
                  <a:cubicBezTo>
                    <a:pt x="2384" y="16337"/>
                    <a:pt x="2244" y="16446"/>
                    <a:pt x="2244" y="16556"/>
                  </a:cubicBezTo>
                  <a:cubicBezTo>
                    <a:pt x="2244" y="16775"/>
                    <a:pt x="2244" y="16995"/>
                    <a:pt x="2244" y="17214"/>
                  </a:cubicBezTo>
                  <a:cubicBezTo>
                    <a:pt x="2384" y="17324"/>
                    <a:pt x="2665" y="17324"/>
                    <a:pt x="2665" y="17543"/>
                  </a:cubicBezTo>
                  <a:cubicBezTo>
                    <a:pt x="2665" y="17652"/>
                    <a:pt x="2525" y="17872"/>
                    <a:pt x="2665" y="17981"/>
                  </a:cubicBezTo>
                  <a:cubicBezTo>
                    <a:pt x="2665" y="18091"/>
                    <a:pt x="2945" y="17981"/>
                    <a:pt x="3086" y="18091"/>
                  </a:cubicBezTo>
                  <a:cubicBezTo>
                    <a:pt x="3226" y="18310"/>
                    <a:pt x="3226" y="18639"/>
                    <a:pt x="3366" y="18859"/>
                  </a:cubicBezTo>
                  <a:cubicBezTo>
                    <a:pt x="3647" y="19407"/>
                    <a:pt x="3927" y="19955"/>
                    <a:pt x="4068" y="20503"/>
                  </a:cubicBezTo>
                  <a:cubicBezTo>
                    <a:pt x="4208" y="20613"/>
                    <a:pt x="4068" y="20832"/>
                    <a:pt x="4208" y="21051"/>
                  </a:cubicBezTo>
                  <a:cubicBezTo>
                    <a:pt x="4348" y="21161"/>
                    <a:pt x="4488" y="21161"/>
                    <a:pt x="4629" y="21161"/>
                  </a:cubicBezTo>
                  <a:cubicBezTo>
                    <a:pt x="4909" y="21271"/>
                    <a:pt x="5049" y="21161"/>
                    <a:pt x="5190" y="21161"/>
                  </a:cubicBezTo>
                  <a:cubicBezTo>
                    <a:pt x="5330" y="21051"/>
                    <a:pt x="5470" y="20832"/>
                    <a:pt x="5751" y="20613"/>
                  </a:cubicBezTo>
                  <a:cubicBezTo>
                    <a:pt x="5751" y="20503"/>
                    <a:pt x="5891" y="20394"/>
                    <a:pt x="6171" y="20284"/>
                  </a:cubicBezTo>
                  <a:cubicBezTo>
                    <a:pt x="6312" y="20174"/>
                    <a:pt x="6592" y="20284"/>
                    <a:pt x="6592" y="20065"/>
                  </a:cubicBezTo>
                  <a:cubicBezTo>
                    <a:pt x="6873" y="19955"/>
                    <a:pt x="6592" y="19407"/>
                    <a:pt x="6873" y="19407"/>
                  </a:cubicBezTo>
                  <a:cubicBezTo>
                    <a:pt x="7294" y="19297"/>
                    <a:pt x="7434" y="19845"/>
                    <a:pt x="7855" y="19955"/>
                  </a:cubicBezTo>
                  <a:cubicBezTo>
                    <a:pt x="8416" y="20174"/>
                    <a:pt x="9257" y="19845"/>
                    <a:pt x="9678" y="20065"/>
                  </a:cubicBezTo>
                  <a:cubicBezTo>
                    <a:pt x="10099" y="20284"/>
                    <a:pt x="9818" y="21051"/>
                    <a:pt x="10239" y="21271"/>
                  </a:cubicBezTo>
                  <a:cubicBezTo>
                    <a:pt x="10519" y="21490"/>
                    <a:pt x="10239" y="20722"/>
                    <a:pt x="10379" y="20503"/>
                  </a:cubicBezTo>
                  <a:cubicBezTo>
                    <a:pt x="10519" y="20174"/>
                    <a:pt x="10660" y="19845"/>
                    <a:pt x="10940" y="19736"/>
                  </a:cubicBezTo>
                  <a:cubicBezTo>
                    <a:pt x="11501" y="19626"/>
                    <a:pt x="12203" y="19626"/>
                    <a:pt x="12764" y="19736"/>
                  </a:cubicBezTo>
                  <a:cubicBezTo>
                    <a:pt x="12904" y="19845"/>
                    <a:pt x="13044" y="20065"/>
                    <a:pt x="13184" y="20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1" name="Google Shape;1011;p26"/>
            <p:cNvSpPr/>
            <p:nvPr/>
          </p:nvSpPr>
          <p:spPr>
            <a:xfrm>
              <a:off x="3434743" y="5141091"/>
              <a:ext cx="315981" cy="362164"/>
            </a:xfrm>
            <a:custGeom>
              <a:rect b="b" l="l" r="r" t="t"/>
              <a:pathLst>
                <a:path extrusionOk="0" h="21600" w="21600">
                  <a:moveTo>
                    <a:pt x="20609" y="16374"/>
                  </a:moveTo>
                  <a:cubicBezTo>
                    <a:pt x="20609" y="16026"/>
                    <a:pt x="20609" y="15677"/>
                    <a:pt x="20609" y="15329"/>
                  </a:cubicBezTo>
                  <a:cubicBezTo>
                    <a:pt x="20807" y="14981"/>
                    <a:pt x="21006" y="14458"/>
                    <a:pt x="21204" y="13935"/>
                  </a:cubicBezTo>
                  <a:cubicBezTo>
                    <a:pt x="21204" y="13413"/>
                    <a:pt x="21600" y="12716"/>
                    <a:pt x="21600" y="12019"/>
                  </a:cubicBezTo>
                  <a:cubicBezTo>
                    <a:pt x="21402" y="11671"/>
                    <a:pt x="20807" y="11497"/>
                    <a:pt x="20411" y="11497"/>
                  </a:cubicBezTo>
                  <a:cubicBezTo>
                    <a:pt x="19618" y="11323"/>
                    <a:pt x="18826" y="12194"/>
                    <a:pt x="18231" y="11845"/>
                  </a:cubicBezTo>
                  <a:cubicBezTo>
                    <a:pt x="17637" y="11671"/>
                    <a:pt x="17240" y="10974"/>
                    <a:pt x="17240" y="10452"/>
                  </a:cubicBezTo>
                  <a:cubicBezTo>
                    <a:pt x="17042" y="9755"/>
                    <a:pt x="17835" y="8884"/>
                    <a:pt x="17637" y="8013"/>
                  </a:cubicBezTo>
                  <a:cubicBezTo>
                    <a:pt x="17439" y="7665"/>
                    <a:pt x="16646" y="7490"/>
                    <a:pt x="16051" y="7316"/>
                  </a:cubicBezTo>
                  <a:cubicBezTo>
                    <a:pt x="15259" y="7142"/>
                    <a:pt x="14466" y="7316"/>
                    <a:pt x="13872" y="7142"/>
                  </a:cubicBezTo>
                  <a:cubicBezTo>
                    <a:pt x="13277" y="7142"/>
                    <a:pt x="12683" y="7316"/>
                    <a:pt x="12088" y="7142"/>
                  </a:cubicBezTo>
                  <a:cubicBezTo>
                    <a:pt x="11890" y="7142"/>
                    <a:pt x="12088" y="6794"/>
                    <a:pt x="12088" y="6619"/>
                  </a:cubicBezTo>
                  <a:cubicBezTo>
                    <a:pt x="12088" y="5748"/>
                    <a:pt x="12286" y="5052"/>
                    <a:pt x="12088" y="4181"/>
                  </a:cubicBezTo>
                  <a:cubicBezTo>
                    <a:pt x="11890" y="3658"/>
                    <a:pt x="11097" y="3658"/>
                    <a:pt x="10899" y="3135"/>
                  </a:cubicBezTo>
                  <a:cubicBezTo>
                    <a:pt x="10701" y="2613"/>
                    <a:pt x="10899" y="2090"/>
                    <a:pt x="10899" y="1568"/>
                  </a:cubicBezTo>
                  <a:cubicBezTo>
                    <a:pt x="10106" y="1045"/>
                    <a:pt x="9314" y="697"/>
                    <a:pt x="8719" y="174"/>
                  </a:cubicBezTo>
                  <a:cubicBezTo>
                    <a:pt x="7728" y="174"/>
                    <a:pt x="6936" y="0"/>
                    <a:pt x="6143" y="0"/>
                  </a:cubicBezTo>
                  <a:cubicBezTo>
                    <a:pt x="4558" y="348"/>
                    <a:pt x="3171" y="697"/>
                    <a:pt x="1783" y="1219"/>
                  </a:cubicBezTo>
                  <a:cubicBezTo>
                    <a:pt x="1585" y="1568"/>
                    <a:pt x="1585" y="2090"/>
                    <a:pt x="1387" y="2613"/>
                  </a:cubicBezTo>
                  <a:cubicBezTo>
                    <a:pt x="1189" y="2787"/>
                    <a:pt x="991" y="3135"/>
                    <a:pt x="594" y="3484"/>
                  </a:cubicBezTo>
                  <a:cubicBezTo>
                    <a:pt x="594" y="3832"/>
                    <a:pt x="793" y="4181"/>
                    <a:pt x="793" y="4703"/>
                  </a:cubicBezTo>
                  <a:cubicBezTo>
                    <a:pt x="594" y="5748"/>
                    <a:pt x="396" y="6794"/>
                    <a:pt x="0" y="7839"/>
                  </a:cubicBezTo>
                  <a:cubicBezTo>
                    <a:pt x="396" y="8187"/>
                    <a:pt x="793" y="8535"/>
                    <a:pt x="991" y="8884"/>
                  </a:cubicBezTo>
                  <a:cubicBezTo>
                    <a:pt x="1387" y="9232"/>
                    <a:pt x="1387" y="9755"/>
                    <a:pt x="1783" y="10277"/>
                  </a:cubicBezTo>
                  <a:cubicBezTo>
                    <a:pt x="2576" y="10800"/>
                    <a:pt x="3369" y="10974"/>
                    <a:pt x="4161" y="11497"/>
                  </a:cubicBezTo>
                  <a:cubicBezTo>
                    <a:pt x="4756" y="11845"/>
                    <a:pt x="5152" y="12194"/>
                    <a:pt x="5747" y="12542"/>
                  </a:cubicBezTo>
                  <a:cubicBezTo>
                    <a:pt x="6143" y="12716"/>
                    <a:pt x="6738" y="12368"/>
                    <a:pt x="7134" y="12542"/>
                  </a:cubicBezTo>
                  <a:cubicBezTo>
                    <a:pt x="7927" y="12890"/>
                    <a:pt x="8521" y="13761"/>
                    <a:pt x="9512" y="14284"/>
                  </a:cubicBezTo>
                  <a:cubicBezTo>
                    <a:pt x="10305" y="14632"/>
                    <a:pt x="11295" y="14632"/>
                    <a:pt x="12286" y="14981"/>
                  </a:cubicBezTo>
                  <a:cubicBezTo>
                    <a:pt x="12683" y="15155"/>
                    <a:pt x="12881" y="15503"/>
                    <a:pt x="12881" y="15852"/>
                  </a:cubicBezTo>
                  <a:cubicBezTo>
                    <a:pt x="13079" y="16548"/>
                    <a:pt x="13079" y="17245"/>
                    <a:pt x="12881" y="17768"/>
                  </a:cubicBezTo>
                  <a:cubicBezTo>
                    <a:pt x="12683" y="18116"/>
                    <a:pt x="11890" y="17942"/>
                    <a:pt x="11692" y="18116"/>
                  </a:cubicBezTo>
                  <a:cubicBezTo>
                    <a:pt x="11295" y="18465"/>
                    <a:pt x="11692" y="18987"/>
                    <a:pt x="11692" y="19335"/>
                  </a:cubicBezTo>
                  <a:cubicBezTo>
                    <a:pt x="11494" y="19858"/>
                    <a:pt x="10503" y="20381"/>
                    <a:pt x="10899" y="20903"/>
                  </a:cubicBezTo>
                  <a:cubicBezTo>
                    <a:pt x="11097" y="21426"/>
                    <a:pt x="12088" y="20729"/>
                    <a:pt x="12683" y="20903"/>
                  </a:cubicBezTo>
                  <a:cubicBezTo>
                    <a:pt x="13673" y="21077"/>
                    <a:pt x="14466" y="21600"/>
                    <a:pt x="15259" y="21600"/>
                  </a:cubicBezTo>
                  <a:cubicBezTo>
                    <a:pt x="15853" y="21600"/>
                    <a:pt x="16250" y="21077"/>
                    <a:pt x="16844" y="21077"/>
                  </a:cubicBezTo>
                  <a:cubicBezTo>
                    <a:pt x="17240" y="20903"/>
                    <a:pt x="17637" y="21077"/>
                    <a:pt x="17835" y="21252"/>
                  </a:cubicBezTo>
                  <a:cubicBezTo>
                    <a:pt x="18033" y="21252"/>
                    <a:pt x="18033" y="21426"/>
                    <a:pt x="18231" y="21426"/>
                  </a:cubicBezTo>
                  <a:cubicBezTo>
                    <a:pt x="18628" y="20903"/>
                    <a:pt x="18826" y="20381"/>
                    <a:pt x="19222" y="19858"/>
                  </a:cubicBezTo>
                  <a:cubicBezTo>
                    <a:pt x="19618" y="19510"/>
                    <a:pt x="20213" y="19161"/>
                    <a:pt x="20609" y="18813"/>
                  </a:cubicBezTo>
                  <a:cubicBezTo>
                    <a:pt x="20807" y="18465"/>
                    <a:pt x="20609" y="18116"/>
                    <a:pt x="20609" y="17768"/>
                  </a:cubicBezTo>
                  <a:cubicBezTo>
                    <a:pt x="20609" y="17245"/>
                    <a:pt x="20609" y="16897"/>
                    <a:pt x="20609" y="163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2" name="Google Shape;1012;p26"/>
            <p:cNvSpPr/>
            <p:nvPr/>
          </p:nvSpPr>
          <p:spPr>
            <a:xfrm>
              <a:off x="3619498" y="5616818"/>
              <a:ext cx="189561" cy="222236"/>
            </a:xfrm>
            <a:custGeom>
              <a:rect b="b" l="l" r="r" t="t"/>
              <a:pathLst>
                <a:path extrusionOk="0" h="21010" w="21323">
                  <a:moveTo>
                    <a:pt x="20014" y="15189"/>
                  </a:moveTo>
                  <a:cubicBezTo>
                    <a:pt x="20341" y="15462"/>
                    <a:pt x="20996" y="15736"/>
                    <a:pt x="21323" y="16009"/>
                  </a:cubicBezTo>
                  <a:cubicBezTo>
                    <a:pt x="20996" y="16556"/>
                    <a:pt x="20341" y="17103"/>
                    <a:pt x="20014" y="17650"/>
                  </a:cubicBezTo>
                  <a:cubicBezTo>
                    <a:pt x="19687" y="17923"/>
                    <a:pt x="19687" y="18470"/>
                    <a:pt x="19032" y="18743"/>
                  </a:cubicBezTo>
                  <a:cubicBezTo>
                    <a:pt x="17723" y="19563"/>
                    <a:pt x="16414" y="20657"/>
                    <a:pt x="14778" y="20931"/>
                  </a:cubicBezTo>
                  <a:cubicBezTo>
                    <a:pt x="12814" y="21204"/>
                    <a:pt x="10850" y="20657"/>
                    <a:pt x="8559" y="20931"/>
                  </a:cubicBezTo>
                  <a:cubicBezTo>
                    <a:pt x="7250" y="20110"/>
                    <a:pt x="5287" y="19290"/>
                    <a:pt x="2996" y="19290"/>
                  </a:cubicBezTo>
                  <a:cubicBezTo>
                    <a:pt x="2014" y="19290"/>
                    <a:pt x="705" y="18470"/>
                    <a:pt x="378" y="17650"/>
                  </a:cubicBezTo>
                  <a:cubicBezTo>
                    <a:pt x="-277" y="16829"/>
                    <a:pt x="50" y="15462"/>
                    <a:pt x="378" y="14369"/>
                  </a:cubicBezTo>
                  <a:cubicBezTo>
                    <a:pt x="378" y="13822"/>
                    <a:pt x="1032" y="13001"/>
                    <a:pt x="1032" y="12181"/>
                  </a:cubicBezTo>
                  <a:cubicBezTo>
                    <a:pt x="1032" y="11908"/>
                    <a:pt x="705" y="11361"/>
                    <a:pt x="705" y="10814"/>
                  </a:cubicBezTo>
                  <a:cubicBezTo>
                    <a:pt x="705" y="10541"/>
                    <a:pt x="1359" y="10267"/>
                    <a:pt x="1359" y="9994"/>
                  </a:cubicBezTo>
                  <a:cubicBezTo>
                    <a:pt x="1032" y="9174"/>
                    <a:pt x="378" y="8627"/>
                    <a:pt x="378" y="8080"/>
                  </a:cubicBezTo>
                  <a:cubicBezTo>
                    <a:pt x="705" y="7260"/>
                    <a:pt x="1359" y="6713"/>
                    <a:pt x="1687" y="6166"/>
                  </a:cubicBezTo>
                  <a:cubicBezTo>
                    <a:pt x="1687" y="5072"/>
                    <a:pt x="1359" y="3705"/>
                    <a:pt x="1687" y="2612"/>
                  </a:cubicBezTo>
                  <a:cubicBezTo>
                    <a:pt x="1687" y="2065"/>
                    <a:pt x="2341" y="1518"/>
                    <a:pt x="2668" y="971"/>
                  </a:cubicBezTo>
                  <a:cubicBezTo>
                    <a:pt x="3650" y="698"/>
                    <a:pt x="5287" y="-396"/>
                    <a:pt x="5941" y="151"/>
                  </a:cubicBezTo>
                  <a:cubicBezTo>
                    <a:pt x="7578" y="971"/>
                    <a:pt x="7578" y="3158"/>
                    <a:pt x="8887" y="4526"/>
                  </a:cubicBezTo>
                  <a:cubicBezTo>
                    <a:pt x="9214" y="4526"/>
                    <a:pt x="9541" y="3979"/>
                    <a:pt x="9868" y="3979"/>
                  </a:cubicBezTo>
                  <a:cubicBezTo>
                    <a:pt x="10196" y="3705"/>
                    <a:pt x="10196" y="3432"/>
                    <a:pt x="10196" y="3432"/>
                  </a:cubicBezTo>
                  <a:cubicBezTo>
                    <a:pt x="11178" y="3979"/>
                    <a:pt x="11505" y="4799"/>
                    <a:pt x="12159" y="5346"/>
                  </a:cubicBezTo>
                  <a:cubicBezTo>
                    <a:pt x="13141" y="5893"/>
                    <a:pt x="14450" y="5893"/>
                    <a:pt x="15759" y="6439"/>
                  </a:cubicBezTo>
                  <a:cubicBezTo>
                    <a:pt x="17068" y="6986"/>
                    <a:pt x="18050" y="8080"/>
                    <a:pt x="19032" y="9174"/>
                  </a:cubicBezTo>
                  <a:cubicBezTo>
                    <a:pt x="19359" y="9447"/>
                    <a:pt x="19359" y="9994"/>
                    <a:pt x="19687" y="10267"/>
                  </a:cubicBezTo>
                  <a:cubicBezTo>
                    <a:pt x="20014" y="10541"/>
                    <a:pt x="20341" y="10814"/>
                    <a:pt x="20668" y="10814"/>
                  </a:cubicBezTo>
                  <a:cubicBezTo>
                    <a:pt x="20668" y="11361"/>
                    <a:pt x="20341" y="12181"/>
                    <a:pt x="20014" y="12728"/>
                  </a:cubicBezTo>
                  <a:cubicBezTo>
                    <a:pt x="20014" y="13001"/>
                    <a:pt x="19359" y="13275"/>
                    <a:pt x="19359" y="13548"/>
                  </a:cubicBezTo>
                  <a:cubicBezTo>
                    <a:pt x="19359" y="14095"/>
                    <a:pt x="19359" y="14915"/>
                    <a:pt x="20014" y="151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3" name="Google Shape;1013;p26"/>
            <p:cNvSpPr/>
            <p:nvPr/>
          </p:nvSpPr>
          <p:spPr>
            <a:xfrm>
              <a:off x="2717615" y="4321973"/>
              <a:ext cx="488652" cy="785091"/>
            </a:xfrm>
            <a:custGeom>
              <a:rect b="b" l="l" r="r" t="t"/>
              <a:pathLst>
                <a:path extrusionOk="0" h="21600" w="21497">
                  <a:moveTo>
                    <a:pt x="9411" y="0"/>
                  </a:moveTo>
                  <a:cubicBezTo>
                    <a:pt x="9540" y="0"/>
                    <a:pt x="9797" y="0"/>
                    <a:pt x="9926" y="80"/>
                  </a:cubicBezTo>
                  <a:cubicBezTo>
                    <a:pt x="10054" y="80"/>
                    <a:pt x="10183" y="161"/>
                    <a:pt x="10311" y="241"/>
                  </a:cubicBezTo>
                  <a:cubicBezTo>
                    <a:pt x="10568" y="401"/>
                    <a:pt x="10826" y="562"/>
                    <a:pt x="11083" y="723"/>
                  </a:cubicBezTo>
                  <a:cubicBezTo>
                    <a:pt x="11211" y="883"/>
                    <a:pt x="11083" y="1124"/>
                    <a:pt x="11340" y="1204"/>
                  </a:cubicBezTo>
                  <a:cubicBezTo>
                    <a:pt x="11597" y="1365"/>
                    <a:pt x="11983" y="1365"/>
                    <a:pt x="12240" y="1445"/>
                  </a:cubicBezTo>
                  <a:cubicBezTo>
                    <a:pt x="12497" y="1606"/>
                    <a:pt x="12626" y="1847"/>
                    <a:pt x="12883" y="2007"/>
                  </a:cubicBezTo>
                  <a:cubicBezTo>
                    <a:pt x="12883" y="2088"/>
                    <a:pt x="13011" y="1847"/>
                    <a:pt x="13140" y="1927"/>
                  </a:cubicBezTo>
                  <a:cubicBezTo>
                    <a:pt x="13268" y="2007"/>
                    <a:pt x="13268" y="2088"/>
                    <a:pt x="13140" y="2248"/>
                  </a:cubicBezTo>
                  <a:cubicBezTo>
                    <a:pt x="13140" y="2329"/>
                    <a:pt x="12883" y="2409"/>
                    <a:pt x="13011" y="2570"/>
                  </a:cubicBezTo>
                  <a:cubicBezTo>
                    <a:pt x="13011" y="2650"/>
                    <a:pt x="13397" y="2650"/>
                    <a:pt x="13654" y="2650"/>
                  </a:cubicBezTo>
                  <a:cubicBezTo>
                    <a:pt x="14040" y="2730"/>
                    <a:pt x="14297" y="2730"/>
                    <a:pt x="14683" y="2730"/>
                  </a:cubicBezTo>
                  <a:cubicBezTo>
                    <a:pt x="14940" y="2650"/>
                    <a:pt x="15197" y="2489"/>
                    <a:pt x="15583" y="2489"/>
                  </a:cubicBezTo>
                  <a:cubicBezTo>
                    <a:pt x="15840" y="2489"/>
                    <a:pt x="15968" y="2730"/>
                    <a:pt x="16097" y="2730"/>
                  </a:cubicBezTo>
                  <a:cubicBezTo>
                    <a:pt x="16354" y="2730"/>
                    <a:pt x="16611" y="2570"/>
                    <a:pt x="16868" y="2489"/>
                  </a:cubicBezTo>
                  <a:cubicBezTo>
                    <a:pt x="17126" y="2489"/>
                    <a:pt x="17511" y="2489"/>
                    <a:pt x="17768" y="2570"/>
                  </a:cubicBezTo>
                  <a:cubicBezTo>
                    <a:pt x="17897" y="2650"/>
                    <a:pt x="17640" y="2810"/>
                    <a:pt x="17768" y="2891"/>
                  </a:cubicBezTo>
                  <a:cubicBezTo>
                    <a:pt x="17897" y="2971"/>
                    <a:pt x="18283" y="2810"/>
                    <a:pt x="18283" y="2891"/>
                  </a:cubicBezTo>
                  <a:cubicBezTo>
                    <a:pt x="18154" y="3372"/>
                    <a:pt x="17640" y="3694"/>
                    <a:pt x="17511" y="4095"/>
                  </a:cubicBezTo>
                  <a:cubicBezTo>
                    <a:pt x="17511" y="4256"/>
                    <a:pt x="17897" y="4095"/>
                    <a:pt x="18026" y="4175"/>
                  </a:cubicBezTo>
                  <a:cubicBezTo>
                    <a:pt x="18154" y="4175"/>
                    <a:pt x="17897" y="4256"/>
                    <a:pt x="18026" y="4336"/>
                  </a:cubicBezTo>
                  <a:cubicBezTo>
                    <a:pt x="18026" y="4416"/>
                    <a:pt x="18283" y="4497"/>
                    <a:pt x="18411" y="4577"/>
                  </a:cubicBezTo>
                  <a:cubicBezTo>
                    <a:pt x="18540" y="4738"/>
                    <a:pt x="18540" y="4818"/>
                    <a:pt x="18540" y="4978"/>
                  </a:cubicBezTo>
                  <a:cubicBezTo>
                    <a:pt x="18283" y="4978"/>
                    <a:pt x="18154" y="4898"/>
                    <a:pt x="17897" y="4898"/>
                  </a:cubicBezTo>
                  <a:cubicBezTo>
                    <a:pt x="17640" y="4898"/>
                    <a:pt x="17254" y="5059"/>
                    <a:pt x="16997" y="5059"/>
                  </a:cubicBezTo>
                  <a:cubicBezTo>
                    <a:pt x="16611" y="5139"/>
                    <a:pt x="16226" y="5300"/>
                    <a:pt x="15711" y="5300"/>
                  </a:cubicBezTo>
                  <a:cubicBezTo>
                    <a:pt x="15583" y="5380"/>
                    <a:pt x="15326" y="5300"/>
                    <a:pt x="15068" y="5300"/>
                  </a:cubicBezTo>
                  <a:cubicBezTo>
                    <a:pt x="14683" y="5460"/>
                    <a:pt x="14168" y="5621"/>
                    <a:pt x="13911" y="5942"/>
                  </a:cubicBezTo>
                  <a:cubicBezTo>
                    <a:pt x="13783" y="6103"/>
                    <a:pt x="14040" y="6263"/>
                    <a:pt x="13911" y="6504"/>
                  </a:cubicBezTo>
                  <a:cubicBezTo>
                    <a:pt x="13783" y="6745"/>
                    <a:pt x="13268" y="6825"/>
                    <a:pt x="13268" y="7066"/>
                  </a:cubicBezTo>
                  <a:cubicBezTo>
                    <a:pt x="13140" y="7227"/>
                    <a:pt x="13654" y="7307"/>
                    <a:pt x="13526" y="7387"/>
                  </a:cubicBezTo>
                  <a:cubicBezTo>
                    <a:pt x="13268" y="7709"/>
                    <a:pt x="12497" y="7709"/>
                    <a:pt x="12240" y="7949"/>
                  </a:cubicBezTo>
                  <a:cubicBezTo>
                    <a:pt x="11983" y="8110"/>
                    <a:pt x="12240" y="8351"/>
                    <a:pt x="12240" y="8512"/>
                  </a:cubicBezTo>
                  <a:cubicBezTo>
                    <a:pt x="12240" y="8752"/>
                    <a:pt x="12240" y="8993"/>
                    <a:pt x="12240" y="9154"/>
                  </a:cubicBezTo>
                  <a:cubicBezTo>
                    <a:pt x="12240" y="9395"/>
                    <a:pt x="12111" y="9716"/>
                    <a:pt x="12368" y="9877"/>
                  </a:cubicBezTo>
                  <a:cubicBezTo>
                    <a:pt x="12626" y="10198"/>
                    <a:pt x="13526" y="10198"/>
                    <a:pt x="13911" y="10439"/>
                  </a:cubicBezTo>
                  <a:cubicBezTo>
                    <a:pt x="14040" y="10599"/>
                    <a:pt x="13526" y="10840"/>
                    <a:pt x="13783" y="11001"/>
                  </a:cubicBezTo>
                  <a:cubicBezTo>
                    <a:pt x="13911" y="11161"/>
                    <a:pt x="14554" y="11001"/>
                    <a:pt x="14811" y="11161"/>
                  </a:cubicBezTo>
                  <a:cubicBezTo>
                    <a:pt x="15068" y="11322"/>
                    <a:pt x="14940" y="11643"/>
                    <a:pt x="15197" y="11804"/>
                  </a:cubicBezTo>
                  <a:cubicBezTo>
                    <a:pt x="15583" y="11884"/>
                    <a:pt x="16097" y="11884"/>
                    <a:pt x="16354" y="11804"/>
                  </a:cubicBezTo>
                  <a:cubicBezTo>
                    <a:pt x="16868" y="11643"/>
                    <a:pt x="16997" y="11322"/>
                    <a:pt x="17383" y="11081"/>
                  </a:cubicBezTo>
                  <a:cubicBezTo>
                    <a:pt x="17511" y="11081"/>
                    <a:pt x="17640" y="11081"/>
                    <a:pt x="17640" y="11081"/>
                  </a:cubicBezTo>
                  <a:cubicBezTo>
                    <a:pt x="17768" y="11643"/>
                    <a:pt x="17511" y="12286"/>
                    <a:pt x="17897" y="12767"/>
                  </a:cubicBezTo>
                  <a:cubicBezTo>
                    <a:pt x="18026" y="13008"/>
                    <a:pt x="18540" y="12767"/>
                    <a:pt x="18926" y="12767"/>
                  </a:cubicBezTo>
                  <a:cubicBezTo>
                    <a:pt x="19054" y="12767"/>
                    <a:pt x="19311" y="12687"/>
                    <a:pt x="19440" y="12687"/>
                  </a:cubicBezTo>
                  <a:cubicBezTo>
                    <a:pt x="20083" y="13329"/>
                    <a:pt x="20726" y="13972"/>
                    <a:pt x="21497" y="14614"/>
                  </a:cubicBezTo>
                  <a:cubicBezTo>
                    <a:pt x="21368" y="14775"/>
                    <a:pt x="21240" y="14935"/>
                    <a:pt x="21111" y="15096"/>
                  </a:cubicBezTo>
                  <a:cubicBezTo>
                    <a:pt x="20983" y="15257"/>
                    <a:pt x="20854" y="15337"/>
                    <a:pt x="20726" y="15497"/>
                  </a:cubicBezTo>
                  <a:cubicBezTo>
                    <a:pt x="20726" y="15658"/>
                    <a:pt x="20854" y="15819"/>
                    <a:pt x="20854" y="16059"/>
                  </a:cubicBezTo>
                  <a:cubicBezTo>
                    <a:pt x="20726" y="16140"/>
                    <a:pt x="20468" y="15979"/>
                    <a:pt x="20468" y="16059"/>
                  </a:cubicBezTo>
                  <a:cubicBezTo>
                    <a:pt x="20468" y="16220"/>
                    <a:pt x="20854" y="16461"/>
                    <a:pt x="20854" y="16622"/>
                  </a:cubicBezTo>
                  <a:cubicBezTo>
                    <a:pt x="20854" y="16943"/>
                    <a:pt x="20211" y="17184"/>
                    <a:pt x="20211" y="17505"/>
                  </a:cubicBezTo>
                  <a:cubicBezTo>
                    <a:pt x="20083" y="17665"/>
                    <a:pt x="20468" y="17826"/>
                    <a:pt x="20468" y="17987"/>
                  </a:cubicBezTo>
                  <a:cubicBezTo>
                    <a:pt x="20597" y="18388"/>
                    <a:pt x="20597" y="18870"/>
                    <a:pt x="20468" y="19352"/>
                  </a:cubicBezTo>
                  <a:cubicBezTo>
                    <a:pt x="20468" y="19512"/>
                    <a:pt x="20340" y="19753"/>
                    <a:pt x="20083" y="19914"/>
                  </a:cubicBezTo>
                  <a:cubicBezTo>
                    <a:pt x="19954" y="19994"/>
                    <a:pt x="19697" y="20074"/>
                    <a:pt x="19697" y="20155"/>
                  </a:cubicBezTo>
                  <a:cubicBezTo>
                    <a:pt x="19568" y="20315"/>
                    <a:pt x="19954" y="20556"/>
                    <a:pt x="20083" y="20717"/>
                  </a:cubicBezTo>
                  <a:cubicBezTo>
                    <a:pt x="19826" y="20717"/>
                    <a:pt x="19568" y="20636"/>
                    <a:pt x="19440" y="20717"/>
                  </a:cubicBezTo>
                  <a:cubicBezTo>
                    <a:pt x="19311" y="20958"/>
                    <a:pt x="19697" y="21199"/>
                    <a:pt x="19440" y="21359"/>
                  </a:cubicBezTo>
                  <a:cubicBezTo>
                    <a:pt x="19311" y="21520"/>
                    <a:pt x="18926" y="21520"/>
                    <a:pt x="18540" y="21600"/>
                  </a:cubicBezTo>
                  <a:cubicBezTo>
                    <a:pt x="18283" y="21359"/>
                    <a:pt x="17897" y="21199"/>
                    <a:pt x="17640" y="21038"/>
                  </a:cubicBezTo>
                  <a:cubicBezTo>
                    <a:pt x="17383" y="20877"/>
                    <a:pt x="17126" y="20636"/>
                    <a:pt x="16868" y="20476"/>
                  </a:cubicBezTo>
                  <a:cubicBezTo>
                    <a:pt x="16483" y="20235"/>
                    <a:pt x="16226" y="19994"/>
                    <a:pt x="15711" y="19753"/>
                  </a:cubicBezTo>
                  <a:cubicBezTo>
                    <a:pt x="15197" y="19593"/>
                    <a:pt x="14554" y="19432"/>
                    <a:pt x="13911" y="19271"/>
                  </a:cubicBezTo>
                  <a:cubicBezTo>
                    <a:pt x="13397" y="19030"/>
                    <a:pt x="12754" y="18709"/>
                    <a:pt x="12111" y="18468"/>
                  </a:cubicBezTo>
                  <a:cubicBezTo>
                    <a:pt x="11597" y="18228"/>
                    <a:pt x="10954" y="18067"/>
                    <a:pt x="10311" y="17746"/>
                  </a:cubicBezTo>
                  <a:cubicBezTo>
                    <a:pt x="10054" y="17585"/>
                    <a:pt x="9668" y="17344"/>
                    <a:pt x="9411" y="17103"/>
                  </a:cubicBezTo>
                  <a:cubicBezTo>
                    <a:pt x="9154" y="16943"/>
                    <a:pt x="8897" y="16782"/>
                    <a:pt x="8768" y="16541"/>
                  </a:cubicBezTo>
                  <a:cubicBezTo>
                    <a:pt x="8640" y="16461"/>
                    <a:pt x="8640" y="16300"/>
                    <a:pt x="8768" y="16220"/>
                  </a:cubicBezTo>
                  <a:cubicBezTo>
                    <a:pt x="8768" y="16059"/>
                    <a:pt x="9154" y="15899"/>
                    <a:pt x="9154" y="15738"/>
                  </a:cubicBezTo>
                  <a:cubicBezTo>
                    <a:pt x="8897" y="15337"/>
                    <a:pt x="8383" y="15096"/>
                    <a:pt x="7997" y="14775"/>
                  </a:cubicBezTo>
                  <a:cubicBezTo>
                    <a:pt x="7483" y="14213"/>
                    <a:pt x="6968" y="13731"/>
                    <a:pt x="6454" y="13169"/>
                  </a:cubicBezTo>
                  <a:cubicBezTo>
                    <a:pt x="5940" y="12526"/>
                    <a:pt x="5426" y="11804"/>
                    <a:pt x="5040" y="11161"/>
                  </a:cubicBezTo>
                  <a:cubicBezTo>
                    <a:pt x="4783" y="10760"/>
                    <a:pt x="4654" y="10278"/>
                    <a:pt x="4397" y="9957"/>
                  </a:cubicBezTo>
                  <a:cubicBezTo>
                    <a:pt x="4268" y="9636"/>
                    <a:pt x="3883" y="9395"/>
                    <a:pt x="3626" y="9074"/>
                  </a:cubicBezTo>
                  <a:cubicBezTo>
                    <a:pt x="3497" y="8833"/>
                    <a:pt x="3497" y="8431"/>
                    <a:pt x="3240" y="8190"/>
                  </a:cubicBezTo>
                  <a:cubicBezTo>
                    <a:pt x="2983" y="7949"/>
                    <a:pt x="2726" y="7789"/>
                    <a:pt x="2340" y="7628"/>
                  </a:cubicBezTo>
                  <a:cubicBezTo>
                    <a:pt x="2083" y="7548"/>
                    <a:pt x="1826" y="7628"/>
                    <a:pt x="1697" y="7628"/>
                  </a:cubicBezTo>
                  <a:cubicBezTo>
                    <a:pt x="1311" y="7468"/>
                    <a:pt x="797" y="7307"/>
                    <a:pt x="540" y="7066"/>
                  </a:cubicBezTo>
                  <a:cubicBezTo>
                    <a:pt x="411" y="6986"/>
                    <a:pt x="411" y="6825"/>
                    <a:pt x="411" y="6665"/>
                  </a:cubicBezTo>
                  <a:cubicBezTo>
                    <a:pt x="540" y="6584"/>
                    <a:pt x="797" y="6584"/>
                    <a:pt x="797" y="6424"/>
                  </a:cubicBezTo>
                  <a:cubicBezTo>
                    <a:pt x="797" y="6343"/>
                    <a:pt x="797" y="6263"/>
                    <a:pt x="668" y="6183"/>
                  </a:cubicBezTo>
                  <a:cubicBezTo>
                    <a:pt x="540" y="6103"/>
                    <a:pt x="283" y="6103"/>
                    <a:pt x="283" y="6022"/>
                  </a:cubicBezTo>
                  <a:cubicBezTo>
                    <a:pt x="283" y="5942"/>
                    <a:pt x="411" y="5781"/>
                    <a:pt x="411" y="5701"/>
                  </a:cubicBezTo>
                  <a:cubicBezTo>
                    <a:pt x="283" y="5460"/>
                    <a:pt x="-103" y="5219"/>
                    <a:pt x="26" y="4978"/>
                  </a:cubicBezTo>
                  <a:cubicBezTo>
                    <a:pt x="154" y="4657"/>
                    <a:pt x="668" y="4416"/>
                    <a:pt x="1054" y="4175"/>
                  </a:cubicBezTo>
                  <a:cubicBezTo>
                    <a:pt x="1183" y="4015"/>
                    <a:pt x="1440" y="3935"/>
                    <a:pt x="1697" y="3854"/>
                  </a:cubicBezTo>
                  <a:cubicBezTo>
                    <a:pt x="1826" y="4015"/>
                    <a:pt x="1954" y="4095"/>
                    <a:pt x="2083" y="4256"/>
                  </a:cubicBezTo>
                  <a:cubicBezTo>
                    <a:pt x="2083" y="4336"/>
                    <a:pt x="1954" y="4416"/>
                    <a:pt x="1954" y="4416"/>
                  </a:cubicBezTo>
                  <a:cubicBezTo>
                    <a:pt x="1697" y="4497"/>
                    <a:pt x="1440" y="4497"/>
                    <a:pt x="1311" y="4577"/>
                  </a:cubicBezTo>
                  <a:cubicBezTo>
                    <a:pt x="1440" y="4738"/>
                    <a:pt x="1440" y="4818"/>
                    <a:pt x="1568" y="4898"/>
                  </a:cubicBezTo>
                  <a:cubicBezTo>
                    <a:pt x="1568" y="4978"/>
                    <a:pt x="1440" y="5139"/>
                    <a:pt x="1568" y="5139"/>
                  </a:cubicBezTo>
                  <a:cubicBezTo>
                    <a:pt x="1826" y="5139"/>
                    <a:pt x="1954" y="4978"/>
                    <a:pt x="2211" y="4898"/>
                  </a:cubicBezTo>
                  <a:cubicBezTo>
                    <a:pt x="2468" y="4898"/>
                    <a:pt x="2854" y="4898"/>
                    <a:pt x="3111" y="5059"/>
                  </a:cubicBezTo>
                  <a:cubicBezTo>
                    <a:pt x="3240" y="5219"/>
                    <a:pt x="3240" y="5460"/>
                    <a:pt x="3368" y="5621"/>
                  </a:cubicBezTo>
                  <a:cubicBezTo>
                    <a:pt x="3497" y="5621"/>
                    <a:pt x="3626" y="5701"/>
                    <a:pt x="3626" y="5701"/>
                  </a:cubicBezTo>
                  <a:cubicBezTo>
                    <a:pt x="3883" y="5541"/>
                    <a:pt x="4140" y="5380"/>
                    <a:pt x="4268" y="5139"/>
                  </a:cubicBezTo>
                  <a:cubicBezTo>
                    <a:pt x="4397" y="4738"/>
                    <a:pt x="4526" y="4256"/>
                    <a:pt x="4654" y="3854"/>
                  </a:cubicBezTo>
                  <a:cubicBezTo>
                    <a:pt x="4783" y="3694"/>
                    <a:pt x="5040" y="3613"/>
                    <a:pt x="5297" y="3533"/>
                  </a:cubicBezTo>
                  <a:cubicBezTo>
                    <a:pt x="6197" y="3292"/>
                    <a:pt x="6968" y="3132"/>
                    <a:pt x="7740" y="2891"/>
                  </a:cubicBezTo>
                  <a:cubicBezTo>
                    <a:pt x="7868" y="2810"/>
                    <a:pt x="7740" y="2730"/>
                    <a:pt x="7868" y="2650"/>
                  </a:cubicBezTo>
                  <a:cubicBezTo>
                    <a:pt x="7997" y="2489"/>
                    <a:pt x="8383" y="2329"/>
                    <a:pt x="8640" y="2168"/>
                  </a:cubicBezTo>
                  <a:cubicBezTo>
                    <a:pt x="8768" y="2088"/>
                    <a:pt x="9026" y="1927"/>
                    <a:pt x="9154" y="1847"/>
                  </a:cubicBezTo>
                  <a:cubicBezTo>
                    <a:pt x="9283" y="1606"/>
                    <a:pt x="9154" y="1365"/>
                    <a:pt x="9411" y="1204"/>
                  </a:cubicBezTo>
                  <a:cubicBezTo>
                    <a:pt x="9411" y="1044"/>
                    <a:pt x="9797" y="1124"/>
                    <a:pt x="9797" y="1044"/>
                  </a:cubicBezTo>
                  <a:cubicBezTo>
                    <a:pt x="9926" y="883"/>
                    <a:pt x="9926" y="723"/>
                    <a:pt x="9797" y="562"/>
                  </a:cubicBezTo>
                  <a:cubicBezTo>
                    <a:pt x="9797" y="401"/>
                    <a:pt x="9540" y="321"/>
                    <a:pt x="9411" y="161"/>
                  </a:cubicBezTo>
                  <a:cubicBezTo>
                    <a:pt x="9411" y="80"/>
                    <a:pt x="9411" y="80"/>
                    <a:pt x="9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4" name="Google Shape;1014;p26"/>
            <p:cNvSpPr/>
            <p:nvPr/>
          </p:nvSpPr>
          <p:spPr>
            <a:xfrm>
              <a:off x="2729538" y="4263637"/>
              <a:ext cx="213491" cy="264937"/>
            </a:xfrm>
            <a:custGeom>
              <a:rect b="b" l="l" r="r" t="t"/>
              <a:pathLst>
                <a:path extrusionOk="0" h="21600" w="21317">
                  <a:moveTo>
                    <a:pt x="2709" y="16141"/>
                  </a:moveTo>
                  <a:cubicBezTo>
                    <a:pt x="3293" y="15903"/>
                    <a:pt x="4168" y="15903"/>
                    <a:pt x="4460" y="15429"/>
                  </a:cubicBezTo>
                  <a:cubicBezTo>
                    <a:pt x="5044" y="14954"/>
                    <a:pt x="5044" y="14242"/>
                    <a:pt x="5044" y="13292"/>
                  </a:cubicBezTo>
                  <a:cubicBezTo>
                    <a:pt x="5044" y="13055"/>
                    <a:pt x="4752" y="12818"/>
                    <a:pt x="4460" y="12818"/>
                  </a:cubicBezTo>
                  <a:cubicBezTo>
                    <a:pt x="4168" y="12818"/>
                    <a:pt x="4168" y="13292"/>
                    <a:pt x="3876" y="13292"/>
                  </a:cubicBezTo>
                  <a:cubicBezTo>
                    <a:pt x="3585" y="13292"/>
                    <a:pt x="3293" y="12818"/>
                    <a:pt x="3001" y="13055"/>
                  </a:cubicBezTo>
                  <a:cubicBezTo>
                    <a:pt x="2709" y="13055"/>
                    <a:pt x="2417" y="13767"/>
                    <a:pt x="2125" y="13767"/>
                  </a:cubicBezTo>
                  <a:cubicBezTo>
                    <a:pt x="1249" y="13530"/>
                    <a:pt x="666" y="13292"/>
                    <a:pt x="82" y="12818"/>
                  </a:cubicBezTo>
                  <a:cubicBezTo>
                    <a:pt x="-210" y="12580"/>
                    <a:pt x="374" y="12105"/>
                    <a:pt x="374" y="11868"/>
                  </a:cubicBezTo>
                  <a:cubicBezTo>
                    <a:pt x="666" y="11393"/>
                    <a:pt x="958" y="11156"/>
                    <a:pt x="958" y="10681"/>
                  </a:cubicBezTo>
                  <a:cubicBezTo>
                    <a:pt x="958" y="10444"/>
                    <a:pt x="374" y="10207"/>
                    <a:pt x="374" y="9969"/>
                  </a:cubicBezTo>
                  <a:cubicBezTo>
                    <a:pt x="82" y="9495"/>
                    <a:pt x="82" y="8782"/>
                    <a:pt x="374" y="8545"/>
                  </a:cubicBezTo>
                  <a:cubicBezTo>
                    <a:pt x="374" y="7833"/>
                    <a:pt x="1249" y="7358"/>
                    <a:pt x="1541" y="6884"/>
                  </a:cubicBezTo>
                  <a:cubicBezTo>
                    <a:pt x="1541" y="6646"/>
                    <a:pt x="666" y="6409"/>
                    <a:pt x="958" y="6171"/>
                  </a:cubicBezTo>
                  <a:cubicBezTo>
                    <a:pt x="1249" y="5697"/>
                    <a:pt x="2125" y="5222"/>
                    <a:pt x="2709" y="4747"/>
                  </a:cubicBezTo>
                  <a:cubicBezTo>
                    <a:pt x="3001" y="4273"/>
                    <a:pt x="3001" y="3798"/>
                    <a:pt x="3001" y="3323"/>
                  </a:cubicBezTo>
                  <a:cubicBezTo>
                    <a:pt x="3293" y="2848"/>
                    <a:pt x="2709" y="2374"/>
                    <a:pt x="3001" y="2136"/>
                  </a:cubicBezTo>
                  <a:cubicBezTo>
                    <a:pt x="3293" y="1662"/>
                    <a:pt x="4168" y="1662"/>
                    <a:pt x="4752" y="1424"/>
                  </a:cubicBezTo>
                  <a:cubicBezTo>
                    <a:pt x="5336" y="1187"/>
                    <a:pt x="5920" y="712"/>
                    <a:pt x="6504" y="475"/>
                  </a:cubicBezTo>
                  <a:cubicBezTo>
                    <a:pt x="6795" y="237"/>
                    <a:pt x="7379" y="237"/>
                    <a:pt x="7671" y="0"/>
                  </a:cubicBezTo>
                  <a:lnTo>
                    <a:pt x="9714" y="712"/>
                  </a:lnTo>
                  <a:lnTo>
                    <a:pt x="10590" y="1424"/>
                  </a:lnTo>
                  <a:lnTo>
                    <a:pt x="12049" y="2136"/>
                  </a:lnTo>
                  <a:lnTo>
                    <a:pt x="12925" y="3086"/>
                  </a:lnTo>
                  <a:lnTo>
                    <a:pt x="14093" y="3086"/>
                  </a:lnTo>
                  <a:lnTo>
                    <a:pt x="15260" y="3560"/>
                  </a:lnTo>
                  <a:lnTo>
                    <a:pt x="16428" y="3560"/>
                  </a:lnTo>
                  <a:lnTo>
                    <a:pt x="16720" y="3086"/>
                  </a:lnTo>
                  <a:lnTo>
                    <a:pt x="17887" y="3323"/>
                  </a:lnTo>
                  <a:lnTo>
                    <a:pt x="20222" y="4747"/>
                  </a:lnTo>
                  <a:cubicBezTo>
                    <a:pt x="20222" y="4985"/>
                    <a:pt x="20222" y="4985"/>
                    <a:pt x="20222" y="5222"/>
                  </a:cubicBezTo>
                  <a:cubicBezTo>
                    <a:pt x="20514" y="5697"/>
                    <a:pt x="21098" y="5934"/>
                    <a:pt x="21098" y="6409"/>
                  </a:cubicBezTo>
                  <a:cubicBezTo>
                    <a:pt x="21390" y="6884"/>
                    <a:pt x="21390" y="7358"/>
                    <a:pt x="21098" y="7833"/>
                  </a:cubicBezTo>
                  <a:cubicBezTo>
                    <a:pt x="21098" y="8070"/>
                    <a:pt x="20222" y="7833"/>
                    <a:pt x="20222" y="8308"/>
                  </a:cubicBezTo>
                  <a:cubicBezTo>
                    <a:pt x="19639" y="8782"/>
                    <a:pt x="19931" y="9495"/>
                    <a:pt x="19639" y="10207"/>
                  </a:cubicBezTo>
                  <a:cubicBezTo>
                    <a:pt x="19347" y="10444"/>
                    <a:pt x="18763" y="10919"/>
                    <a:pt x="18471" y="11156"/>
                  </a:cubicBezTo>
                  <a:cubicBezTo>
                    <a:pt x="17887" y="11631"/>
                    <a:pt x="17012" y="12105"/>
                    <a:pt x="16720" y="12580"/>
                  </a:cubicBezTo>
                  <a:cubicBezTo>
                    <a:pt x="16428" y="12818"/>
                    <a:pt x="16720" y="13055"/>
                    <a:pt x="16428" y="13292"/>
                  </a:cubicBezTo>
                  <a:cubicBezTo>
                    <a:pt x="14676" y="14004"/>
                    <a:pt x="12925" y="14479"/>
                    <a:pt x="10882" y="15191"/>
                  </a:cubicBezTo>
                  <a:cubicBezTo>
                    <a:pt x="10298" y="15429"/>
                    <a:pt x="9714" y="15666"/>
                    <a:pt x="9422" y="16141"/>
                  </a:cubicBezTo>
                  <a:cubicBezTo>
                    <a:pt x="9131" y="17327"/>
                    <a:pt x="8839" y="18752"/>
                    <a:pt x="8547" y="19938"/>
                  </a:cubicBezTo>
                  <a:cubicBezTo>
                    <a:pt x="8255" y="20651"/>
                    <a:pt x="7671" y="21125"/>
                    <a:pt x="7087" y="21600"/>
                  </a:cubicBezTo>
                  <a:cubicBezTo>
                    <a:pt x="7087" y="21600"/>
                    <a:pt x="6795" y="21363"/>
                    <a:pt x="6504" y="21363"/>
                  </a:cubicBezTo>
                  <a:cubicBezTo>
                    <a:pt x="6212" y="20888"/>
                    <a:pt x="6212" y="20176"/>
                    <a:pt x="5920" y="19701"/>
                  </a:cubicBezTo>
                  <a:cubicBezTo>
                    <a:pt x="5336" y="19226"/>
                    <a:pt x="4460" y="19226"/>
                    <a:pt x="3876" y="19226"/>
                  </a:cubicBezTo>
                  <a:cubicBezTo>
                    <a:pt x="3293" y="19464"/>
                    <a:pt x="3001" y="19938"/>
                    <a:pt x="2417" y="19938"/>
                  </a:cubicBezTo>
                  <a:cubicBezTo>
                    <a:pt x="2125" y="19938"/>
                    <a:pt x="2417" y="19464"/>
                    <a:pt x="2417" y="19226"/>
                  </a:cubicBezTo>
                  <a:cubicBezTo>
                    <a:pt x="2125" y="18989"/>
                    <a:pt x="2125" y="18752"/>
                    <a:pt x="1833" y="18277"/>
                  </a:cubicBezTo>
                  <a:cubicBezTo>
                    <a:pt x="2125" y="18040"/>
                    <a:pt x="2709" y="18040"/>
                    <a:pt x="3293" y="17802"/>
                  </a:cubicBezTo>
                  <a:cubicBezTo>
                    <a:pt x="3293" y="17802"/>
                    <a:pt x="3585" y="17565"/>
                    <a:pt x="3585" y="17327"/>
                  </a:cubicBezTo>
                  <a:cubicBezTo>
                    <a:pt x="3293" y="16853"/>
                    <a:pt x="3001" y="16615"/>
                    <a:pt x="2709" y="161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5" name="Google Shape;1015;p26"/>
            <p:cNvSpPr/>
            <p:nvPr/>
          </p:nvSpPr>
          <p:spPr>
            <a:xfrm>
              <a:off x="3077443" y="3480977"/>
              <a:ext cx="136177" cy="87504"/>
            </a:xfrm>
            <a:custGeom>
              <a:rect b="b" l="l" r="r" t="t"/>
              <a:pathLst>
                <a:path extrusionOk="0" h="21600" w="21231">
                  <a:moveTo>
                    <a:pt x="1838" y="18000"/>
                  </a:moveTo>
                  <a:cubicBezTo>
                    <a:pt x="2298" y="19440"/>
                    <a:pt x="2757" y="21600"/>
                    <a:pt x="3217" y="21600"/>
                  </a:cubicBezTo>
                  <a:cubicBezTo>
                    <a:pt x="4596" y="20160"/>
                    <a:pt x="4136" y="16560"/>
                    <a:pt x="5515" y="15840"/>
                  </a:cubicBezTo>
                  <a:cubicBezTo>
                    <a:pt x="6434" y="15120"/>
                    <a:pt x="7813" y="16560"/>
                    <a:pt x="9191" y="16560"/>
                  </a:cubicBezTo>
                  <a:cubicBezTo>
                    <a:pt x="10570" y="16560"/>
                    <a:pt x="11489" y="14400"/>
                    <a:pt x="12868" y="14400"/>
                  </a:cubicBezTo>
                  <a:cubicBezTo>
                    <a:pt x="14706" y="14400"/>
                    <a:pt x="17004" y="15840"/>
                    <a:pt x="18843" y="15120"/>
                  </a:cubicBezTo>
                  <a:cubicBezTo>
                    <a:pt x="20221" y="14400"/>
                    <a:pt x="21600" y="12960"/>
                    <a:pt x="21140" y="11520"/>
                  </a:cubicBezTo>
                  <a:cubicBezTo>
                    <a:pt x="21140" y="9360"/>
                    <a:pt x="19302" y="7920"/>
                    <a:pt x="17923" y="7200"/>
                  </a:cubicBezTo>
                  <a:cubicBezTo>
                    <a:pt x="16545" y="5760"/>
                    <a:pt x="15166" y="5760"/>
                    <a:pt x="13787" y="4320"/>
                  </a:cubicBezTo>
                  <a:cubicBezTo>
                    <a:pt x="12868" y="4320"/>
                    <a:pt x="11949" y="2880"/>
                    <a:pt x="11030" y="2880"/>
                  </a:cubicBezTo>
                  <a:cubicBezTo>
                    <a:pt x="9191" y="1440"/>
                    <a:pt x="7353" y="720"/>
                    <a:pt x="5974" y="0"/>
                  </a:cubicBezTo>
                  <a:cubicBezTo>
                    <a:pt x="4596" y="0"/>
                    <a:pt x="3217" y="720"/>
                    <a:pt x="1838" y="720"/>
                  </a:cubicBezTo>
                  <a:cubicBezTo>
                    <a:pt x="2298" y="2880"/>
                    <a:pt x="2757" y="4320"/>
                    <a:pt x="2298" y="5760"/>
                  </a:cubicBezTo>
                  <a:cubicBezTo>
                    <a:pt x="2298" y="7200"/>
                    <a:pt x="1838" y="7200"/>
                    <a:pt x="1379" y="7920"/>
                  </a:cubicBezTo>
                  <a:cubicBezTo>
                    <a:pt x="1379" y="8640"/>
                    <a:pt x="1838" y="9360"/>
                    <a:pt x="1838" y="10080"/>
                  </a:cubicBezTo>
                  <a:cubicBezTo>
                    <a:pt x="1379" y="11520"/>
                    <a:pt x="0" y="12240"/>
                    <a:pt x="0" y="12960"/>
                  </a:cubicBezTo>
                  <a:cubicBezTo>
                    <a:pt x="460" y="14400"/>
                    <a:pt x="1838" y="15120"/>
                    <a:pt x="2298" y="16560"/>
                  </a:cubicBezTo>
                  <a:cubicBezTo>
                    <a:pt x="2298" y="17280"/>
                    <a:pt x="1838" y="18000"/>
                    <a:pt x="1838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6" name="Google Shape;1016;p26"/>
            <p:cNvSpPr/>
            <p:nvPr/>
          </p:nvSpPr>
          <p:spPr>
            <a:xfrm>
              <a:off x="2443051" y="3544173"/>
              <a:ext cx="48613" cy="104517"/>
            </a:xfrm>
            <a:custGeom>
              <a:rect b="b" l="l" r="r" t="t"/>
              <a:pathLst>
                <a:path extrusionOk="0" h="21600" w="21600">
                  <a:moveTo>
                    <a:pt x="6353" y="21600"/>
                  </a:moveTo>
                  <a:cubicBezTo>
                    <a:pt x="7624" y="21000"/>
                    <a:pt x="8894" y="19200"/>
                    <a:pt x="10165" y="18600"/>
                  </a:cubicBezTo>
                  <a:cubicBezTo>
                    <a:pt x="11435" y="17400"/>
                    <a:pt x="15247" y="17400"/>
                    <a:pt x="16518" y="16200"/>
                  </a:cubicBezTo>
                  <a:cubicBezTo>
                    <a:pt x="17788" y="14400"/>
                    <a:pt x="15247" y="12600"/>
                    <a:pt x="16518" y="10200"/>
                  </a:cubicBezTo>
                  <a:cubicBezTo>
                    <a:pt x="16518" y="9000"/>
                    <a:pt x="16518" y="7800"/>
                    <a:pt x="17788" y="6600"/>
                  </a:cubicBezTo>
                  <a:cubicBezTo>
                    <a:pt x="19059" y="4800"/>
                    <a:pt x="21600" y="3000"/>
                    <a:pt x="21600" y="1200"/>
                  </a:cubicBezTo>
                  <a:cubicBezTo>
                    <a:pt x="21600" y="600"/>
                    <a:pt x="19059" y="2400"/>
                    <a:pt x="16518" y="1800"/>
                  </a:cubicBezTo>
                  <a:cubicBezTo>
                    <a:pt x="16518" y="1800"/>
                    <a:pt x="17788" y="600"/>
                    <a:pt x="17788" y="0"/>
                  </a:cubicBezTo>
                  <a:cubicBezTo>
                    <a:pt x="15247" y="600"/>
                    <a:pt x="12706" y="1800"/>
                    <a:pt x="11435" y="2400"/>
                  </a:cubicBezTo>
                  <a:cubicBezTo>
                    <a:pt x="11435" y="3600"/>
                    <a:pt x="11435" y="4800"/>
                    <a:pt x="8894" y="5400"/>
                  </a:cubicBezTo>
                  <a:cubicBezTo>
                    <a:pt x="7624" y="6000"/>
                    <a:pt x="6353" y="4200"/>
                    <a:pt x="5082" y="4800"/>
                  </a:cubicBezTo>
                  <a:cubicBezTo>
                    <a:pt x="3812" y="4800"/>
                    <a:pt x="3812" y="5400"/>
                    <a:pt x="2541" y="6000"/>
                  </a:cubicBezTo>
                  <a:cubicBezTo>
                    <a:pt x="2541" y="8400"/>
                    <a:pt x="2541" y="9600"/>
                    <a:pt x="3812" y="12000"/>
                  </a:cubicBezTo>
                  <a:cubicBezTo>
                    <a:pt x="2541" y="15000"/>
                    <a:pt x="1271" y="18600"/>
                    <a:pt x="0" y="21600"/>
                  </a:cubicBezTo>
                  <a:cubicBezTo>
                    <a:pt x="2541" y="21600"/>
                    <a:pt x="3812" y="21600"/>
                    <a:pt x="635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7" name="Google Shape;1017;p26"/>
            <p:cNvSpPr/>
            <p:nvPr/>
          </p:nvSpPr>
          <p:spPr>
            <a:xfrm>
              <a:off x="2326382" y="3573341"/>
              <a:ext cx="153128" cy="167714"/>
            </a:xfrm>
            <a:custGeom>
              <a:rect b="b" l="l" r="r" t="t"/>
              <a:pathLst>
                <a:path extrusionOk="0" h="21600" w="21600">
                  <a:moveTo>
                    <a:pt x="16302" y="17503"/>
                  </a:moveTo>
                  <a:cubicBezTo>
                    <a:pt x="16302" y="16759"/>
                    <a:pt x="16302" y="16014"/>
                    <a:pt x="16302" y="15269"/>
                  </a:cubicBezTo>
                  <a:cubicBezTo>
                    <a:pt x="16709" y="14897"/>
                    <a:pt x="17525" y="14524"/>
                    <a:pt x="18340" y="14152"/>
                  </a:cubicBezTo>
                  <a:cubicBezTo>
                    <a:pt x="19155" y="13407"/>
                    <a:pt x="20377" y="13034"/>
                    <a:pt x="21192" y="12290"/>
                  </a:cubicBezTo>
                  <a:cubicBezTo>
                    <a:pt x="21600" y="12290"/>
                    <a:pt x="21192" y="11545"/>
                    <a:pt x="21600" y="11172"/>
                  </a:cubicBezTo>
                  <a:cubicBezTo>
                    <a:pt x="20785" y="11172"/>
                    <a:pt x="20377" y="10800"/>
                    <a:pt x="19970" y="10428"/>
                  </a:cubicBezTo>
                  <a:cubicBezTo>
                    <a:pt x="19155" y="10428"/>
                    <a:pt x="18747" y="10055"/>
                    <a:pt x="18340" y="9683"/>
                  </a:cubicBezTo>
                  <a:cubicBezTo>
                    <a:pt x="17525" y="9683"/>
                    <a:pt x="17117" y="9683"/>
                    <a:pt x="16302" y="9683"/>
                  </a:cubicBezTo>
                  <a:cubicBezTo>
                    <a:pt x="16709" y="7821"/>
                    <a:pt x="17117" y="5586"/>
                    <a:pt x="17525" y="3724"/>
                  </a:cubicBezTo>
                  <a:cubicBezTo>
                    <a:pt x="17117" y="2234"/>
                    <a:pt x="17117" y="1490"/>
                    <a:pt x="17117" y="0"/>
                  </a:cubicBezTo>
                  <a:cubicBezTo>
                    <a:pt x="13857" y="372"/>
                    <a:pt x="10596" y="0"/>
                    <a:pt x="7336" y="372"/>
                  </a:cubicBezTo>
                  <a:cubicBezTo>
                    <a:pt x="7336" y="1490"/>
                    <a:pt x="7743" y="2607"/>
                    <a:pt x="6928" y="3352"/>
                  </a:cubicBezTo>
                  <a:cubicBezTo>
                    <a:pt x="6521" y="4097"/>
                    <a:pt x="4891" y="3352"/>
                    <a:pt x="4891" y="3724"/>
                  </a:cubicBezTo>
                  <a:cubicBezTo>
                    <a:pt x="4891" y="4469"/>
                    <a:pt x="6113" y="5214"/>
                    <a:pt x="6928" y="5586"/>
                  </a:cubicBezTo>
                  <a:cubicBezTo>
                    <a:pt x="7336" y="5959"/>
                    <a:pt x="8151" y="5586"/>
                    <a:pt x="8558" y="5959"/>
                  </a:cubicBezTo>
                  <a:cubicBezTo>
                    <a:pt x="8966" y="6331"/>
                    <a:pt x="8558" y="7076"/>
                    <a:pt x="8966" y="7076"/>
                  </a:cubicBezTo>
                  <a:cubicBezTo>
                    <a:pt x="9781" y="7821"/>
                    <a:pt x="9374" y="8938"/>
                    <a:pt x="9374" y="9683"/>
                  </a:cubicBezTo>
                  <a:cubicBezTo>
                    <a:pt x="7336" y="9683"/>
                    <a:pt x="4891" y="9310"/>
                    <a:pt x="2853" y="9310"/>
                  </a:cubicBezTo>
                  <a:cubicBezTo>
                    <a:pt x="2038" y="11172"/>
                    <a:pt x="1223" y="12662"/>
                    <a:pt x="408" y="14152"/>
                  </a:cubicBezTo>
                  <a:cubicBezTo>
                    <a:pt x="408" y="14897"/>
                    <a:pt x="815" y="15269"/>
                    <a:pt x="815" y="16014"/>
                  </a:cubicBezTo>
                  <a:cubicBezTo>
                    <a:pt x="408" y="16386"/>
                    <a:pt x="0" y="17131"/>
                    <a:pt x="0" y="17503"/>
                  </a:cubicBezTo>
                  <a:cubicBezTo>
                    <a:pt x="408" y="17876"/>
                    <a:pt x="815" y="18621"/>
                    <a:pt x="1630" y="18993"/>
                  </a:cubicBezTo>
                  <a:cubicBezTo>
                    <a:pt x="2445" y="19738"/>
                    <a:pt x="3260" y="20110"/>
                    <a:pt x="4075" y="20483"/>
                  </a:cubicBezTo>
                  <a:cubicBezTo>
                    <a:pt x="5298" y="20855"/>
                    <a:pt x="6521" y="21228"/>
                    <a:pt x="7743" y="21228"/>
                  </a:cubicBezTo>
                  <a:cubicBezTo>
                    <a:pt x="8558" y="21600"/>
                    <a:pt x="9374" y="21600"/>
                    <a:pt x="10189" y="21600"/>
                  </a:cubicBezTo>
                  <a:cubicBezTo>
                    <a:pt x="11004" y="21228"/>
                    <a:pt x="11411" y="20855"/>
                    <a:pt x="11819" y="20483"/>
                  </a:cubicBezTo>
                  <a:cubicBezTo>
                    <a:pt x="12226" y="20483"/>
                    <a:pt x="12634" y="20855"/>
                    <a:pt x="13042" y="20483"/>
                  </a:cubicBezTo>
                  <a:cubicBezTo>
                    <a:pt x="13449" y="19738"/>
                    <a:pt x="13042" y="18621"/>
                    <a:pt x="13857" y="17876"/>
                  </a:cubicBezTo>
                  <a:cubicBezTo>
                    <a:pt x="13857" y="17503"/>
                    <a:pt x="14672" y="17503"/>
                    <a:pt x="15487" y="17503"/>
                  </a:cubicBezTo>
                  <a:cubicBezTo>
                    <a:pt x="15487" y="17503"/>
                    <a:pt x="15894" y="17503"/>
                    <a:pt x="16302" y="1750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8" name="Google Shape;1018;p26"/>
            <p:cNvSpPr/>
            <p:nvPr/>
          </p:nvSpPr>
          <p:spPr>
            <a:xfrm>
              <a:off x="2399300" y="3709456"/>
              <a:ext cx="93199" cy="62479"/>
            </a:xfrm>
            <a:custGeom>
              <a:rect b="b" l="l" r="r" t="t"/>
              <a:pathLst>
                <a:path extrusionOk="0" h="21355" w="21236">
                  <a:moveTo>
                    <a:pt x="20945" y="16691"/>
                  </a:moveTo>
                  <a:cubicBezTo>
                    <a:pt x="20945" y="14727"/>
                    <a:pt x="21600" y="13745"/>
                    <a:pt x="20945" y="11782"/>
                  </a:cubicBezTo>
                  <a:cubicBezTo>
                    <a:pt x="20945" y="9818"/>
                    <a:pt x="20291" y="9818"/>
                    <a:pt x="19636" y="8836"/>
                  </a:cubicBezTo>
                  <a:cubicBezTo>
                    <a:pt x="18327" y="8836"/>
                    <a:pt x="17018" y="10800"/>
                    <a:pt x="15709" y="9818"/>
                  </a:cubicBezTo>
                  <a:cubicBezTo>
                    <a:pt x="15055" y="8836"/>
                    <a:pt x="16364" y="6873"/>
                    <a:pt x="15709" y="5891"/>
                  </a:cubicBezTo>
                  <a:cubicBezTo>
                    <a:pt x="15055" y="4909"/>
                    <a:pt x="13745" y="4909"/>
                    <a:pt x="13091" y="4909"/>
                  </a:cubicBezTo>
                  <a:cubicBezTo>
                    <a:pt x="12436" y="3927"/>
                    <a:pt x="11782" y="3927"/>
                    <a:pt x="11127" y="2945"/>
                  </a:cubicBezTo>
                  <a:cubicBezTo>
                    <a:pt x="10473" y="1964"/>
                    <a:pt x="9818" y="982"/>
                    <a:pt x="9818" y="0"/>
                  </a:cubicBezTo>
                  <a:cubicBezTo>
                    <a:pt x="9164" y="0"/>
                    <a:pt x="8509" y="0"/>
                    <a:pt x="8509" y="0"/>
                  </a:cubicBezTo>
                  <a:cubicBezTo>
                    <a:pt x="7200" y="0"/>
                    <a:pt x="5891" y="0"/>
                    <a:pt x="5891" y="982"/>
                  </a:cubicBezTo>
                  <a:cubicBezTo>
                    <a:pt x="4582" y="2945"/>
                    <a:pt x="5236" y="5891"/>
                    <a:pt x="4582" y="7855"/>
                  </a:cubicBezTo>
                  <a:cubicBezTo>
                    <a:pt x="3927" y="8836"/>
                    <a:pt x="3273" y="7855"/>
                    <a:pt x="2618" y="7855"/>
                  </a:cubicBezTo>
                  <a:cubicBezTo>
                    <a:pt x="1964" y="8836"/>
                    <a:pt x="1309" y="9818"/>
                    <a:pt x="0" y="10800"/>
                  </a:cubicBezTo>
                  <a:cubicBezTo>
                    <a:pt x="1309" y="11782"/>
                    <a:pt x="2618" y="11782"/>
                    <a:pt x="3273" y="12764"/>
                  </a:cubicBezTo>
                  <a:cubicBezTo>
                    <a:pt x="3927" y="12764"/>
                    <a:pt x="3927" y="14727"/>
                    <a:pt x="4582" y="15709"/>
                  </a:cubicBezTo>
                  <a:cubicBezTo>
                    <a:pt x="5891" y="16691"/>
                    <a:pt x="7855" y="15709"/>
                    <a:pt x="9164" y="16691"/>
                  </a:cubicBezTo>
                  <a:cubicBezTo>
                    <a:pt x="9818" y="16691"/>
                    <a:pt x="9818" y="18655"/>
                    <a:pt x="10473" y="18655"/>
                  </a:cubicBezTo>
                  <a:cubicBezTo>
                    <a:pt x="11782" y="18655"/>
                    <a:pt x="13091" y="16691"/>
                    <a:pt x="14400" y="17673"/>
                  </a:cubicBezTo>
                  <a:cubicBezTo>
                    <a:pt x="15709" y="17673"/>
                    <a:pt x="15709" y="20618"/>
                    <a:pt x="17018" y="20618"/>
                  </a:cubicBezTo>
                  <a:cubicBezTo>
                    <a:pt x="17673" y="21600"/>
                    <a:pt x="18982" y="21600"/>
                    <a:pt x="18982" y="20618"/>
                  </a:cubicBezTo>
                  <a:cubicBezTo>
                    <a:pt x="19636" y="19636"/>
                    <a:pt x="18982" y="17673"/>
                    <a:pt x="19636" y="17673"/>
                  </a:cubicBezTo>
                  <a:cubicBezTo>
                    <a:pt x="19636" y="16691"/>
                    <a:pt x="20291" y="16691"/>
                    <a:pt x="20945" y="16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19" name="Google Shape;1019;p26"/>
            <p:cNvSpPr/>
            <p:nvPr/>
          </p:nvSpPr>
          <p:spPr>
            <a:xfrm>
              <a:off x="2443051" y="3651121"/>
              <a:ext cx="217137" cy="128823"/>
            </a:xfrm>
            <a:custGeom>
              <a:rect b="b" l="l" r="r" t="t"/>
              <a:pathLst>
                <a:path extrusionOk="0" h="21600" w="21440">
                  <a:moveTo>
                    <a:pt x="4896" y="18164"/>
                  </a:moveTo>
                  <a:cubicBezTo>
                    <a:pt x="4896" y="17182"/>
                    <a:pt x="5184" y="16691"/>
                    <a:pt x="4896" y="15709"/>
                  </a:cubicBezTo>
                  <a:cubicBezTo>
                    <a:pt x="4896" y="14727"/>
                    <a:pt x="4608" y="14727"/>
                    <a:pt x="4320" y="14236"/>
                  </a:cubicBezTo>
                  <a:cubicBezTo>
                    <a:pt x="3744" y="14236"/>
                    <a:pt x="3168" y="15218"/>
                    <a:pt x="2592" y="14727"/>
                  </a:cubicBezTo>
                  <a:cubicBezTo>
                    <a:pt x="2304" y="14236"/>
                    <a:pt x="2880" y="13255"/>
                    <a:pt x="2592" y="12764"/>
                  </a:cubicBezTo>
                  <a:cubicBezTo>
                    <a:pt x="2304" y="12273"/>
                    <a:pt x="1728" y="12273"/>
                    <a:pt x="1440" y="12273"/>
                  </a:cubicBezTo>
                  <a:cubicBezTo>
                    <a:pt x="1152" y="11782"/>
                    <a:pt x="864" y="11782"/>
                    <a:pt x="576" y="11291"/>
                  </a:cubicBezTo>
                  <a:cubicBezTo>
                    <a:pt x="288" y="10800"/>
                    <a:pt x="0" y="10309"/>
                    <a:pt x="0" y="9818"/>
                  </a:cubicBezTo>
                  <a:cubicBezTo>
                    <a:pt x="0" y="8836"/>
                    <a:pt x="0" y="7855"/>
                    <a:pt x="0" y="6873"/>
                  </a:cubicBezTo>
                  <a:cubicBezTo>
                    <a:pt x="288" y="6382"/>
                    <a:pt x="864" y="5891"/>
                    <a:pt x="1440" y="5400"/>
                  </a:cubicBezTo>
                  <a:cubicBezTo>
                    <a:pt x="2016" y="4418"/>
                    <a:pt x="2880" y="3927"/>
                    <a:pt x="3456" y="2945"/>
                  </a:cubicBezTo>
                  <a:cubicBezTo>
                    <a:pt x="3744" y="2945"/>
                    <a:pt x="3456" y="1964"/>
                    <a:pt x="3744" y="1473"/>
                  </a:cubicBezTo>
                  <a:cubicBezTo>
                    <a:pt x="4032" y="982"/>
                    <a:pt x="4608" y="491"/>
                    <a:pt x="5184" y="0"/>
                  </a:cubicBezTo>
                  <a:cubicBezTo>
                    <a:pt x="5760" y="0"/>
                    <a:pt x="6048" y="0"/>
                    <a:pt x="6624" y="491"/>
                  </a:cubicBezTo>
                  <a:cubicBezTo>
                    <a:pt x="6912" y="491"/>
                    <a:pt x="6912" y="1473"/>
                    <a:pt x="7200" y="1473"/>
                  </a:cubicBezTo>
                  <a:cubicBezTo>
                    <a:pt x="8064" y="1964"/>
                    <a:pt x="8928" y="1964"/>
                    <a:pt x="9792" y="1473"/>
                  </a:cubicBezTo>
                  <a:cubicBezTo>
                    <a:pt x="10656" y="1473"/>
                    <a:pt x="11232" y="491"/>
                    <a:pt x="11808" y="0"/>
                  </a:cubicBezTo>
                  <a:cubicBezTo>
                    <a:pt x="12384" y="0"/>
                    <a:pt x="12672" y="0"/>
                    <a:pt x="12960" y="0"/>
                  </a:cubicBezTo>
                  <a:cubicBezTo>
                    <a:pt x="13824" y="0"/>
                    <a:pt x="14688" y="0"/>
                    <a:pt x="15264" y="491"/>
                  </a:cubicBezTo>
                  <a:cubicBezTo>
                    <a:pt x="15840" y="491"/>
                    <a:pt x="16416" y="982"/>
                    <a:pt x="16992" y="982"/>
                  </a:cubicBezTo>
                  <a:cubicBezTo>
                    <a:pt x="17280" y="982"/>
                    <a:pt x="17856" y="491"/>
                    <a:pt x="18144" y="982"/>
                  </a:cubicBezTo>
                  <a:cubicBezTo>
                    <a:pt x="18720" y="982"/>
                    <a:pt x="19008" y="1964"/>
                    <a:pt x="19296" y="2455"/>
                  </a:cubicBezTo>
                  <a:cubicBezTo>
                    <a:pt x="19296" y="2945"/>
                    <a:pt x="19296" y="2945"/>
                    <a:pt x="19296" y="2945"/>
                  </a:cubicBezTo>
                  <a:cubicBezTo>
                    <a:pt x="19008" y="2945"/>
                    <a:pt x="18432" y="2455"/>
                    <a:pt x="18144" y="2455"/>
                  </a:cubicBezTo>
                  <a:cubicBezTo>
                    <a:pt x="17856" y="2945"/>
                    <a:pt x="18144" y="3927"/>
                    <a:pt x="18144" y="4418"/>
                  </a:cubicBezTo>
                  <a:cubicBezTo>
                    <a:pt x="18144" y="4418"/>
                    <a:pt x="18432" y="4909"/>
                    <a:pt x="18432" y="4909"/>
                  </a:cubicBezTo>
                  <a:cubicBezTo>
                    <a:pt x="19008" y="5400"/>
                    <a:pt x="19296" y="5400"/>
                    <a:pt x="19872" y="4909"/>
                  </a:cubicBezTo>
                  <a:cubicBezTo>
                    <a:pt x="19872" y="4909"/>
                    <a:pt x="19872" y="4418"/>
                    <a:pt x="19872" y="4418"/>
                  </a:cubicBezTo>
                  <a:cubicBezTo>
                    <a:pt x="19872" y="3927"/>
                    <a:pt x="19584" y="2945"/>
                    <a:pt x="19872" y="3436"/>
                  </a:cubicBezTo>
                  <a:cubicBezTo>
                    <a:pt x="20448" y="3927"/>
                    <a:pt x="21024" y="4418"/>
                    <a:pt x="21312" y="5400"/>
                  </a:cubicBezTo>
                  <a:cubicBezTo>
                    <a:pt x="21600" y="5891"/>
                    <a:pt x="21312" y="6873"/>
                    <a:pt x="21312" y="7364"/>
                  </a:cubicBezTo>
                  <a:cubicBezTo>
                    <a:pt x="20736" y="7364"/>
                    <a:pt x="20160" y="6873"/>
                    <a:pt x="19584" y="7364"/>
                  </a:cubicBezTo>
                  <a:cubicBezTo>
                    <a:pt x="19296" y="7364"/>
                    <a:pt x="19008" y="8345"/>
                    <a:pt x="18720" y="8345"/>
                  </a:cubicBezTo>
                  <a:cubicBezTo>
                    <a:pt x="17856" y="8836"/>
                    <a:pt x="16992" y="9818"/>
                    <a:pt x="16416" y="9818"/>
                  </a:cubicBezTo>
                  <a:cubicBezTo>
                    <a:pt x="15840" y="9818"/>
                    <a:pt x="16128" y="8345"/>
                    <a:pt x="15840" y="8345"/>
                  </a:cubicBezTo>
                  <a:cubicBezTo>
                    <a:pt x="15264" y="8345"/>
                    <a:pt x="14688" y="9327"/>
                    <a:pt x="14400" y="10309"/>
                  </a:cubicBezTo>
                  <a:cubicBezTo>
                    <a:pt x="14112" y="10800"/>
                    <a:pt x="14400" y="11782"/>
                    <a:pt x="14112" y="12273"/>
                  </a:cubicBezTo>
                  <a:cubicBezTo>
                    <a:pt x="13536" y="13255"/>
                    <a:pt x="12960" y="13745"/>
                    <a:pt x="12096" y="14236"/>
                  </a:cubicBezTo>
                  <a:cubicBezTo>
                    <a:pt x="11520" y="14236"/>
                    <a:pt x="10944" y="14236"/>
                    <a:pt x="10656" y="14236"/>
                  </a:cubicBezTo>
                  <a:cubicBezTo>
                    <a:pt x="10080" y="14727"/>
                    <a:pt x="10080" y="15218"/>
                    <a:pt x="9792" y="15709"/>
                  </a:cubicBezTo>
                  <a:cubicBezTo>
                    <a:pt x="9216" y="15709"/>
                    <a:pt x="8640" y="15218"/>
                    <a:pt x="8352" y="15709"/>
                  </a:cubicBezTo>
                  <a:cubicBezTo>
                    <a:pt x="8064" y="16691"/>
                    <a:pt x="8640" y="18164"/>
                    <a:pt x="8352" y="19145"/>
                  </a:cubicBezTo>
                  <a:cubicBezTo>
                    <a:pt x="8064" y="20127"/>
                    <a:pt x="7776" y="20618"/>
                    <a:pt x="7200" y="21600"/>
                  </a:cubicBezTo>
                  <a:cubicBezTo>
                    <a:pt x="6912" y="21600"/>
                    <a:pt x="6624" y="21600"/>
                    <a:pt x="6336" y="21600"/>
                  </a:cubicBezTo>
                  <a:cubicBezTo>
                    <a:pt x="6048" y="21109"/>
                    <a:pt x="5760" y="20618"/>
                    <a:pt x="5760" y="20127"/>
                  </a:cubicBezTo>
                  <a:cubicBezTo>
                    <a:pt x="5472" y="19636"/>
                    <a:pt x="5184" y="18655"/>
                    <a:pt x="4896" y="181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0" name="Google Shape;1020;p26"/>
            <p:cNvSpPr/>
            <p:nvPr/>
          </p:nvSpPr>
          <p:spPr>
            <a:xfrm>
              <a:off x="2489955" y="3694048"/>
              <a:ext cx="166992" cy="179968"/>
            </a:xfrm>
            <a:custGeom>
              <a:rect b="b" l="l" r="r" t="t"/>
              <a:pathLst>
                <a:path extrusionOk="0" h="21324" w="21507">
                  <a:moveTo>
                    <a:pt x="9590" y="18667"/>
                  </a:moveTo>
                  <a:cubicBezTo>
                    <a:pt x="11079" y="18667"/>
                    <a:pt x="11452" y="19696"/>
                    <a:pt x="12941" y="20039"/>
                  </a:cubicBezTo>
                  <a:cubicBezTo>
                    <a:pt x="13314" y="20039"/>
                    <a:pt x="14059" y="19696"/>
                    <a:pt x="14431" y="20039"/>
                  </a:cubicBezTo>
                  <a:cubicBezTo>
                    <a:pt x="15176" y="20039"/>
                    <a:pt x="15176" y="21067"/>
                    <a:pt x="15921" y="21067"/>
                  </a:cubicBezTo>
                  <a:cubicBezTo>
                    <a:pt x="16666" y="21410"/>
                    <a:pt x="17783" y="21410"/>
                    <a:pt x="18528" y="21067"/>
                  </a:cubicBezTo>
                  <a:cubicBezTo>
                    <a:pt x="18900" y="21067"/>
                    <a:pt x="18900" y="20381"/>
                    <a:pt x="18900" y="20039"/>
                  </a:cubicBezTo>
                  <a:cubicBezTo>
                    <a:pt x="18528" y="19353"/>
                    <a:pt x="17783" y="18667"/>
                    <a:pt x="17783" y="17981"/>
                  </a:cubicBezTo>
                  <a:cubicBezTo>
                    <a:pt x="17783" y="16953"/>
                    <a:pt x="18528" y="16267"/>
                    <a:pt x="18528" y="15581"/>
                  </a:cubicBezTo>
                  <a:cubicBezTo>
                    <a:pt x="18528" y="14896"/>
                    <a:pt x="17783" y="14210"/>
                    <a:pt x="18155" y="13524"/>
                  </a:cubicBezTo>
                  <a:cubicBezTo>
                    <a:pt x="18155" y="12839"/>
                    <a:pt x="19273" y="12496"/>
                    <a:pt x="19273" y="11810"/>
                  </a:cubicBezTo>
                  <a:cubicBezTo>
                    <a:pt x="19645" y="10439"/>
                    <a:pt x="18900" y="8724"/>
                    <a:pt x="19273" y="7353"/>
                  </a:cubicBezTo>
                  <a:cubicBezTo>
                    <a:pt x="19645" y="5981"/>
                    <a:pt x="20762" y="5296"/>
                    <a:pt x="21135" y="4267"/>
                  </a:cubicBezTo>
                  <a:cubicBezTo>
                    <a:pt x="21507" y="3581"/>
                    <a:pt x="21135" y="2553"/>
                    <a:pt x="21135" y="1867"/>
                  </a:cubicBezTo>
                  <a:cubicBezTo>
                    <a:pt x="21135" y="1181"/>
                    <a:pt x="21135" y="839"/>
                    <a:pt x="21507" y="153"/>
                  </a:cubicBezTo>
                  <a:cubicBezTo>
                    <a:pt x="20762" y="153"/>
                    <a:pt x="20017" y="-190"/>
                    <a:pt x="19273" y="153"/>
                  </a:cubicBezTo>
                  <a:cubicBezTo>
                    <a:pt x="18900" y="153"/>
                    <a:pt x="18528" y="839"/>
                    <a:pt x="18155" y="839"/>
                  </a:cubicBezTo>
                  <a:cubicBezTo>
                    <a:pt x="17038" y="1181"/>
                    <a:pt x="15921" y="1867"/>
                    <a:pt x="15176" y="1867"/>
                  </a:cubicBezTo>
                  <a:cubicBezTo>
                    <a:pt x="14431" y="1867"/>
                    <a:pt x="14804" y="839"/>
                    <a:pt x="14431" y="839"/>
                  </a:cubicBezTo>
                  <a:cubicBezTo>
                    <a:pt x="13686" y="839"/>
                    <a:pt x="12941" y="1524"/>
                    <a:pt x="12569" y="2210"/>
                  </a:cubicBezTo>
                  <a:cubicBezTo>
                    <a:pt x="12197" y="2553"/>
                    <a:pt x="12569" y="3239"/>
                    <a:pt x="12197" y="3581"/>
                  </a:cubicBezTo>
                  <a:cubicBezTo>
                    <a:pt x="11452" y="4267"/>
                    <a:pt x="10707" y="4610"/>
                    <a:pt x="9590" y="4953"/>
                  </a:cubicBezTo>
                  <a:cubicBezTo>
                    <a:pt x="8845" y="4953"/>
                    <a:pt x="8100" y="4953"/>
                    <a:pt x="7728" y="4953"/>
                  </a:cubicBezTo>
                  <a:cubicBezTo>
                    <a:pt x="6983" y="5296"/>
                    <a:pt x="6983" y="5639"/>
                    <a:pt x="6610" y="5981"/>
                  </a:cubicBezTo>
                  <a:cubicBezTo>
                    <a:pt x="5866" y="5981"/>
                    <a:pt x="5121" y="5639"/>
                    <a:pt x="4748" y="5981"/>
                  </a:cubicBezTo>
                  <a:cubicBezTo>
                    <a:pt x="4376" y="6667"/>
                    <a:pt x="5121" y="7696"/>
                    <a:pt x="4748" y="8381"/>
                  </a:cubicBezTo>
                  <a:cubicBezTo>
                    <a:pt x="4376" y="9067"/>
                    <a:pt x="4004" y="9410"/>
                    <a:pt x="3259" y="10096"/>
                  </a:cubicBezTo>
                  <a:cubicBezTo>
                    <a:pt x="2886" y="10096"/>
                    <a:pt x="2514" y="10096"/>
                    <a:pt x="2141" y="10096"/>
                  </a:cubicBezTo>
                  <a:cubicBezTo>
                    <a:pt x="1769" y="10096"/>
                    <a:pt x="1397" y="10781"/>
                    <a:pt x="1397" y="10439"/>
                  </a:cubicBezTo>
                  <a:cubicBezTo>
                    <a:pt x="1024" y="10439"/>
                    <a:pt x="652" y="9410"/>
                    <a:pt x="279" y="9410"/>
                  </a:cubicBezTo>
                  <a:cubicBezTo>
                    <a:pt x="-93" y="9753"/>
                    <a:pt x="-93" y="10439"/>
                    <a:pt x="279" y="10781"/>
                  </a:cubicBezTo>
                  <a:cubicBezTo>
                    <a:pt x="1397" y="12496"/>
                    <a:pt x="3259" y="13867"/>
                    <a:pt x="4748" y="15239"/>
                  </a:cubicBezTo>
                  <a:cubicBezTo>
                    <a:pt x="6238" y="16610"/>
                    <a:pt x="6983" y="17981"/>
                    <a:pt x="8473" y="19010"/>
                  </a:cubicBezTo>
                  <a:cubicBezTo>
                    <a:pt x="8845" y="19010"/>
                    <a:pt x="8845" y="18667"/>
                    <a:pt x="9217" y="18667"/>
                  </a:cubicBezTo>
                  <a:cubicBezTo>
                    <a:pt x="9217" y="17981"/>
                    <a:pt x="8473" y="17639"/>
                    <a:pt x="8473" y="16953"/>
                  </a:cubicBezTo>
                  <a:cubicBezTo>
                    <a:pt x="8100" y="16267"/>
                    <a:pt x="8100" y="15239"/>
                    <a:pt x="8100" y="14553"/>
                  </a:cubicBezTo>
                  <a:cubicBezTo>
                    <a:pt x="8100" y="14210"/>
                    <a:pt x="8473" y="14210"/>
                    <a:pt x="8473" y="14210"/>
                  </a:cubicBezTo>
                  <a:cubicBezTo>
                    <a:pt x="9590" y="14553"/>
                    <a:pt x="10335" y="15239"/>
                    <a:pt x="11079" y="15924"/>
                  </a:cubicBezTo>
                  <a:cubicBezTo>
                    <a:pt x="11824" y="16610"/>
                    <a:pt x="12569" y="17296"/>
                    <a:pt x="13314" y="18324"/>
                  </a:cubicBezTo>
                  <a:cubicBezTo>
                    <a:pt x="13314" y="18667"/>
                    <a:pt x="13686" y="19353"/>
                    <a:pt x="13314" y="19353"/>
                  </a:cubicBezTo>
                  <a:cubicBezTo>
                    <a:pt x="11824" y="19353"/>
                    <a:pt x="11079" y="18324"/>
                    <a:pt x="9962" y="17981"/>
                  </a:cubicBezTo>
                  <a:cubicBezTo>
                    <a:pt x="9590" y="17981"/>
                    <a:pt x="9590" y="18324"/>
                    <a:pt x="9590" y="186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1" name="Google Shape;1021;p26"/>
            <p:cNvSpPr/>
            <p:nvPr/>
          </p:nvSpPr>
          <p:spPr>
            <a:xfrm>
              <a:off x="2661806" y="3920983"/>
              <a:ext cx="204173" cy="102598"/>
            </a:xfrm>
            <a:custGeom>
              <a:rect b="b" l="l" r="r" t="t"/>
              <a:pathLst>
                <a:path extrusionOk="0" h="20721" w="21600">
                  <a:moveTo>
                    <a:pt x="19440" y="19296"/>
                  </a:moveTo>
                  <a:cubicBezTo>
                    <a:pt x="19749" y="18696"/>
                    <a:pt x="20057" y="17496"/>
                    <a:pt x="20366" y="16896"/>
                  </a:cubicBezTo>
                  <a:cubicBezTo>
                    <a:pt x="20674" y="16296"/>
                    <a:pt x="21291" y="17496"/>
                    <a:pt x="21291" y="16896"/>
                  </a:cubicBezTo>
                  <a:cubicBezTo>
                    <a:pt x="21600" y="15696"/>
                    <a:pt x="21600" y="14496"/>
                    <a:pt x="21600" y="12696"/>
                  </a:cubicBezTo>
                  <a:cubicBezTo>
                    <a:pt x="21600" y="12096"/>
                    <a:pt x="20983" y="10896"/>
                    <a:pt x="20983" y="10296"/>
                  </a:cubicBezTo>
                  <a:cubicBezTo>
                    <a:pt x="20983" y="9096"/>
                    <a:pt x="21291" y="9096"/>
                    <a:pt x="21600" y="8496"/>
                  </a:cubicBezTo>
                  <a:cubicBezTo>
                    <a:pt x="20983" y="6696"/>
                    <a:pt x="20674" y="5496"/>
                    <a:pt x="19749" y="4296"/>
                  </a:cubicBezTo>
                  <a:cubicBezTo>
                    <a:pt x="18823" y="3096"/>
                    <a:pt x="17897" y="3696"/>
                    <a:pt x="16663" y="2496"/>
                  </a:cubicBezTo>
                  <a:cubicBezTo>
                    <a:pt x="16046" y="1896"/>
                    <a:pt x="15429" y="96"/>
                    <a:pt x="14503" y="96"/>
                  </a:cubicBezTo>
                  <a:cubicBezTo>
                    <a:pt x="13886" y="-504"/>
                    <a:pt x="13577" y="1896"/>
                    <a:pt x="12960" y="1896"/>
                  </a:cubicBezTo>
                  <a:cubicBezTo>
                    <a:pt x="12034" y="2496"/>
                    <a:pt x="10800" y="2496"/>
                    <a:pt x="10183" y="3096"/>
                  </a:cubicBezTo>
                  <a:cubicBezTo>
                    <a:pt x="8949" y="3696"/>
                    <a:pt x="8023" y="6096"/>
                    <a:pt x="6789" y="6696"/>
                  </a:cubicBezTo>
                  <a:cubicBezTo>
                    <a:pt x="6171" y="7296"/>
                    <a:pt x="5554" y="5496"/>
                    <a:pt x="4937" y="5496"/>
                  </a:cubicBezTo>
                  <a:cubicBezTo>
                    <a:pt x="4320" y="5496"/>
                    <a:pt x="3703" y="6096"/>
                    <a:pt x="3394" y="5496"/>
                  </a:cubicBezTo>
                  <a:cubicBezTo>
                    <a:pt x="2777" y="4896"/>
                    <a:pt x="2777" y="3096"/>
                    <a:pt x="2469" y="1896"/>
                  </a:cubicBezTo>
                  <a:cubicBezTo>
                    <a:pt x="2160" y="1296"/>
                    <a:pt x="1234" y="696"/>
                    <a:pt x="926" y="96"/>
                  </a:cubicBezTo>
                  <a:cubicBezTo>
                    <a:pt x="926" y="1296"/>
                    <a:pt x="309" y="2496"/>
                    <a:pt x="617" y="3696"/>
                  </a:cubicBezTo>
                  <a:cubicBezTo>
                    <a:pt x="617" y="4896"/>
                    <a:pt x="1543" y="4896"/>
                    <a:pt x="1543" y="6096"/>
                  </a:cubicBezTo>
                  <a:cubicBezTo>
                    <a:pt x="1543" y="6696"/>
                    <a:pt x="617" y="6696"/>
                    <a:pt x="617" y="7896"/>
                  </a:cubicBezTo>
                  <a:cubicBezTo>
                    <a:pt x="309" y="8496"/>
                    <a:pt x="617" y="9096"/>
                    <a:pt x="617" y="10296"/>
                  </a:cubicBezTo>
                  <a:cubicBezTo>
                    <a:pt x="617" y="10896"/>
                    <a:pt x="309" y="11496"/>
                    <a:pt x="0" y="12096"/>
                  </a:cubicBezTo>
                  <a:cubicBezTo>
                    <a:pt x="926" y="12096"/>
                    <a:pt x="1851" y="12096"/>
                    <a:pt x="2777" y="12096"/>
                  </a:cubicBezTo>
                  <a:cubicBezTo>
                    <a:pt x="3394" y="12096"/>
                    <a:pt x="4320" y="11496"/>
                    <a:pt x="4937" y="12096"/>
                  </a:cubicBezTo>
                  <a:cubicBezTo>
                    <a:pt x="5246" y="12696"/>
                    <a:pt x="5246" y="14496"/>
                    <a:pt x="5554" y="15696"/>
                  </a:cubicBezTo>
                  <a:cubicBezTo>
                    <a:pt x="5554" y="16296"/>
                    <a:pt x="5554" y="18096"/>
                    <a:pt x="6171" y="17496"/>
                  </a:cubicBezTo>
                  <a:cubicBezTo>
                    <a:pt x="6789" y="17496"/>
                    <a:pt x="6480" y="14496"/>
                    <a:pt x="7097" y="14496"/>
                  </a:cubicBezTo>
                  <a:cubicBezTo>
                    <a:pt x="7714" y="14496"/>
                    <a:pt x="7406" y="16896"/>
                    <a:pt x="7714" y="18096"/>
                  </a:cubicBezTo>
                  <a:cubicBezTo>
                    <a:pt x="8023" y="19296"/>
                    <a:pt x="8331" y="20496"/>
                    <a:pt x="8949" y="20496"/>
                  </a:cubicBezTo>
                  <a:cubicBezTo>
                    <a:pt x="9874" y="21096"/>
                    <a:pt x="11109" y="20496"/>
                    <a:pt x="11417" y="18696"/>
                  </a:cubicBezTo>
                  <a:cubicBezTo>
                    <a:pt x="11726" y="17496"/>
                    <a:pt x="10800" y="16296"/>
                    <a:pt x="10491" y="15096"/>
                  </a:cubicBezTo>
                  <a:cubicBezTo>
                    <a:pt x="10183" y="13896"/>
                    <a:pt x="9257" y="13296"/>
                    <a:pt x="9566" y="12096"/>
                  </a:cubicBezTo>
                  <a:cubicBezTo>
                    <a:pt x="9566" y="10896"/>
                    <a:pt x="10183" y="10896"/>
                    <a:pt x="10800" y="10896"/>
                  </a:cubicBezTo>
                  <a:cubicBezTo>
                    <a:pt x="11109" y="10296"/>
                    <a:pt x="11726" y="9696"/>
                    <a:pt x="12034" y="9096"/>
                  </a:cubicBezTo>
                  <a:cubicBezTo>
                    <a:pt x="12343" y="7896"/>
                    <a:pt x="11726" y="6696"/>
                    <a:pt x="12034" y="6096"/>
                  </a:cubicBezTo>
                  <a:cubicBezTo>
                    <a:pt x="12651" y="4896"/>
                    <a:pt x="13886" y="4296"/>
                    <a:pt x="14503" y="4296"/>
                  </a:cubicBezTo>
                  <a:cubicBezTo>
                    <a:pt x="15429" y="4896"/>
                    <a:pt x="16046" y="6696"/>
                    <a:pt x="16663" y="7296"/>
                  </a:cubicBezTo>
                  <a:cubicBezTo>
                    <a:pt x="16971" y="7896"/>
                    <a:pt x="17589" y="7896"/>
                    <a:pt x="17897" y="8496"/>
                  </a:cubicBezTo>
                  <a:cubicBezTo>
                    <a:pt x="18206" y="9696"/>
                    <a:pt x="18514" y="11496"/>
                    <a:pt x="18514" y="12696"/>
                  </a:cubicBezTo>
                  <a:cubicBezTo>
                    <a:pt x="18514" y="13296"/>
                    <a:pt x="17897" y="12696"/>
                    <a:pt x="17589" y="13296"/>
                  </a:cubicBezTo>
                  <a:cubicBezTo>
                    <a:pt x="17589" y="14496"/>
                    <a:pt x="17897" y="15696"/>
                    <a:pt x="18206" y="16896"/>
                  </a:cubicBezTo>
                  <a:cubicBezTo>
                    <a:pt x="18514" y="17496"/>
                    <a:pt x="19131" y="18696"/>
                    <a:pt x="19440" y="192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2" name="Google Shape;1022;p26"/>
            <p:cNvSpPr/>
            <p:nvPr/>
          </p:nvSpPr>
          <p:spPr>
            <a:xfrm>
              <a:off x="2552429" y="3852862"/>
              <a:ext cx="123963" cy="133810"/>
            </a:xfrm>
            <a:custGeom>
              <a:rect b="b" l="l" r="r" t="t"/>
              <a:pathLst>
                <a:path extrusionOk="0" h="21234" w="21600">
                  <a:moveTo>
                    <a:pt x="20571" y="11030"/>
                  </a:moveTo>
                  <a:cubicBezTo>
                    <a:pt x="20571" y="10570"/>
                    <a:pt x="20571" y="10570"/>
                    <a:pt x="20057" y="10111"/>
                  </a:cubicBezTo>
                  <a:cubicBezTo>
                    <a:pt x="19543" y="9651"/>
                    <a:pt x="19029" y="9191"/>
                    <a:pt x="18514" y="8732"/>
                  </a:cubicBezTo>
                  <a:cubicBezTo>
                    <a:pt x="17486" y="7813"/>
                    <a:pt x="15943" y="6894"/>
                    <a:pt x="15429" y="5974"/>
                  </a:cubicBezTo>
                  <a:cubicBezTo>
                    <a:pt x="14914" y="5055"/>
                    <a:pt x="15429" y="4136"/>
                    <a:pt x="15429" y="3217"/>
                  </a:cubicBezTo>
                  <a:cubicBezTo>
                    <a:pt x="15429" y="2757"/>
                    <a:pt x="14914" y="2298"/>
                    <a:pt x="14914" y="1838"/>
                  </a:cubicBezTo>
                  <a:cubicBezTo>
                    <a:pt x="14914" y="2298"/>
                    <a:pt x="14914" y="3217"/>
                    <a:pt x="14400" y="3217"/>
                  </a:cubicBezTo>
                  <a:cubicBezTo>
                    <a:pt x="13371" y="3677"/>
                    <a:pt x="11829" y="3677"/>
                    <a:pt x="10800" y="3217"/>
                  </a:cubicBezTo>
                  <a:cubicBezTo>
                    <a:pt x="9771" y="3217"/>
                    <a:pt x="9771" y="1838"/>
                    <a:pt x="8743" y="1838"/>
                  </a:cubicBezTo>
                  <a:cubicBezTo>
                    <a:pt x="8229" y="1379"/>
                    <a:pt x="7200" y="1838"/>
                    <a:pt x="6686" y="1838"/>
                  </a:cubicBezTo>
                  <a:cubicBezTo>
                    <a:pt x="4629" y="1379"/>
                    <a:pt x="4114" y="0"/>
                    <a:pt x="2057" y="0"/>
                  </a:cubicBezTo>
                  <a:lnTo>
                    <a:pt x="1543" y="0"/>
                  </a:lnTo>
                  <a:cubicBezTo>
                    <a:pt x="1029" y="0"/>
                    <a:pt x="1029" y="460"/>
                    <a:pt x="514" y="460"/>
                  </a:cubicBezTo>
                  <a:cubicBezTo>
                    <a:pt x="514" y="919"/>
                    <a:pt x="0" y="1379"/>
                    <a:pt x="0" y="1838"/>
                  </a:cubicBezTo>
                  <a:cubicBezTo>
                    <a:pt x="0" y="2298"/>
                    <a:pt x="514" y="2757"/>
                    <a:pt x="514" y="3217"/>
                  </a:cubicBezTo>
                  <a:cubicBezTo>
                    <a:pt x="514" y="3677"/>
                    <a:pt x="514" y="4136"/>
                    <a:pt x="514" y="4596"/>
                  </a:cubicBezTo>
                  <a:cubicBezTo>
                    <a:pt x="514" y="5515"/>
                    <a:pt x="0" y="6434"/>
                    <a:pt x="0" y="7353"/>
                  </a:cubicBezTo>
                  <a:cubicBezTo>
                    <a:pt x="0" y="7813"/>
                    <a:pt x="0" y="8272"/>
                    <a:pt x="514" y="8732"/>
                  </a:cubicBezTo>
                  <a:cubicBezTo>
                    <a:pt x="1543" y="9191"/>
                    <a:pt x="2057" y="9651"/>
                    <a:pt x="3086" y="10111"/>
                  </a:cubicBezTo>
                  <a:cubicBezTo>
                    <a:pt x="3600" y="10570"/>
                    <a:pt x="4629" y="11030"/>
                    <a:pt x="5143" y="10570"/>
                  </a:cubicBezTo>
                  <a:cubicBezTo>
                    <a:pt x="5657" y="10570"/>
                    <a:pt x="5143" y="10111"/>
                    <a:pt x="5143" y="9651"/>
                  </a:cubicBezTo>
                  <a:cubicBezTo>
                    <a:pt x="5143" y="8732"/>
                    <a:pt x="4114" y="8272"/>
                    <a:pt x="4114" y="7353"/>
                  </a:cubicBezTo>
                  <a:cubicBezTo>
                    <a:pt x="4114" y="6894"/>
                    <a:pt x="4629" y="6894"/>
                    <a:pt x="4629" y="6894"/>
                  </a:cubicBezTo>
                  <a:cubicBezTo>
                    <a:pt x="5657" y="7353"/>
                    <a:pt x="6171" y="8272"/>
                    <a:pt x="6686" y="8732"/>
                  </a:cubicBezTo>
                  <a:cubicBezTo>
                    <a:pt x="7200" y="9651"/>
                    <a:pt x="6686" y="10570"/>
                    <a:pt x="7714" y="11030"/>
                  </a:cubicBezTo>
                  <a:cubicBezTo>
                    <a:pt x="8743" y="11949"/>
                    <a:pt x="10800" y="11489"/>
                    <a:pt x="11829" y="12409"/>
                  </a:cubicBezTo>
                  <a:cubicBezTo>
                    <a:pt x="12857" y="12868"/>
                    <a:pt x="13886" y="13787"/>
                    <a:pt x="14400" y="14706"/>
                  </a:cubicBezTo>
                  <a:cubicBezTo>
                    <a:pt x="14400" y="15626"/>
                    <a:pt x="13886" y="17004"/>
                    <a:pt x="14400" y="17923"/>
                  </a:cubicBezTo>
                  <a:cubicBezTo>
                    <a:pt x="14400" y="18843"/>
                    <a:pt x="15943" y="19302"/>
                    <a:pt x="16457" y="19302"/>
                  </a:cubicBezTo>
                  <a:cubicBezTo>
                    <a:pt x="17486" y="19302"/>
                    <a:pt x="15943" y="18383"/>
                    <a:pt x="15429" y="17923"/>
                  </a:cubicBezTo>
                  <a:cubicBezTo>
                    <a:pt x="15429" y="17464"/>
                    <a:pt x="14914" y="16545"/>
                    <a:pt x="15429" y="16545"/>
                  </a:cubicBezTo>
                  <a:cubicBezTo>
                    <a:pt x="16457" y="16545"/>
                    <a:pt x="16457" y="17464"/>
                    <a:pt x="16971" y="17923"/>
                  </a:cubicBezTo>
                  <a:cubicBezTo>
                    <a:pt x="18000" y="18843"/>
                    <a:pt x="18000" y="20221"/>
                    <a:pt x="19029" y="21140"/>
                  </a:cubicBezTo>
                  <a:cubicBezTo>
                    <a:pt x="19029" y="21600"/>
                    <a:pt x="19029" y="20221"/>
                    <a:pt x="19029" y="20221"/>
                  </a:cubicBezTo>
                  <a:cubicBezTo>
                    <a:pt x="19543" y="19762"/>
                    <a:pt x="20057" y="19302"/>
                    <a:pt x="20057" y="18843"/>
                  </a:cubicBezTo>
                  <a:cubicBezTo>
                    <a:pt x="20057" y="17923"/>
                    <a:pt x="19543" y="17464"/>
                    <a:pt x="20057" y="17004"/>
                  </a:cubicBezTo>
                  <a:cubicBezTo>
                    <a:pt x="20057" y="16085"/>
                    <a:pt x="21600" y="16085"/>
                    <a:pt x="21600" y="15626"/>
                  </a:cubicBezTo>
                  <a:cubicBezTo>
                    <a:pt x="21600" y="14706"/>
                    <a:pt x="20057" y="14706"/>
                    <a:pt x="20057" y="13787"/>
                  </a:cubicBezTo>
                  <a:cubicBezTo>
                    <a:pt x="19543" y="12868"/>
                    <a:pt x="20571" y="11949"/>
                    <a:pt x="20571" y="110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3" name="Google Shape;1023;p26"/>
            <p:cNvSpPr/>
            <p:nvPr/>
          </p:nvSpPr>
          <p:spPr>
            <a:xfrm>
              <a:off x="2804408" y="3799388"/>
              <a:ext cx="443178" cy="702451"/>
            </a:xfrm>
            <a:custGeom>
              <a:rect b="b" l="l" r="r" t="t"/>
              <a:pathLst>
                <a:path extrusionOk="0" h="21600" w="21521">
                  <a:moveTo>
                    <a:pt x="2905" y="5019"/>
                  </a:moveTo>
                  <a:cubicBezTo>
                    <a:pt x="3047" y="5198"/>
                    <a:pt x="3616" y="5467"/>
                    <a:pt x="3758" y="5646"/>
                  </a:cubicBezTo>
                  <a:cubicBezTo>
                    <a:pt x="3758" y="5736"/>
                    <a:pt x="3616" y="5915"/>
                    <a:pt x="3758" y="6005"/>
                  </a:cubicBezTo>
                  <a:cubicBezTo>
                    <a:pt x="3758" y="6095"/>
                    <a:pt x="4042" y="6095"/>
                    <a:pt x="4042" y="6005"/>
                  </a:cubicBezTo>
                  <a:cubicBezTo>
                    <a:pt x="4184" y="5736"/>
                    <a:pt x="3758" y="5467"/>
                    <a:pt x="3900" y="5198"/>
                  </a:cubicBezTo>
                  <a:cubicBezTo>
                    <a:pt x="4042" y="5019"/>
                    <a:pt x="4468" y="5019"/>
                    <a:pt x="4753" y="4840"/>
                  </a:cubicBezTo>
                  <a:cubicBezTo>
                    <a:pt x="5037" y="4661"/>
                    <a:pt x="5037" y="4392"/>
                    <a:pt x="5321" y="4302"/>
                  </a:cubicBezTo>
                  <a:cubicBezTo>
                    <a:pt x="5605" y="4123"/>
                    <a:pt x="5889" y="4302"/>
                    <a:pt x="6174" y="4123"/>
                  </a:cubicBezTo>
                  <a:cubicBezTo>
                    <a:pt x="6174" y="4033"/>
                    <a:pt x="5889" y="3854"/>
                    <a:pt x="5889" y="3764"/>
                  </a:cubicBezTo>
                  <a:cubicBezTo>
                    <a:pt x="6032" y="3406"/>
                    <a:pt x="6174" y="3137"/>
                    <a:pt x="6174" y="2778"/>
                  </a:cubicBezTo>
                  <a:cubicBezTo>
                    <a:pt x="6174" y="2778"/>
                    <a:pt x="6032" y="2689"/>
                    <a:pt x="6174" y="2599"/>
                  </a:cubicBezTo>
                  <a:cubicBezTo>
                    <a:pt x="6458" y="2420"/>
                    <a:pt x="6884" y="2330"/>
                    <a:pt x="7168" y="2151"/>
                  </a:cubicBezTo>
                  <a:cubicBezTo>
                    <a:pt x="7453" y="2061"/>
                    <a:pt x="7595" y="1793"/>
                    <a:pt x="8021" y="1793"/>
                  </a:cubicBezTo>
                  <a:cubicBezTo>
                    <a:pt x="8163" y="1793"/>
                    <a:pt x="8163" y="2061"/>
                    <a:pt x="8447" y="2151"/>
                  </a:cubicBezTo>
                  <a:cubicBezTo>
                    <a:pt x="8589" y="2151"/>
                    <a:pt x="8589" y="2061"/>
                    <a:pt x="8589" y="1972"/>
                  </a:cubicBezTo>
                  <a:cubicBezTo>
                    <a:pt x="8732" y="1793"/>
                    <a:pt x="8732" y="1524"/>
                    <a:pt x="9016" y="1434"/>
                  </a:cubicBezTo>
                  <a:cubicBezTo>
                    <a:pt x="9300" y="1344"/>
                    <a:pt x="9726" y="1524"/>
                    <a:pt x="10010" y="1524"/>
                  </a:cubicBezTo>
                  <a:cubicBezTo>
                    <a:pt x="10437" y="1524"/>
                    <a:pt x="10863" y="1434"/>
                    <a:pt x="11147" y="1344"/>
                  </a:cubicBezTo>
                  <a:cubicBezTo>
                    <a:pt x="11716" y="1165"/>
                    <a:pt x="12142" y="986"/>
                    <a:pt x="12426" y="717"/>
                  </a:cubicBezTo>
                  <a:cubicBezTo>
                    <a:pt x="12568" y="627"/>
                    <a:pt x="12284" y="359"/>
                    <a:pt x="12426" y="269"/>
                  </a:cubicBezTo>
                  <a:cubicBezTo>
                    <a:pt x="12568" y="179"/>
                    <a:pt x="12710" y="448"/>
                    <a:pt x="12853" y="448"/>
                  </a:cubicBezTo>
                  <a:cubicBezTo>
                    <a:pt x="13137" y="359"/>
                    <a:pt x="13279" y="90"/>
                    <a:pt x="13563" y="0"/>
                  </a:cubicBezTo>
                  <a:cubicBezTo>
                    <a:pt x="13705" y="0"/>
                    <a:pt x="13989" y="0"/>
                    <a:pt x="13989" y="90"/>
                  </a:cubicBezTo>
                  <a:cubicBezTo>
                    <a:pt x="14274" y="179"/>
                    <a:pt x="14274" y="448"/>
                    <a:pt x="14274" y="627"/>
                  </a:cubicBezTo>
                  <a:cubicBezTo>
                    <a:pt x="14274" y="717"/>
                    <a:pt x="14132" y="627"/>
                    <a:pt x="13989" y="717"/>
                  </a:cubicBezTo>
                  <a:cubicBezTo>
                    <a:pt x="13563" y="807"/>
                    <a:pt x="12995" y="807"/>
                    <a:pt x="12568" y="1076"/>
                  </a:cubicBezTo>
                  <a:cubicBezTo>
                    <a:pt x="12284" y="1255"/>
                    <a:pt x="12284" y="1524"/>
                    <a:pt x="12142" y="1793"/>
                  </a:cubicBezTo>
                  <a:cubicBezTo>
                    <a:pt x="11858" y="2151"/>
                    <a:pt x="11289" y="2330"/>
                    <a:pt x="11005" y="2778"/>
                  </a:cubicBezTo>
                  <a:cubicBezTo>
                    <a:pt x="10863" y="2958"/>
                    <a:pt x="11147" y="3316"/>
                    <a:pt x="11005" y="3495"/>
                  </a:cubicBezTo>
                  <a:cubicBezTo>
                    <a:pt x="10721" y="3854"/>
                    <a:pt x="10153" y="4033"/>
                    <a:pt x="10010" y="4392"/>
                  </a:cubicBezTo>
                  <a:cubicBezTo>
                    <a:pt x="10010" y="4481"/>
                    <a:pt x="10153" y="4571"/>
                    <a:pt x="10295" y="4571"/>
                  </a:cubicBezTo>
                  <a:cubicBezTo>
                    <a:pt x="10437" y="4571"/>
                    <a:pt x="10579" y="4392"/>
                    <a:pt x="10721" y="4392"/>
                  </a:cubicBezTo>
                  <a:cubicBezTo>
                    <a:pt x="10863" y="4302"/>
                    <a:pt x="11147" y="4392"/>
                    <a:pt x="11432" y="4481"/>
                  </a:cubicBezTo>
                  <a:cubicBezTo>
                    <a:pt x="11716" y="4661"/>
                    <a:pt x="11716" y="4929"/>
                    <a:pt x="11858" y="5198"/>
                  </a:cubicBezTo>
                  <a:cubicBezTo>
                    <a:pt x="12000" y="5557"/>
                    <a:pt x="11716" y="5826"/>
                    <a:pt x="11858" y="6184"/>
                  </a:cubicBezTo>
                  <a:cubicBezTo>
                    <a:pt x="11858" y="6363"/>
                    <a:pt x="12000" y="6543"/>
                    <a:pt x="12142" y="6722"/>
                  </a:cubicBezTo>
                  <a:cubicBezTo>
                    <a:pt x="12284" y="6812"/>
                    <a:pt x="12284" y="6991"/>
                    <a:pt x="12426" y="6991"/>
                  </a:cubicBezTo>
                  <a:cubicBezTo>
                    <a:pt x="12853" y="6991"/>
                    <a:pt x="13279" y="6901"/>
                    <a:pt x="13563" y="6901"/>
                  </a:cubicBezTo>
                  <a:cubicBezTo>
                    <a:pt x="13847" y="6901"/>
                    <a:pt x="14132" y="6991"/>
                    <a:pt x="14274" y="6991"/>
                  </a:cubicBezTo>
                  <a:cubicBezTo>
                    <a:pt x="14558" y="6991"/>
                    <a:pt x="14700" y="6812"/>
                    <a:pt x="14984" y="6812"/>
                  </a:cubicBezTo>
                  <a:cubicBezTo>
                    <a:pt x="15268" y="6812"/>
                    <a:pt x="15126" y="7080"/>
                    <a:pt x="15268" y="7170"/>
                  </a:cubicBezTo>
                  <a:cubicBezTo>
                    <a:pt x="15553" y="7260"/>
                    <a:pt x="15837" y="7080"/>
                    <a:pt x="15979" y="7170"/>
                  </a:cubicBezTo>
                  <a:cubicBezTo>
                    <a:pt x="16405" y="7439"/>
                    <a:pt x="16689" y="7887"/>
                    <a:pt x="17116" y="8156"/>
                  </a:cubicBezTo>
                  <a:cubicBezTo>
                    <a:pt x="17258" y="8246"/>
                    <a:pt x="17400" y="8066"/>
                    <a:pt x="17684" y="8066"/>
                  </a:cubicBezTo>
                  <a:cubicBezTo>
                    <a:pt x="17684" y="8066"/>
                    <a:pt x="17826" y="8156"/>
                    <a:pt x="17968" y="8156"/>
                  </a:cubicBezTo>
                  <a:cubicBezTo>
                    <a:pt x="18253" y="8156"/>
                    <a:pt x="18395" y="8156"/>
                    <a:pt x="18679" y="8156"/>
                  </a:cubicBezTo>
                  <a:cubicBezTo>
                    <a:pt x="19247" y="8156"/>
                    <a:pt x="19674" y="8066"/>
                    <a:pt x="20100" y="8066"/>
                  </a:cubicBezTo>
                  <a:cubicBezTo>
                    <a:pt x="20242" y="8066"/>
                    <a:pt x="20526" y="8066"/>
                    <a:pt x="20526" y="8156"/>
                  </a:cubicBezTo>
                  <a:cubicBezTo>
                    <a:pt x="20668" y="8425"/>
                    <a:pt x="20668" y="8783"/>
                    <a:pt x="20526" y="9052"/>
                  </a:cubicBezTo>
                  <a:cubicBezTo>
                    <a:pt x="20384" y="9142"/>
                    <a:pt x="19958" y="9142"/>
                    <a:pt x="19958" y="9321"/>
                  </a:cubicBezTo>
                  <a:cubicBezTo>
                    <a:pt x="19816" y="9411"/>
                    <a:pt x="20100" y="9500"/>
                    <a:pt x="20100" y="9590"/>
                  </a:cubicBezTo>
                  <a:cubicBezTo>
                    <a:pt x="19958" y="9769"/>
                    <a:pt x="19674" y="9949"/>
                    <a:pt x="19674" y="10128"/>
                  </a:cubicBezTo>
                  <a:cubicBezTo>
                    <a:pt x="19816" y="10307"/>
                    <a:pt x="20242" y="10397"/>
                    <a:pt x="20242" y="10576"/>
                  </a:cubicBezTo>
                  <a:cubicBezTo>
                    <a:pt x="20384" y="10755"/>
                    <a:pt x="20242" y="10934"/>
                    <a:pt x="20242" y="11114"/>
                  </a:cubicBezTo>
                  <a:cubicBezTo>
                    <a:pt x="20242" y="11114"/>
                    <a:pt x="20526" y="11114"/>
                    <a:pt x="20526" y="11114"/>
                  </a:cubicBezTo>
                  <a:cubicBezTo>
                    <a:pt x="20668" y="11293"/>
                    <a:pt x="20668" y="11562"/>
                    <a:pt x="20526" y="11741"/>
                  </a:cubicBezTo>
                  <a:cubicBezTo>
                    <a:pt x="20384" y="12010"/>
                    <a:pt x="19816" y="12100"/>
                    <a:pt x="19674" y="12368"/>
                  </a:cubicBezTo>
                  <a:cubicBezTo>
                    <a:pt x="19674" y="12548"/>
                    <a:pt x="20242" y="12548"/>
                    <a:pt x="20384" y="12727"/>
                  </a:cubicBezTo>
                  <a:cubicBezTo>
                    <a:pt x="20668" y="12817"/>
                    <a:pt x="20668" y="12996"/>
                    <a:pt x="20810" y="13085"/>
                  </a:cubicBezTo>
                  <a:cubicBezTo>
                    <a:pt x="21095" y="13534"/>
                    <a:pt x="21237" y="13892"/>
                    <a:pt x="21521" y="14340"/>
                  </a:cubicBezTo>
                  <a:cubicBezTo>
                    <a:pt x="21379" y="14430"/>
                    <a:pt x="21379" y="14520"/>
                    <a:pt x="21237" y="14609"/>
                  </a:cubicBezTo>
                  <a:cubicBezTo>
                    <a:pt x="20953" y="14251"/>
                    <a:pt x="20810" y="13892"/>
                    <a:pt x="20526" y="13534"/>
                  </a:cubicBezTo>
                  <a:cubicBezTo>
                    <a:pt x="20384" y="13444"/>
                    <a:pt x="20384" y="13175"/>
                    <a:pt x="20242" y="13265"/>
                  </a:cubicBezTo>
                  <a:cubicBezTo>
                    <a:pt x="19958" y="13265"/>
                    <a:pt x="19958" y="13534"/>
                    <a:pt x="19816" y="13713"/>
                  </a:cubicBezTo>
                  <a:cubicBezTo>
                    <a:pt x="19532" y="13623"/>
                    <a:pt x="19389" y="13534"/>
                    <a:pt x="19247" y="13534"/>
                  </a:cubicBezTo>
                  <a:cubicBezTo>
                    <a:pt x="19105" y="13534"/>
                    <a:pt x="19105" y="13623"/>
                    <a:pt x="19105" y="13713"/>
                  </a:cubicBezTo>
                  <a:cubicBezTo>
                    <a:pt x="18253" y="13713"/>
                    <a:pt x="17400" y="13802"/>
                    <a:pt x="16547" y="13802"/>
                  </a:cubicBezTo>
                  <a:cubicBezTo>
                    <a:pt x="16547" y="14071"/>
                    <a:pt x="16547" y="14251"/>
                    <a:pt x="16689" y="14520"/>
                  </a:cubicBezTo>
                  <a:cubicBezTo>
                    <a:pt x="16832" y="14520"/>
                    <a:pt x="16974" y="14430"/>
                    <a:pt x="17116" y="14520"/>
                  </a:cubicBezTo>
                  <a:cubicBezTo>
                    <a:pt x="17258" y="14609"/>
                    <a:pt x="17258" y="14699"/>
                    <a:pt x="17400" y="14878"/>
                  </a:cubicBezTo>
                  <a:cubicBezTo>
                    <a:pt x="17400" y="14968"/>
                    <a:pt x="17542" y="15057"/>
                    <a:pt x="17400" y="15057"/>
                  </a:cubicBezTo>
                  <a:cubicBezTo>
                    <a:pt x="17116" y="15147"/>
                    <a:pt x="16832" y="15057"/>
                    <a:pt x="16405" y="15057"/>
                  </a:cubicBezTo>
                  <a:cubicBezTo>
                    <a:pt x="16263" y="15147"/>
                    <a:pt x="16121" y="15147"/>
                    <a:pt x="15979" y="15237"/>
                  </a:cubicBezTo>
                  <a:cubicBezTo>
                    <a:pt x="15979" y="15685"/>
                    <a:pt x="15979" y="16133"/>
                    <a:pt x="15979" y="16581"/>
                  </a:cubicBezTo>
                  <a:cubicBezTo>
                    <a:pt x="16121" y="16671"/>
                    <a:pt x="16405" y="16760"/>
                    <a:pt x="16689" y="16850"/>
                  </a:cubicBezTo>
                  <a:cubicBezTo>
                    <a:pt x="16832" y="17029"/>
                    <a:pt x="17116" y="17119"/>
                    <a:pt x="17400" y="17298"/>
                  </a:cubicBezTo>
                  <a:cubicBezTo>
                    <a:pt x="17258" y="17477"/>
                    <a:pt x="17258" y="17656"/>
                    <a:pt x="17116" y="17925"/>
                  </a:cubicBezTo>
                  <a:cubicBezTo>
                    <a:pt x="16832" y="19090"/>
                    <a:pt x="16547" y="20435"/>
                    <a:pt x="16263" y="21600"/>
                  </a:cubicBezTo>
                  <a:cubicBezTo>
                    <a:pt x="16263" y="21421"/>
                    <a:pt x="16263" y="21331"/>
                    <a:pt x="16121" y="21152"/>
                  </a:cubicBezTo>
                  <a:cubicBezTo>
                    <a:pt x="15979" y="21062"/>
                    <a:pt x="15695" y="20973"/>
                    <a:pt x="15695" y="20883"/>
                  </a:cubicBezTo>
                  <a:cubicBezTo>
                    <a:pt x="15553" y="20793"/>
                    <a:pt x="15837" y="20704"/>
                    <a:pt x="15695" y="20704"/>
                  </a:cubicBezTo>
                  <a:cubicBezTo>
                    <a:pt x="15553" y="20614"/>
                    <a:pt x="15126" y="20793"/>
                    <a:pt x="15126" y="20614"/>
                  </a:cubicBezTo>
                  <a:cubicBezTo>
                    <a:pt x="15268" y="20166"/>
                    <a:pt x="15837" y="19807"/>
                    <a:pt x="15979" y="19270"/>
                  </a:cubicBezTo>
                  <a:cubicBezTo>
                    <a:pt x="15979" y="19180"/>
                    <a:pt x="15553" y="19359"/>
                    <a:pt x="15410" y="19270"/>
                  </a:cubicBezTo>
                  <a:cubicBezTo>
                    <a:pt x="15268" y="19180"/>
                    <a:pt x="15553" y="19001"/>
                    <a:pt x="15410" y="18911"/>
                  </a:cubicBezTo>
                  <a:cubicBezTo>
                    <a:pt x="15126" y="18822"/>
                    <a:pt x="14700" y="18822"/>
                    <a:pt x="14416" y="18822"/>
                  </a:cubicBezTo>
                  <a:cubicBezTo>
                    <a:pt x="14132" y="18911"/>
                    <a:pt x="13847" y="19090"/>
                    <a:pt x="13563" y="19090"/>
                  </a:cubicBezTo>
                  <a:cubicBezTo>
                    <a:pt x="13421" y="19090"/>
                    <a:pt x="13279" y="18822"/>
                    <a:pt x="12995" y="18822"/>
                  </a:cubicBezTo>
                  <a:cubicBezTo>
                    <a:pt x="12568" y="18822"/>
                    <a:pt x="12284" y="19001"/>
                    <a:pt x="12000" y="19090"/>
                  </a:cubicBezTo>
                  <a:cubicBezTo>
                    <a:pt x="11574" y="19090"/>
                    <a:pt x="11289" y="19090"/>
                    <a:pt x="10863" y="19001"/>
                  </a:cubicBezTo>
                  <a:cubicBezTo>
                    <a:pt x="10579" y="19001"/>
                    <a:pt x="10153" y="19001"/>
                    <a:pt x="10153" y="18911"/>
                  </a:cubicBezTo>
                  <a:cubicBezTo>
                    <a:pt x="10010" y="18732"/>
                    <a:pt x="10295" y="18642"/>
                    <a:pt x="10295" y="18553"/>
                  </a:cubicBezTo>
                  <a:cubicBezTo>
                    <a:pt x="10437" y="18373"/>
                    <a:pt x="10437" y="18284"/>
                    <a:pt x="10295" y="18194"/>
                  </a:cubicBezTo>
                  <a:cubicBezTo>
                    <a:pt x="10153" y="18105"/>
                    <a:pt x="10010" y="18373"/>
                    <a:pt x="10010" y="18284"/>
                  </a:cubicBezTo>
                  <a:cubicBezTo>
                    <a:pt x="9726" y="18105"/>
                    <a:pt x="9584" y="17836"/>
                    <a:pt x="9300" y="17656"/>
                  </a:cubicBezTo>
                  <a:cubicBezTo>
                    <a:pt x="9016" y="17567"/>
                    <a:pt x="8589" y="17567"/>
                    <a:pt x="8305" y="17388"/>
                  </a:cubicBezTo>
                  <a:cubicBezTo>
                    <a:pt x="8021" y="17298"/>
                    <a:pt x="8163" y="17029"/>
                    <a:pt x="8021" y="16850"/>
                  </a:cubicBezTo>
                  <a:cubicBezTo>
                    <a:pt x="7737" y="16671"/>
                    <a:pt x="7453" y="16491"/>
                    <a:pt x="7168" y="16312"/>
                  </a:cubicBezTo>
                  <a:cubicBezTo>
                    <a:pt x="7026" y="16222"/>
                    <a:pt x="6884" y="16133"/>
                    <a:pt x="6742" y="16133"/>
                  </a:cubicBezTo>
                  <a:cubicBezTo>
                    <a:pt x="6600" y="16043"/>
                    <a:pt x="6316" y="16043"/>
                    <a:pt x="6174" y="16043"/>
                  </a:cubicBezTo>
                  <a:lnTo>
                    <a:pt x="5037" y="15505"/>
                  </a:lnTo>
                  <a:lnTo>
                    <a:pt x="4468" y="15416"/>
                  </a:lnTo>
                  <a:lnTo>
                    <a:pt x="4326" y="15595"/>
                  </a:lnTo>
                  <a:lnTo>
                    <a:pt x="3758" y="15595"/>
                  </a:lnTo>
                  <a:lnTo>
                    <a:pt x="3189" y="15416"/>
                  </a:lnTo>
                  <a:lnTo>
                    <a:pt x="2621" y="15416"/>
                  </a:lnTo>
                  <a:lnTo>
                    <a:pt x="2195" y="15057"/>
                  </a:lnTo>
                  <a:lnTo>
                    <a:pt x="1484" y="14788"/>
                  </a:lnTo>
                  <a:lnTo>
                    <a:pt x="1058" y="14520"/>
                  </a:lnTo>
                  <a:lnTo>
                    <a:pt x="63" y="14251"/>
                  </a:lnTo>
                  <a:cubicBezTo>
                    <a:pt x="63" y="14161"/>
                    <a:pt x="-79" y="13982"/>
                    <a:pt x="63" y="13892"/>
                  </a:cubicBezTo>
                  <a:cubicBezTo>
                    <a:pt x="63" y="13802"/>
                    <a:pt x="489" y="13982"/>
                    <a:pt x="632" y="13892"/>
                  </a:cubicBezTo>
                  <a:cubicBezTo>
                    <a:pt x="774" y="13802"/>
                    <a:pt x="632" y="13623"/>
                    <a:pt x="632" y="13444"/>
                  </a:cubicBezTo>
                  <a:cubicBezTo>
                    <a:pt x="489" y="13354"/>
                    <a:pt x="347" y="13265"/>
                    <a:pt x="347" y="13175"/>
                  </a:cubicBezTo>
                  <a:cubicBezTo>
                    <a:pt x="347" y="12996"/>
                    <a:pt x="347" y="12817"/>
                    <a:pt x="632" y="12817"/>
                  </a:cubicBezTo>
                  <a:cubicBezTo>
                    <a:pt x="916" y="12727"/>
                    <a:pt x="1200" y="12817"/>
                    <a:pt x="1484" y="12817"/>
                  </a:cubicBezTo>
                  <a:cubicBezTo>
                    <a:pt x="1768" y="12727"/>
                    <a:pt x="2053" y="12637"/>
                    <a:pt x="2195" y="12548"/>
                  </a:cubicBezTo>
                  <a:cubicBezTo>
                    <a:pt x="2337" y="12368"/>
                    <a:pt x="2195" y="12189"/>
                    <a:pt x="2195" y="12100"/>
                  </a:cubicBezTo>
                  <a:cubicBezTo>
                    <a:pt x="2337" y="11831"/>
                    <a:pt x="2621" y="11651"/>
                    <a:pt x="2905" y="11472"/>
                  </a:cubicBezTo>
                  <a:cubicBezTo>
                    <a:pt x="3047" y="11383"/>
                    <a:pt x="3332" y="11293"/>
                    <a:pt x="3332" y="11114"/>
                  </a:cubicBezTo>
                  <a:cubicBezTo>
                    <a:pt x="3474" y="11024"/>
                    <a:pt x="3332" y="10934"/>
                    <a:pt x="3189" y="10845"/>
                  </a:cubicBezTo>
                  <a:cubicBezTo>
                    <a:pt x="3047" y="10845"/>
                    <a:pt x="2905" y="11024"/>
                    <a:pt x="2763" y="11024"/>
                  </a:cubicBezTo>
                  <a:cubicBezTo>
                    <a:pt x="2479" y="10845"/>
                    <a:pt x="2337" y="10666"/>
                    <a:pt x="2337" y="10486"/>
                  </a:cubicBezTo>
                  <a:cubicBezTo>
                    <a:pt x="2337" y="10307"/>
                    <a:pt x="2763" y="10217"/>
                    <a:pt x="2905" y="10038"/>
                  </a:cubicBezTo>
                  <a:cubicBezTo>
                    <a:pt x="2905" y="9859"/>
                    <a:pt x="2763" y="9590"/>
                    <a:pt x="2621" y="9321"/>
                  </a:cubicBezTo>
                  <a:cubicBezTo>
                    <a:pt x="2621" y="9232"/>
                    <a:pt x="2195" y="9142"/>
                    <a:pt x="2337" y="9052"/>
                  </a:cubicBezTo>
                  <a:cubicBezTo>
                    <a:pt x="2479" y="8873"/>
                    <a:pt x="3047" y="8873"/>
                    <a:pt x="3189" y="8694"/>
                  </a:cubicBezTo>
                  <a:cubicBezTo>
                    <a:pt x="3332" y="8515"/>
                    <a:pt x="2763" y="8425"/>
                    <a:pt x="2763" y="8246"/>
                  </a:cubicBezTo>
                  <a:cubicBezTo>
                    <a:pt x="2621" y="8066"/>
                    <a:pt x="2905" y="7887"/>
                    <a:pt x="2905" y="7798"/>
                  </a:cubicBezTo>
                  <a:cubicBezTo>
                    <a:pt x="2763" y="7618"/>
                    <a:pt x="2479" y="7618"/>
                    <a:pt x="2479" y="7439"/>
                  </a:cubicBezTo>
                  <a:cubicBezTo>
                    <a:pt x="2337" y="7260"/>
                    <a:pt x="2621" y="7080"/>
                    <a:pt x="2479" y="6991"/>
                  </a:cubicBezTo>
                  <a:cubicBezTo>
                    <a:pt x="2337" y="6812"/>
                    <a:pt x="2053" y="6812"/>
                    <a:pt x="1910" y="6632"/>
                  </a:cubicBezTo>
                  <a:cubicBezTo>
                    <a:pt x="2053" y="6543"/>
                    <a:pt x="2195" y="6363"/>
                    <a:pt x="2337" y="6274"/>
                  </a:cubicBezTo>
                  <a:cubicBezTo>
                    <a:pt x="2479" y="6184"/>
                    <a:pt x="2763" y="6363"/>
                    <a:pt x="2763" y="6274"/>
                  </a:cubicBezTo>
                  <a:cubicBezTo>
                    <a:pt x="2905" y="6095"/>
                    <a:pt x="2905" y="5915"/>
                    <a:pt x="2905" y="5646"/>
                  </a:cubicBezTo>
                  <a:cubicBezTo>
                    <a:pt x="2905" y="5557"/>
                    <a:pt x="2621" y="5378"/>
                    <a:pt x="2621" y="5288"/>
                  </a:cubicBezTo>
                  <a:cubicBezTo>
                    <a:pt x="2621" y="5109"/>
                    <a:pt x="2763" y="5109"/>
                    <a:pt x="2905" y="50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4" name="Google Shape;1024;p26"/>
            <p:cNvSpPr/>
            <p:nvPr/>
          </p:nvSpPr>
          <p:spPr>
            <a:xfrm>
              <a:off x="3011815" y="3813972"/>
              <a:ext cx="503138" cy="478798"/>
            </a:xfrm>
            <a:custGeom>
              <a:rect b="b" l="l" r="r" t="t"/>
              <a:pathLst>
                <a:path extrusionOk="0" h="21489" w="21600">
                  <a:moveTo>
                    <a:pt x="19977" y="12960"/>
                  </a:moveTo>
                  <a:cubicBezTo>
                    <a:pt x="19602" y="12436"/>
                    <a:pt x="19103" y="12044"/>
                    <a:pt x="18728" y="11520"/>
                  </a:cubicBezTo>
                  <a:cubicBezTo>
                    <a:pt x="18728" y="11389"/>
                    <a:pt x="18978" y="11389"/>
                    <a:pt x="18978" y="11389"/>
                  </a:cubicBezTo>
                  <a:cubicBezTo>
                    <a:pt x="18978" y="11127"/>
                    <a:pt x="18978" y="10865"/>
                    <a:pt x="18978" y="10735"/>
                  </a:cubicBezTo>
                  <a:cubicBezTo>
                    <a:pt x="18978" y="10604"/>
                    <a:pt x="19103" y="10473"/>
                    <a:pt x="19103" y="10342"/>
                  </a:cubicBezTo>
                  <a:cubicBezTo>
                    <a:pt x="19353" y="10211"/>
                    <a:pt x="19727" y="10211"/>
                    <a:pt x="19977" y="10080"/>
                  </a:cubicBezTo>
                  <a:cubicBezTo>
                    <a:pt x="20227" y="9949"/>
                    <a:pt x="20601" y="9949"/>
                    <a:pt x="20726" y="9687"/>
                  </a:cubicBezTo>
                  <a:cubicBezTo>
                    <a:pt x="20851" y="9556"/>
                    <a:pt x="20351" y="9556"/>
                    <a:pt x="20227" y="9425"/>
                  </a:cubicBezTo>
                  <a:cubicBezTo>
                    <a:pt x="20102" y="9295"/>
                    <a:pt x="19852" y="9164"/>
                    <a:pt x="19852" y="8902"/>
                  </a:cubicBezTo>
                  <a:cubicBezTo>
                    <a:pt x="19852" y="8640"/>
                    <a:pt x="20227" y="8378"/>
                    <a:pt x="20476" y="8116"/>
                  </a:cubicBezTo>
                  <a:cubicBezTo>
                    <a:pt x="20601" y="7985"/>
                    <a:pt x="20851" y="7724"/>
                    <a:pt x="21101" y="7593"/>
                  </a:cubicBezTo>
                  <a:cubicBezTo>
                    <a:pt x="21225" y="7462"/>
                    <a:pt x="21475" y="7462"/>
                    <a:pt x="21600" y="7331"/>
                  </a:cubicBezTo>
                  <a:cubicBezTo>
                    <a:pt x="21475" y="7069"/>
                    <a:pt x="21350" y="7069"/>
                    <a:pt x="21225" y="6938"/>
                  </a:cubicBezTo>
                  <a:cubicBezTo>
                    <a:pt x="20976" y="6807"/>
                    <a:pt x="20726" y="6676"/>
                    <a:pt x="20476" y="6545"/>
                  </a:cubicBezTo>
                  <a:cubicBezTo>
                    <a:pt x="20227" y="6545"/>
                    <a:pt x="19977" y="6807"/>
                    <a:pt x="19602" y="6807"/>
                  </a:cubicBezTo>
                  <a:cubicBezTo>
                    <a:pt x="19477" y="6807"/>
                    <a:pt x="19977" y="6676"/>
                    <a:pt x="19977" y="6545"/>
                  </a:cubicBezTo>
                  <a:cubicBezTo>
                    <a:pt x="20102" y="6415"/>
                    <a:pt x="19852" y="6284"/>
                    <a:pt x="19852" y="6153"/>
                  </a:cubicBezTo>
                  <a:cubicBezTo>
                    <a:pt x="19852" y="5891"/>
                    <a:pt x="20102" y="5629"/>
                    <a:pt x="19977" y="5367"/>
                  </a:cubicBezTo>
                  <a:cubicBezTo>
                    <a:pt x="19852" y="5105"/>
                    <a:pt x="19477" y="4975"/>
                    <a:pt x="19228" y="4713"/>
                  </a:cubicBezTo>
                  <a:cubicBezTo>
                    <a:pt x="18853" y="4582"/>
                    <a:pt x="18603" y="4320"/>
                    <a:pt x="18229" y="4189"/>
                  </a:cubicBezTo>
                  <a:cubicBezTo>
                    <a:pt x="17979" y="4058"/>
                    <a:pt x="17605" y="4320"/>
                    <a:pt x="17480" y="4189"/>
                  </a:cubicBezTo>
                  <a:cubicBezTo>
                    <a:pt x="17105" y="3927"/>
                    <a:pt x="16731" y="3535"/>
                    <a:pt x="16855" y="3273"/>
                  </a:cubicBezTo>
                  <a:cubicBezTo>
                    <a:pt x="17105" y="2880"/>
                    <a:pt x="17605" y="3273"/>
                    <a:pt x="17979" y="3142"/>
                  </a:cubicBezTo>
                  <a:cubicBezTo>
                    <a:pt x="18104" y="3011"/>
                    <a:pt x="18104" y="2749"/>
                    <a:pt x="18104" y="2749"/>
                  </a:cubicBezTo>
                  <a:cubicBezTo>
                    <a:pt x="17729" y="2749"/>
                    <a:pt x="17355" y="2880"/>
                    <a:pt x="16980" y="2880"/>
                  </a:cubicBezTo>
                  <a:cubicBezTo>
                    <a:pt x="16481" y="2880"/>
                    <a:pt x="16106" y="2880"/>
                    <a:pt x="15607" y="2880"/>
                  </a:cubicBezTo>
                  <a:cubicBezTo>
                    <a:pt x="15357" y="2880"/>
                    <a:pt x="14983" y="2749"/>
                    <a:pt x="14983" y="3011"/>
                  </a:cubicBezTo>
                  <a:cubicBezTo>
                    <a:pt x="14983" y="3273"/>
                    <a:pt x="15857" y="3142"/>
                    <a:pt x="15732" y="3404"/>
                  </a:cubicBezTo>
                  <a:cubicBezTo>
                    <a:pt x="15607" y="3665"/>
                    <a:pt x="15108" y="3273"/>
                    <a:pt x="14858" y="3273"/>
                  </a:cubicBezTo>
                  <a:cubicBezTo>
                    <a:pt x="14608" y="3404"/>
                    <a:pt x="14234" y="3535"/>
                    <a:pt x="13984" y="3665"/>
                  </a:cubicBezTo>
                  <a:cubicBezTo>
                    <a:pt x="13734" y="3796"/>
                    <a:pt x="13484" y="4189"/>
                    <a:pt x="13110" y="4189"/>
                  </a:cubicBezTo>
                  <a:cubicBezTo>
                    <a:pt x="12735" y="4189"/>
                    <a:pt x="12361" y="3927"/>
                    <a:pt x="12111" y="3796"/>
                  </a:cubicBezTo>
                  <a:cubicBezTo>
                    <a:pt x="11861" y="3535"/>
                    <a:pt x="11736" y="3273"/>
                    <a:pt x="11487" y="3142"/>
                  </a:cubicBezTo>
                  <a:cubicBezTo>
                    <a:pt x="11112" y="3011"/>
                    <a:pt x="10738" y="3011"/>
                    <a:pt x="10363" y="3011"/>
                  </a:cubicBezTo>
                  <a:cubicBezTo>
                    <a:pt x="9988" y="3011"/>
                    <a:pt x="9739" y="3273"/>
                    <a:pt x="9364" y="3273"/>
                  </a:cubicBezTo>
                  <a:cubicBezTo>
                    <a:pt x="9114" y="3404"/>
                    <a:pt x="8865" y="3404"/>
                    <a:pt x="8615" y="3404"/>
                  </a:cubicBezTo>
                  <a:cubicBezTo>
                    <a:pt x="8490" y="3404"/>
                    <a:pt x="8365" y="3273"/>
                    <a:pt x="8240" y="3142"/>
                  </a:cubicBezTo>
                  <a:cubicBezTo>
                    <a:pt x="8240" y="2749"/>
                    <a:pt x="8490" y="2356"/>
                    <a:pt x="8240" y="2095"/>
                  </a:cubicBezTo>
                  <a:cubicBezTo>
                    <a:pt x="8116" y="1833"/>
                    <a:pt x="7741" y="1571"/>
                    <a:pt x="7366" y="1309"/>
                  </a:cubicBezTo>
                  <a:cubicBezTo>
                    <a:pt x="6992" y="1178"/>
                    <a:pt x="6617" y="1440"/>
                    <a:pt x="6243" y="1309"/>
                  </a:cubicBezTo>
                  <a:cubicBezTo>
                    <a:pt x="6118" y="1309"/>
                    <a:pt x="6118" y="1178"/>
                    <a:pt x="6118" y="1047"/>
                  </a:cubicBezTo>
                  <a:cubicBezTo>
                    <a:pt x="5993" y="785"/>
                    <a:pt x="5993" y="655"/>
                    <a:pt x="5868" y="393"/>
                  </a:cubicBezTo>
                  <a:cubicBezTo>
                    <a:pt x="5743" y="262"/>
                    <a:pt x="5618" y="0"/>
                    <a:pt x="5494" y="0"/>
                  </a:cubicBezTo>
                  <a:cubicBezTo>
                    <a:pt x="5369" y="0"/>
                    <a:pt x="5119" y="131"/>
                    <a:pt x="4994" y="262"/>
                  </a:cubicBezTo>
                  <a:cubicBezTo>
                    <a:pt x="4994" y="524"/>
                    <a:pt x="5119" y="916"/>
                    <a:pt x="5244" y="1047"/>
                  </a:cubicBezTo>
                  <a:cubicBezTo>
                    <a:pt x="5369" y="1178"/>
                    <a:pt x="5743" y="1047"/>
                    <a:pt x="5868" y="1047"/>
                  </a:cubicBezTo>
                  <a:cubicBezTo>
                    <a:pt x="5993" y="1178"/>
                    <a:pt x="6118" y="1309"/>
                    <a:pt x="6118" y="1440"/>
                  </a:cubicBezTo>
                  <a:cubicBezTo>
                    <a:pt x="5868" y="1571"/>
                    <a:pt x="5618" y="1309"/>
                    <a:pt x="5369" y="1440"/>
                  </a:cubicBezTo>
                  <a:cubicBezTo>
                    <a:pt x="5119" y="1440"/>
                    <a:pt x="4994" y="1702"/>
                    <a:pt x="4869" y="1833"/>
                  </a:cubicBezTo>
                  <a:cubicBezTo>
                    <a:pt x="4620" y="1833"/>
                    <a:pt x="4370" y="1833"/>
                    <a:pt x="4245" y="1964"/>
                  </a:cubicBezTo>
                  <a:cubicBezTo>
                    <a:pt x="3995" y="2095"/>
                    <a:pt x="3746" y="2225"/>
                    <a:pt x="3496" y="2487"/>
                  </a:cubicBezTo>
                  <a:cubicBezTo>
                    <a:pt x="3371" y="2618"/>
                    <a:pt x="3246" y="2749"/>
                    <a:pt x="3246" y="3011"/>
                  </a:cubicBezTo>
                  <a:cubicBezTo>
                    <a:pt x="3246" y="3273"/>
                    <a:pt x="3246" y="3535"/>
                    <a:pt x="3371" y="3665"/>
                  </a:cubicBezTo>
                  <a:cubicBezTo>
                    <a:pt x="3371" y="4058"/>
                    <a:pt x="3496" y="4320"/>
                    <a:pt x="3621" y="4582"/>
                  </a:cubicBezTo>
                  <a:cubicBezTo>
                    <a:pt x="3621" y="4844"/>
                    <a:pt x="3746" y="5105"/>
                    <a:pt x="3621" y="5367"/>
                  </a:cubicBezTo>
                  <a:cubicBezTo>
                    <a:pt x="3496" y="5629"/>
                    <a:pt x="3121" y="6022"/>
                    <a:pt x="2872" y="5891"/>
                  </a:cubicBezTo>
                  <a:cubicBezTo>
                    <a:pt x="2622" y="5891"/>
                    <a:pt x="2622" y="5498"/>
                    <a:pt x="2497" y="5236"/>
                  </a:cubicBezTo>
                  <a:cubicBezTo>
                    <a:pt x="2372" y="5105"/>
                    <a:pt x="2123" y="4975"/>
                    <a:pt x="2123" y="4713"/>
                  </a:cubicBezTo>
                  <a:cubicBezTo>
                    <a:pt x="2123" y="4320"/>
                    <a:pt x="2247" y="4058"/>
                    <a:pt x="2372" y="3927"/>
                  </a:cubicBezTo>
                  <a:cubicBezTo>
                    <a:pt x="2497" y="3665"/>
                    <a:pt x="2747" y="3404"/>
                    <a:pt x="2872" y="3142"/>
                  </a:cubicBezTo>
                  <a:cubicBezTo>
                    <a:pt x="2997" y="2880"/>
                    <a:pt x="2997" y="2618"/>
                    <a:pt x="2997" y="2356"/>
                  </a:cubicBezTo>
                  <a:cubicBezTo>
                    <a:pt x="2872" y="2095"/>
                    <a:pt x="2622" y="1833"/>
                    <a:pt x="2372" y="1440"/>
                  </a:cubicBezTo>
                  <a:cubicBezTo>
                    <a:pt x="2372" y="1309"/>
                    <a:pt x="2372" y="1178"/>
                    <a:pt x="2372" y="1047"/>
                  </a:cubicBezTo>
                  <a:cubicBezTo>
                    <a:pt x="2747" y="916"/>
                    <a:pt x="3121" y="1047"/>
                    <a:pt x="3371" y="785"/>
                  </a:cubicBezTo>
                  <a:cubicBezTo>
                    <a:pt x="3496" y="785"/>
                    <a:pt x="3496" y="524"/>
                    <a:pt x="3496" y="393"/>
                  </a:cubicBezTo>
                  <a:cubicBezTo>
                    <a:pt x="3121" y="524"/>
                    <a:pt x="2622" y="524"/>
                    <a:pt x="2247" y="916"/>
                  </a:cubicBezTo>
                  <a:cubicBezTo>
                    <a:pt x="1998" y="1178"/>
                    <a:pt x="1998" y="1571"/>
                    <a:pt x="1873" y="1964"/>
                  </a:cubicBezTo>
                  <a:cubicBezTo>
                    <a:pt x="1623" y="2487"/>
                    <a:pt x="1124" y="2749"/>
                    <a:pt x="874" y="3404"/>
                  </a:cubicBezTo>
                  <a:cubicBezTo>
                    <a:pt x="749" y="3665"/>
                    <a:pt x="999" y="4189"/>
                    <a:pt x="874" y="4451"/>
                  </a:cubicBezTo>
                  <a:cubicBezTo>
                    <a:pt x="624" y="4975"/>
                    <a:pt x="125" y="5236"/>
                    <a:pt x="0" y="5760"/>
                  </a:cubicBezTo>
                  <a:cubicBezTo>
                    <a:pt x="0" y="5891"/>
                    <a:pt x="125" y="6022"/>
                    <a:pt x="250" y="6022"/>
                  </a:cubicBezTo>
                  <a:cubicBezTo>
                    <a:pt x="375" y="6022"/>
                    <a:pt x="499" y="5760"/>
                    <a:pt x="624" y="5760"/>
                  </a:cubicBezTo>
                  <a:cubicBezTo>
                    <a:pt x="749" y="5629"/>
                    <a:pt x="999" y="5760"/>
                    <a:pt x="1249" y="5891"/>
                  </a:cubicBezTo>
                  <a:cubicBezTo>
                    <a:pt x="1498" y="6153"/>
                    <a:pt x="1498" y="6545"/>
                    <a:pt x="1623" y="6938"/>
                  </a:cubicBezTo>
                  <a:cubicBezTo>
                    <a:pt x="1748" y="7462"/>
                    <a:pt x="1498" y="7855"/>
                    <a:pt x="1623" y="8378"/>
                  </a:cubicBezTo>
                  <a:cubicBezTo>
                    <a:pt x="1623" y="8640"/>
                    <a:pt x="1748" y="8902"/>
                    <a:pt x="1873" y="9164"/>
                  </a:cubicBezTo>
                  <a:cubicBezTo>
                    <a:pt x="1998" y="9295"/>
                    <a:pt x="1998" y="9556"/>
                    <a:pt x="2123" y="9556"/>
                  </a:cubicBezTo>
                  <a:cubicBezTo>
                    <a:pt x="2497" y="9556"/>
                    <a:pt x="2872" y="9425"/>
                    <a:pt x="3121" y="9425"/>
                  </a:cubicBezTo>
                  <a:cubicBezTo>
                    <a:pt x="3371" y="9425"/>
                    <a:pt x="3621" y="9556"/>
                    <a:pt x="3746" y="9556"/>
                  </a:cubicBezTo>
                  <a:cubicBezTo>
                    <a:pt x="3995" y="9556"/>
                    <a:pt x="4120" y="9295"/>
                    <a:pt x="4370" y="9295"/>
                  </a:cubicBezTo>
                  <a:cubicBezTo>
                    <a:pt x="4620" y="9295"/>
                    <a:pt x="4495" y="9687"/>
                    <a:pt x="4620" y="9818"/>
                  </a:cubicBezTo>
                  <a:cubicBezTo>
                    <a:pt x="4869" y="9949"/>
                    <a:pt x="5119" y="9687"/>
                    <a:pt x="5244" y="9818"/>
                  </a:cubicBezTo>
                  <a:cubicBezTo>
                    <a:pt x="5618" y="10211"/>
                    <a:pt x="5868" y="10865"/>
                    <a:pt x="6243" y="11258"/>
                  </a:cubicBezTo>
                  <a:cubicBezTo>
                    <a:pt x="6368" y="11389"/>
                    <a:pt x="6492" y="11127"/>
                    <a:pt x="6742" y="11127"/>
                  </a:cubicBezTo>
                  <a:cubicBezTo>
                    <a:pt x="6742" y="11127"/>
                    <a:pt x="6867" y="11258"/>
                    <a:pt x="6992" y="11258"/>
                  </a:cubicBezTo>
                  <a:cubicBezTo>
                    <a:pt x="7242" y="11258"/>
                    <a:pt x="7366" y="11258"/>
                    <a:pt x="7616" y="11258"/>
                  </a:cubicBezTo>
                  <a:cubicBezTo>
                    <a:pt x="8116" y="11258"/>
                    <a:pt x="8490" y="11127"/>
                    <a:pt x="8865" y="11127"/>
                  </a:cubicBezTo>
                  <a:cubicBezTo>
                    <a:pt x="8990" y="11127"/>
                    <a:pt x="9239" y="11127"/>
                    <a:pt x="9239" y="11258"/>
                  </a:cubicBezTo>
                  <a:cubicBezTo>
                    <a:pt x="9364" y="11651"/>
                    <a:pt x="9364" y="12175"/>
                    <a:pt x="9239" y="12567"/>
                  </a:cubicBezTo>
                  <a:cubicBezTo>
                    <a:pt x="9114" y="12698"/>
                    <a:pt x="8740" y="12698"/>
                    <a:pt x="8740" y="12960"/>
                  </a:cubicBezTo>
                  <a:cubicBezTo>
                    <a:pt x="8615" y="13091"/>
                    <a:pt x="8865" y="13222"/>
                    <a:pt x="8865" y="13353"/>
                  </a:cubicBezTo>
                  <a:cubicBezTo>
                    <a:pt x="8740" y="13615"/>
                    <a:pt x="8490" y="13876"/>
                    <a:pt x="8490" y="14138"/>
                  </a:cubicBezTo>
                  <a:cubicBezTo>
                    <a:pt x="8615" y="14400"/>
                    <a:pt x="8990" y="14531"/>
                    <a:pt x="8990" y="14793"/>
                  </a:cubicBezTo>
                  <a:cubicBezTo>
                    <a:pt x="9114" y="15055"/>
                    <a:pt x="8990" y="15316"/>
                    <a:pt x="8990" y="15578"/>
                  </a:cubicBezTo>
                  <a:cubicBezTo>
                    <a:pt x="8990" y="15578"/>
                    <a:pt x="9239" y="15578"/>
                    <a:pt x="9239" y="15578"/>
                  </a:cubicBezTo>
                  <a:cubicBezTo>
                    <a:pt x="9364" y="15840"/>
                    <a:pt x="9364" y="16233"/>
                    <a:pt x="9239" y="16495"/>
                  </a:cubicBezTo>
                  <a:cubicBezTo>
                    <a:pt x="9114" y="16887"/>
                    <a:pt x="8615" y="17018"/>
                    <a:pt x="8490" y="17411"/>
                  </a:cubicBezTo>
                  <a:cubicBezTo>
                    <a:pt x="8490" y="17673"/>
                    <a:pt x="8990" y="17673"/>
                    <a:pt x="9114" y="17935"/>
                  </a:cubicBezTo>
                  <a:cubicBezTo>
                    <a:pt x="9364" y="18065"/>
                    <a:pt x="9364" y="18327"/>
                    <a:pt x="9489" y="18458"/>
                  </a:cubicBezTo>
                  <a:cubicBezTo>
                    <a:pt x="9739" y="19113"/>
                    <a:pt x="9864" y="19636"/>
                    <a:pt x="10113" y="20291"/>
                  </a:cubicBezTo>
                  <a:cubicBezTo>
                    <a:pt x="10488" y="20684"/>
                    <a:pt x="10738" y="21207"/>
                    <a:pt x="11112" y="21338"/>
                  </a:cubicBezTo>
                  <a:cubicBezTo>
                    <a:pt x="11362" y="21600"/>
                    <a:pt x="11736" y="21469"/>
                    <a:pt x="12111" y="21338"/>
                  </a:cubicBezTo>
                  <a:cubicBezTo>
                    <a:pt x="12486" y="21076"/>
                    <a:pt x="12860" y="20684"/>
                    <a:pt x="13235" y="20422"/>
                  </a:cubicBezTo>
                  <a:cubicBezTo>
                    <a:pt x="13360" y="20291"/>
                    <a:pt x="13484" y="20291"/>
                    <a:pt x="13609" y="20160"/>
                  </a:cubicBezTo>
                  <a:cubicBezTo>
                    <a:pt x="13734" y="20160"/>
                    <a:pt x="13859" y="19898"/>
                    <a:pt x="13984" y="19898"/>
                  </a:cubicBezTo>
                  <a:cubicBezTo>
                    <a:pt x="14109" y="19898"/>
                    <a:pt x="14109" y="20160"/>
                    <a:pt x="14234" y="20160"/>
                  </a:cubicBezTo>
                  <a:cubicBezTo>
                    <a:pt x="14358" y="20160"/>
                    <a:pt x="14358" y="20029"/>
                    <a:pt x="14358" y="19898"/>
                  </a:cubicBezTo>
                  <a:cubicBezTo>
                    <a:pt x="14483" y="19636"/>
                    <a:pt x="14234" y="19375"/>
                    <a:pt x="14358" y="19113"/>
                  </a:cubicBezTo>
                  <a:cubicBezTo>
                    <a:pt x="14483" y="18982"/>
                    <a:pt x="14858" y="19113"/>
                    <a:pt x="15108" y="18982"/>
                  </a:cubicBezTo>
                  <a:cubicBezTo>
                    <a:pt x="15108" y="18851"/>
                    <a:pt x="14983" y="18720"/>
                    <a:pt x="15108" y="18720"/>
                  </a:cubicBezTo>
                  <a:cubicBezTo>
                    <a:pt x="15232" y="18458"/>
                    <a:pt x="15607" y="18458"/>
                    <a:pt x="15732" y="18327"/>
                  </a:cubicBezTo>
                  <a:cubicBezTo>
                    <a:pt x="15857" y="18196"/>
                    <a:pt x="15857" y="18065"/>
                    <a:pt x="15732" y="18065"/>
                  </a:cubicBezTo>
                  <a:cubicBezTo>
                    <a:pt x="15357" y="17935"/>
                    <a:pt x="14983" y="18065"/>
                    <a:pt x="14608" y="18065"/>
                  </a:cubicBezTo>
                  <a:cubicBezTo>
                    <a:pt x="14483" y="18065"/>
                    <a:pt x="14358" y="17935"/>
                    <a:pt x="14358" y="17804"/>
                  </a:cubicBezTo>
                  <a:cubicBezTo>
                    <a:pt x="14234" y="17673"/>
                    <a:pt x="14358" y="17411"/>
                    <a:pt x="14358" y="17280"/>
                  </a:cubicBezTo>
                  <a:cubicBezTo>
                    <a:pt x="14234" y="17280"/>
                    <a:pt x="14109" y="17149"/>
                    <a:pt x="14109" y="17018"/>
                  </a:cubicBezTo>
                  <a:cubicBezTo>
                    <a:pt x="14234" y="16756"/>
                    <a:pt x="14483" y="16625"/>
                    <a:pt x="14483" y="16364"/>
                  </a:cubicBezTo>
                  <a:cubicBezTo>
                    <a:pt x="14608" y="16102"/>
                    <a:pt x="14608" y="15840"/>
                    <a:pt x="14483" y="15578"/>
                  </a:cubicBezTo>
                  <a:cubicBezTo>
                    <a:pt x="14358" y="15316"/>
                    <a:pt x="13984" y="15447"/>
                    <a:pt x="13859" y="15185"/>
                  </a:cubicBezTo>
                  <a:cubicBezTo>
                    <a:pt x="13859" y="15055"/>
                    <a:pt x="14109" y="15055"/>
                    <a:pt x="14358" y="15055"/>
                  </a:cubicBezTo>
                  <a:cubicBezTo>
                    <a:pt x="14733" y="15055"/>
                    <a:pt x="14983" y="15447"/>
                    <a:pt x="15357" y="15447"/>
                  </a:cubicBezTo>
                  <a:cubicBezTo>
                    <a:pt x="15607" y="15578"/>
                    <a:pt x="15732" y="15447"/>
                    <a:pt x="15857" y="15447"/>
                  </a:cubicBezTo>
                  <a:cubicBezTo>
                    <a:pt x="16231" y="15578"/>
                    <a:pt x="16481" y="15709"/>
                    <a:pt x="16731" y="15709"/>
                  </a:cubicBezTo>
                  <a:cubicBezTo>
                    <a:pt x="16855" y="15578"/>
                    <a:pt x="16731" y="15316"/>
                    <a:pt x="16980" y="15185"/>
                  </a:cubicBezTo>
                  <a:cubicBezTo>
                    <a:pt x="17480" y="15055"/>
                    <a:pt x="18104" y="15185"/>
                    <a:pt x="18603" y="15055"/>
                  </a:cubicBezTo>
                  <a:cubicBezTo>
                    <a:pt x="18853" y="14924"/>
                    <a:pt x="18853" y="14662"/>
                    <a:pt x="19103" y="14531"/>
                  </a:cubicBezTo>
                  <a:cubicBezTo>
                    <a:pt x="19353" y="14400"/>
                    <a:pt x="19602" y="14531"/>
                    <a:pt x="19727" y="14400"/>
                  </a:cubicBezTo>
                  <a:cubicBezTo>
                    <a:pt x="19852" y="14269"/>
                    <a:pt x="19977" y="14007"/>
                    <a:pt x="19977" y="13745"/>
                  </a:cubicBezTo>
                  <a:cubicBezTo>
                    <a:pt x="20102" y="13484"/>
                    <a:pt x="19977" y="13091"/>
                    <a:pt x="19977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5" name="Google Shape;1025;p26"/>
            <p:cNvSpPr/>
            <p:nvPr/>
          </p:nvSpPr>
          <p:spPr>
            <a:xfrm>
              <a:off x="3449327" y="3976825"/>
              <a:ext cx="182297" cy="299684"/>
            </a:xfrm>
            <a:custGeom>
              <a:rect b="b" l="l" r="r" t="t"/>
              <a:pathLst>
                <a:path extrusionOk="0" h="21477" w="21600">
                  <a:moveTo>
                    <a:pt x="21600" y="18874"/>
                  </a:moveTo>
                  <a:cubicBezTo>
                    <a:pt x="21257" y="18664"/>
                    <a:pt x="20571" y="18245"/>
                    <a:pt x="20571" y="18035"/>
                  </a:cubicBezTo>
                  <a:cubicBezTo>
                    <a:pt x="20229" y="17616"/>
                    <a:pt x="19886" y="17406"/>
                    <a:pt x="19543" y="16986"/>
                  </a:cubicBezTo>
                  <a:cubicBezTo>
                    <a:pt x="19200" y="16357"/>
                    <a:pt x="18514" y="15728"/>
                    <a:pt x="18857" y="15309"/>
                  </a:cubicBezTo>
                  <a:cubicBezTo>
                    <a:pt x="18857" y="15099"/>
                    <a:pt x="18171" y="15309"/>
                    <a:pt x="18171" y="15099"/>
                  </a:cubicBezTo>
                  <a:cubicBezTo>
                    <a:pt x="17829" y="14889"/>
                    <a:pt x="18514" y="14470"/>
                    <a:pt x="18171" y="14260"/>
                  </a:cubicBezTo>
                  <a:cubicBezTo>
                    <a:pt x="17829" y="14050"/>
                    <a:pt x="17486" y="14470"/>
                    <a:pt x="17143" y="14260"/>
                  </a:cubicBezTo>
                  <a:cubicBezTo>
                    <a:pt x="16457" y="13631"/>
                    <a:pt x="15429" y="13002"/>
                    <a:pt x="15086" y="12373"/>
                  </a:cubicBezTo>
                  <a:cubicBezTo>
                    <a:pt x="15086" y="11953"/>
                    <a:pt x="15771" y="11534"/>
                    <a:pt x="15771" y="11115"/>
                  </a:cubicBezTo>
                  <a:cubicBezTo>
                    <a:pt x="16114" y="10695"/>
                    <a:pt x="15771" y="10276"/>
                    <a:pt x="16114" y="9856"/>
                  </a:cubicBezTo>
                  <a:cubicBezTo>
                    <a:pt x="16457" y="9647"/>
                    <a:pt x="17143" y="9856"/>
                    <a:pt x="17829" y="9856"/>
                  </a:cubicBezTo>
                  <a:cubicBezTo>
                    <a:pt x="18171" y="9647"/>
                    <a:pt x="18514" y="9437"/>
                    <a:pt x="18514" y="9017"/>
                  </a:cubicBezTo>
                  <a:cubicBezTo>
                    <a:pt x="18514" y="8598"/>
                    <a:pt x="18171" y="8179"/>
                    <a:pt x="18171" y="7759"/>
                  </a:cubicBezTo>
                  <a:cubicBezTo>
                    <a:pt x="18171" y="7550"/>
                    <a:pt x="18857" y="7340"/>
                    <a:pt x="19200" y="6920"/>
                  </a:cubicBezTo>
                  <a:cubicBezTo>
                    <a:pt x="19200" y="6711"/>
                    <a:pt x="18857" y="6291"/>
                    <a:pt x="18514" y="6082"/>
                  </a:cubicBezTo>
                  <a:cubicBezTo>
                    <a:pt x="18171" y="5872"/>
                    <a:pt x="17486" y="5662"/>
                    <a:pt x="17143" y="5452"/>
                  </a:cubicBezTo>
                  <a:cubicBezTo>
                    <a:pt x="16457" y="5243"/>
                    <a:pt x="15771" y="4823"/>
                    <a:pt x="15086" y="4614"/>
                  </a:cubicBezTo>
                  <a:cubicBezTo>
                    <a:pt x="14743" y="4404"/>
                    <a:pt x="14057" y="4194"/>
                    <a:pt x="13371" y="4404"/>
                  </a:cubicBezTo>
                  <a:cubicBezTo>
                    <a:pt x="13029" y="4614"/>
                    <a:pt x="13029" y="5452"/>
                    <a:pt x="12686" y="5452"/>
                  </a:cubicBezTo>
                  <a:cubicBezTo>
                    <a:pt x="12000" y="5452"/>
                    <a:pt x="12686" y="4823"/>
                    <a:pt x="12686" y="4404"/>
                  </a:cubicBezTo>
                  <a:cubicBezTo>
                    <a:pt x="12686" y="3984"/>
                    <a:pt x="12686" y="3565"/>
                    <a:pt x="12686" y="3146"/>
                  </a:cubicBezTo>
                  <a:cubicBezTo>
                    <a:pt x="12343" y="2517"/>
                    <a:pt x="11657" y="2097"/>
                    <a:pt x="11314" y="1468"/>
                  </a:cubicBezTo>
                  <a:cubicBezTo>
                    <a:pt x="10971" y="1258"/>
                    <a:pt x="10629" y="1049"/>
                    <a:pt x="10286" y="839"/>
                  </a:cubicBezTo>
                  <a:cubicBezTo>
                    <a:pt x="9600" y="629"/>
                    <a:pt x="9257" y="210"/>
                    <a:pt x="8571" y="210"/>
                  </a:cubicBezTo>
                  <a:cubicBezTo>
                    <a:pt x="8229" y="0"/>
                    <a:pt x="8229" y="0"/>
                    <a:pt x="7886" y="0"/>
                  </a:cubicBezTo>
                  <a:cubicBezTo>
                    <a:pt x="7543" y="210"/>
                    <a:pt x="6857" y="210"/>
                    <a:pt x="6514" y="419"/>
                  </a:cubicBezTo>
                  <a:cubicBezTo>
                    <a:pt x="5829" y="629"/>
                    <a:pt x="5143" y="1049"/>
                    <a:pt x="4800" y="1258"/>
                  </a:cubicBezTo>
                  <a:cubicBezTo>
                    <a:pt x="4114" y="1678"/>
                    <a:pt x="3086" y="2097"/>
                    <a:pt x="3086" y="2517"/>
                  </a:cubicBezTo>
                  <a:cubicBezTo>
                    <a:pt x="3086" y="2936"/>
                    <a:pt x="3771" y="3146"/>
                    <a:pt x="4114" y="3355"/>
                  </a:cubicBezTo>
                  <a:cubicBezTo>
                    <a:pt x="4457" y="3565"/>
                    <a:pt x="5829" y="3565"/>
                    <a:pt x="5486" y="3775"/>
                  </a:cubicBezTo>
                  <a:cubicBezTo>
                    <a:pt x="5143" y="4194"/>
                    <a:pt x="4114" y="4194"/>
                    <a:pt x="3429" y="4404"/>
                  </a:cubicBezTo>
                  <a:cubicBezTo>
                    <a:pt x="2743" y="4614"/>
                    <a:pt x="1714" y="4614"/>
                    <a:pt x="1029" y="4823"/>
                  </a:cubicBezTo>
                  <a:cubicBezTo>
                    <a:pt x="1029" y="5033"/>
                    <a:pt x="686" y="5243"/>
                    <a:pt x="686" y="5452"/>
                  </a:cubicBezTo>
                  <a:cubicBezTo>
                    <a:pt x="686" y="5662"/>
                    <a:pt x="686" y="6082"/>
                    <a:pt x="686" y="6501"/>
                  </a:cubicBezTo>
                  <a:cubicBezTo>
                    <a:pt x="686" y="6501"/>
                    <a:pt x="0" y="6501"/>
                    <a:pt x="0" y="6711"/>
                  </a:cubicBezTo>
                  <a:cubicBezTo>
                    <a:pt x="1029" y="7550"/>
                    <a:pt x="2400" y="8179"/>
                    <a:pt x="3429" y="9017"/>
                  </a:cubicBezTo>
                  <a:cubicBezTo>
                    <a:pt x="4457" y="9017"/>
                    <a:pt x="5143" y="8808"/>
                    <a:pt x="5829" y="9017"/>
                  </a:cubicBezTo>
                  <a:cubicBezTo>
                    <a:pt x="6514" y="9017"/>
                    <a:pt x="6171" y="9647"/>
                    <a:pt x="6171" y="9856"/>
                  </a:cubicBezTo>
                  <a:cubicBezTo>
                    <a:pt x="6171" y="10066"/>
                    <a:pt x="5486" y="10276"/>
                    <a:pt x="5486" y="10485"/>
                  </a:cubicBezTo>
                  <a:cubicBezTo>
                    <a:pt x="5486" y="10695"/>
                    <a:pt x="5486" y="11115"/>
                    <a:pt x="5829" y="11115"/>
                  </a:cubicBezTo>
                  <a:cubicBezTo>
                    <a:pt x="6514" y="11324"/>
                    <a:pt x="7200" y="10905"/>
                    <a:pt x="7886" y="11115"/>
                  </a:cubicBezTo>
                  <a:cubicBezTo>
                    <a:pt x="8229" y="11324"/>
                    <a:pt x="7543" y="11953"/>
                    <a:pt x="7886" y="12373"/>
                  </a:cubicBezTo>
                  <a:cubicBezTo>
                    <a:pt x="8229" y="12583"/>
                    <a:pt x="9257" y="12373"/>
                    <a:pt x="9257" y="12792"/>
                  </a:cubicBezTo>
                  <a:cubicBezTo>
                    <a:pt x="8571" y="13212"/>
                    <a:pt x="6857" y="13212"/>
                    <a:pt x="6514" y="13841"/>
                  </a:cubicBezTo>
                  <a:cubicBezTo>
                    <a:pt x="6514" y="14680"/>
                    <a:pt x="6514" y="15938"/>
                    <a:pt x="6514" y="16777"/>
                  </a:cubicBezTo>
                  <a:cubicBezTo>
                    <a:pt x="6514" y="17196"/>
                    <a:pt x="7543" y="17196"/>
                    <a:pt x="7543" y="17406"/>
                  </a:cubicBezTo>
                  <a:cubicBezTo>
                    <a:pt x="7886" y="17616"/>
                    <a:pt x="7543" y="18245"/>
                    <a:pt x="7543" y="18454"/>
                  </a:cubicBezTo>
                  <a:cubicBezTo>
                    <a:pt x="7543" y="18874"/>
                    <a:pt x="7886" y="19083"/>
                    <a:pt x="8229" y="19083"/>
                  </a:cubicBezTo>
                  <a:cubicBezTo>
                    <a:pt x="8571" y="19503"/>
                    <a:pt x="9600" y="19503"/>
                    <a:pt x="10286" y="19713"/>
                  </a:cubicBezTo>
                  <a:cubicBezTo>
                    <a:pt x="10629" y="19922"/>
                    <a:pt x="9943" y="20342"/>
                    <a:pt x="10286" y="20551"/>
                  </a:cubicBezTo>
                  <a:cubicBezTo>
                    <a:pt x="10629" y="20761"/>
                    <a:pt x="10971" y="21181"/>
                    <a:pt x="11657" y="21181"/>
                  </a:cubicBezTo>
                  <a:cubicBezTo>
                    <a:pt x="12000" y="21390"/>
                    <a:pt x="12686" y="21600"/>
                    <a:pt x="13029" y="21390"/>
                  </a:cubicBezTo>
                  <a:cubicBezTo>
                    <a:pt x="13371" y="21181"/>
                    <a:pt x="12686" y="20761"/>
                    <a:pt x="12686" y="20551"/>
                  </a:cubicBezTo>
                  <a:cubicBezTo>
                    <a:pt x="13029" y="20132"/>
                    <a:pt x="13714" y="19922"/>
                    <a:pt x="14400" y="19713"/>
                  </a:cubicBezTo>
                  <a:cubicBezTo>
                    <a:pt x="14743" y="19713"/>
                    <a:pt x="15086" y="20132"/>
                    <a:pt x="15429" y="20132"/>
                  </a:cubicBezTo>
                  <a:cubicBezTo>
                    <a:pt x="15771" y="19922"/>
                    <a:pt x="15429" y="19293"/>
                    <a:pt x="16114" y="19083"/>
                  </a:cubicBezTo>
                  <a:cubicBezTo>
                    <a:pt x="16457" y="19083"/>
                    <a:pt x="16800" y="19293"/>
                    <a:pt x="17486" y="19083"/>
                  </a:cubicBezTo>
                  <a:cubicBezTo>
                    <a:pt x="17829" y="19083"/>
                    <a:pt x="17829" y="18664"/>
                    <a:pt x="18171" y="18664"/>
                  </a:cubicBezTo>
                  <a:cubicBezTo>
                    <a:pt x="18857" y="18664"/>
                    <a:pt x="19200" y="18874"/>
                    <a:pt x="19543" y="18874"/>
                  </a:cubicBezTo>
                  <a:cubicBezTo>
                    <a:pt x="20229" y="19083"/>
                    <a:pt x="20914" y="18874"/>
                    <a:pt x="21600" y="188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6" name="Google Shape;1026;p26"/>
            <p:cNvSpPr/>
            <p:nvPr/>
          </p:nvSpPr>
          <p:spPr>
            <a:xfrm>
              <a:off x="3575721" y="4071617"/>
              <a:ext cx="150699" cy="167715"/>
            </a:xfrm>
            <a:custGeom>
              <a:rect b="b" l="l" r="r" t="t"/>
              <a:pathLst>
                <a:path extrusionOk="0" h="21600" w="21600">
                  <a:moveTo>
                    <a:pt x="17365" y="18993"/>
                  </a:moveTo>
                  <a:cubicBezTo>
                    <a:pt x="17365" y="18621"/>
                    <a:pt x="17365" y="17876"/>
                    <a:pt x="16518" y="17876"/>
                  </a:cubicBezTo>
                  <a:cubicBezTo>
                    <a:pt x="16518" y="17503"/>
                    <a:pt x="16094" y="18248"/>
                    <a:pt x="15671" y="18248"/>
                  </a:cubicBezTo>
                  <a:cubicBezTo>
                    <a:pt x="15247" y="18248"/>
                    <a:pt x="14400" y="18621"/>
                    <a:pt x="13976" y="18621"/>
                  </a:cubicBezTo>
                  <a:cubicBezTo>
                    <a:pt x="13129" y="18621"/>
                    <a:pt x="12706" y="17876"/>
                    <a:pt x="11859" y="17876"/>
                  </a:cubicBezTo>
                  <a:cubicBezTo>
                    <a:pt x="11012" y="18248"/>
                    <a:pt x="10165" y="18993"/>
                    <a:pt x="10165" y="19738"/>
                  </a:cubicBezTo>
                  <a:cubicBezTo>
                    <a:pt x="10165" y="20483"/>
                    <a:pt x="11859" y="20110"/>
                    <a:pt x="11859" y="20855"/>
                  </a:cubicBezTo>
                  <a:cubicBezTo>
                    <a:pt x="11859" y="21228"/>
                    <a:pt x="11012" y="21600"/>
                    <a:pt x="10165" y="21600"/>
                  </a:cubicBezTo>
                  <a:cubicBezTo>
                    <a:pt x="9741" y="21600"/>
                    <a:pt x="8471" y="21600"/>
                    <a:pt x="8047" y="21600"/>
                  </a:cubicBezTo>
                  <a:cubicBezTo>
                    <a:pt x="7624" y="21228"/>
                    <a:pt x="6776" y="20483"/>
                    <a:pt x="6776" y="20110"/>
                  </a:cubicBezTo>
                  <a:cubicBezTo>
                    <a:pt x="6353" y="19366"/>
                    <a:pt x="5929" y="18993"/>
                    <a:pt x="5506" y="18248"/>
                  </a:cubicBezTo>
                  <a:cubicBezTo>
                    <a:pt x="5082" y="17131"/>
                    <a:pt x="4235" y="16014"/>
                    <a:pt x="4659" y="15269"/>
                  </a:cubicBezTo>
                  <a:cubicBezTo>
                    <a:pt x="4659" y="14897"/>
                    <a:pt x="3812" y="15269"/>
                    <a:pt x="3812" y="14897"/>
                  </a:cubicBezTo>
                  <a:cubicBezTo>
                    <a:pt x="3388" y="14524"/>
                    <a:pt x="4235" y="13779"/>
                    <a:pt x="3812" y="13407"/>
                  </a:cubicBezTo>
                  <a:cubicBezTo>
                    <a:pt x="3388" y="13034"/>
                    <a:pt x="2965" y="13779"/>
                    <a:pt x="2541" y="13407"/>
                  </a:cubicBezTo>
                  <a:cubicBezTo>
                    <a:pt x="1694" y="12290"/>
                    <a:pt x="424" y="11172"/>
                    <a:pt x="0" y="10055"/>
                  </a:cubicBezTo>
                  <a:cubicBezTo>
                    <a:pt x="0" y="9310"/>
                    <a:pt x="847" y="8566"/>
                    <a:pt x="847" y="7821"/>
                  </a:cubicBezTo>
                  <a:cubicBezTo>
                    <a:pt x="1271" y="7076"/>
                    <a:pt x="847" y="6331"/>
                    <a:pt x="1271" y="5586"/>
                  </a:cubicBezTo>
                  <a:cubicBezTo>
                    <a:pt x="1694" y="5214"/>
                    <a:pt x="2541" y="5586"/>
                    <a:pt x="3388" y="5586"/>
                  </a:cubicBezTo>
                  <a:cubicBezTo>
                    <a:pt x="3812" y="5214"/>
                    <a:pt x="4235" y="4841"/>
                    <a:pt x="4235" y="4097"/>
                  </a:cubicBezTo>
                  <a:cubicBezTo>
                    <a:pt x="4235" y="3352"/>
                    <a:pt x="3812" y="2607"/>
                    <a:pt x="3812" y="1862"/>
                  </a:cubicBezTo>
                  <a:cubicBezTo>
                    <a:pt x="3812" y="1490"/>
                    <a:pt x="4659" y="1117"/>
                    <a:pt x="5082" y="372"/>
                  </a:cubicBezTo>
                  <a:cubicBezTo>
                    <a:pt x="6353" y="745"/>
                    <a:pt x="7200" y="372"/>
                    <a:pt x="8471" y="745"/>
                  </a:cubicBezTo>
                  <a:cubicBezTo>
                    <a:pt x="9318" y="745"/>
                    <a:pt x="10165" y="1490"/>
                    <a:pt x="11012" y="1490"/>
                  </a:cubicBezTo>
                  <a:cubicBezTo>
                    <a:pt x="11859" y="1490"/>
                    <a:pt x="12282" y="372"/>
                    <a:pt x="13129" y="0"/>
                  </a:cubicBezTo>
                  <a:cubicBezTo>
                    <a:pt x="13553" y="0"/>
                    <a:pt x="14400" y="372"/>
                    <a:pt x="14824" y="745"/>
                  </a:cubicBezTo>
                  <a:cubicBezTo>
                    <a:pt x="15247" y="745"/>
                    <a:pt x="16094" y="745"/>
                    <a:pt x="16518" y="745"/>
                  </a:cubicBezTo>
                  <a:cubicBezTo>
                    <a:pt x="17365" y="1117"/>
                    <a:pt x="17788" y="1117"/>
                    <a:pt x="18635" y="745"/>
                  </a:cubicBezTo>
                  <a:cubicBezTo>
                    <a:pt x="19059" y="745"/>
                    <a:pt x="19482" y="372"/>
                    <a:pt x="20329" y="745"/>
                  </a:cubicBezTo>
                  <a:cubicBezTo>
                    <a:pt x="20753" y="745"/>
                    <a:pt x="21176" y="1490"/>
                    <a:pt x="21600" y="1862"/>
                  </a:cubicBezTo>
                  <a:cubicBezTo>
                    <a:pt x="21600" y="2234"/>
                    <a:pt x="20753" y="3352"/>
                    <a:pt x="20753" y="3724"/>
                  </a:cubicBezTo>
                  <a:cubicBezTo>
                    <a:pt x="19906" y="4469"/>
                    <a:pt x="19059" y="5214"/>
                    <a:pt x="18635" y="6331"/>
                  </a:cubicBezTo>
                  <a:cubicBezTo>
                    <a:pt x="18635" y="7821"/>
                    <a:pt x="19482" y="8938"/>
                    <a:pt x="19906" y="10428"/>
                  </a:cubicBezTo>
                  <a:cubicBezTo>
                    <a:pt x="20329" y="11172"/>
                    <a:pt x="21176" y="11917"/>
                    <a:pt x="21176" y="12662"/>
                  </a:cubicBezTo>
                  <a:cubicBezTo>
                    <a:pt x="21176" y="13407"/>
                    <a:pt x="20329" y="14152"/>
                    <a:pt x="19906" y="14897"/>
                  </a:cubicBezTo>
                  <a:cubicBezTo>
                    <a:pt x="19482" y="16014"/>
                    <a:pt x="19906" y="17131"/>
                    <a:pt x="19482" y="18248"/>
                  </a:cubicBezTo>
                  <a:cubicBezTo>
                    <a:pt x="19059" y="18621"/>
                    <a:pt x="18212" y="18621"/>
                    <a:pt x="17365" y="189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7" name="Google Shape;1027;p26"/>
            <p:cNvSpPr/>
            <p:nvPr/>
          </p:nvSpPr>
          <p:spPr>
            <a:xfrm>
              <a:off x="3697250" y="4085382"/>
              <a:ext cx="121532" cy="148364"/>
            </a:xfrm>
            <a:custGeom>
              <a:rect b="b" l="l" r="r" t="t"/>
              <a:pathLst>
                <a:path extrusionOk="0" h="21265" w="21600">
                  <a:moveTo>
                    <a:pt x="21600" y="9323"/>
                  </a:moveTo>
                  <a:cubicBezTo>
                    <a:pt x="21086" y="8907"/>
                    <a:pt x="20571" y="7661"/>
                    <a:pt x="20057" y="7246"/>
                  </a:cubicBezTo>
                  <a:cubicBezTo>
                    <a:pt x="19543" y="6831"/>
                    <a:pt x="18514" y="7661"/>
                    <a:pt x="18000" y="7246"/>
                  </a:cubicBezTo>
                  <a:cubicBezTo>
                    <a:pt x="16457" y="6415"/>
                    <a:pt x="15429" y="5169"/>
                    <a:pt x="14400" y="4338"/>
                  </a:cubicBezTo>
                  <a:cubicBezTo>
                    <a:pt x="13886" y="3507"/>
                    <a:pt x="13886" y="2261"/>
                    <a:pt x="12857" y="2261"/>
                  </a:cubicBezTo>
                  <a:cubicBezTo>
                    <a:pt x="11829" y="2261"/>
                    <a:pt x="10800" y="2261"/>
                    <a:pt x="9771" y="1846"/>
                  </a:cubicBezTo>
                  <a:cubicBezTo>
                    <a:pt x="8743" y="1431"/>
                    <a:pt x="8229" y="184"/>
                    <a:pt x="7200" y="184"/>
                  </a:cubicBezTo>
                  <a:cubicBezTo>
                    <a:pt x="6686" y="-231"/>
                    <a:pt x="6171" y="184"/>
                    <a:pt x="5143" y="184"/>
                  </a:cubicBezTo>
                  <a:cubicBezTo>
                    <a:pt x="5143" y="600"/>
                    <a:pt x="4114" y="1846"/>
                    <a:pt x="4114" y="2261"/>
                  </a:cubicBezTo>
                  <a:cubicBezTo>
                    <a:pt x="3086" y="3092"/>
                    <a:pt x="2057" y="3923"/>
                    <a:pt x="1543" y="5169"/>
                  </a:cubicBezTo>
                  <a:cubicBezTo>
                    <a:pt x="1543" y="6831"/>
                    <a:pt x="2571" y="8077"/>
                    <a:pt x="3086" y="9738"/>
                  </a:cubicBezTo>
                  <a:cubicBezTo>
                    <a:pt x="3600" y="10569"/>
                    <a:pt x="4629" y="11400"/>
                    <a:pt x="4629" y="12231"/>
                  </a:cubicBezTo>
                  <a:cubicBezTo>
                    <a:pt x="4629" y="13061"/>
                    <a:pt x="3600" y="13892"/>
                    <a:pt x="3086" y="14723"/>
                  </a:cubicBezTo>
                  <a:cubicBezTo>
                    <a:pt x="2571" y="15969"/>
                    <a:pt x="3086" y="17215"/>
                    <a:pt x="2571" y="18461"/>
                  </a:cubicBezTo>
                  <a:cubicBezTo>
                    <a:pt x="2057" y="18877"/>
                    <a:pt x="1029" y="18877"/>
                    <a:pt x="0" y="19292"/>
                  </a:cubicBezTo>
                  <a:cubicBezTo>
                    <a:pt x="1029" y="20123"/>
                    <a:pt x="1543" y="20538"/>
                    <a:pt x="2571" y="20954"/>
                  </a:cubicBezTo>
                  <a:cubicBezTo>
                    <a:pt x="3600" y="21369"/>
                    <a:pt x="4629" y="21369"/>
                    <a:pt x="5143" y="20954"/>
                  </a:cubicBezTo>
                  <a:cubicBezTo>
                    <a:pt x="5657" y="20954"/>
                    <a:pt x="6171" y="20123"/>
                    <a:pt x="6686" y="20123"/>
                  </a:cubicBezTo>
                  <a:cubicBezTo>
                    <a:pt x="7714" y="19707"/>
                    <a:pt x="8229" y="19707"/>
                    <a:pt x="8743" y="20123"/>
                  </a:cubicBezTo>
                  <a:cubicBezTo>
                    <a:pt x="9257" y="20123"/>
                    <a:pt x="9257" y="20954"/>
                    <a:pt x="9771" y="20954"/>
                  </a:cubicBezTo>
                  <a:cubicBezTo>
                    <a:pt x="10286" y="21369"/>
                    <a:pt x="11829" y="21369"/>
                    <a:pt x="12857" y="20954"/>
                  </a:cubicBezTo>
                  <a:cubicBezTo>
                    <a:pt x="13886" y="20538"/>
                    <a:pt x="14400" y="19292"/>
                    <a:pt x="14400" y="18461"/>
                  </a:cubicBezTo>
                  <a:cubicBezTo>
                    <a:pt x="14914" y="17215"/>
                    <a:pt x="14914" y="15969"/>
                    <a:pt x="15429" y="14307"/>
                  </a:cubicBezTo>
                  <a:cubicBezTo>
                    <a:pt x="15943" y="13477"/>
                    <a:pt x="16971" y="12231"/>
                    <a:pt x="18000" y="11400"/>
                  </a:cubicBezTo>
                  <a:cubicBezTo>
                    <a:pt x="19029" y="10569"/>
                    <a:pt x="20057" y="10154"/>
                    <a:pt x="21600" y="93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8" name="Google Shape;1028;p26"/>
            <p:cNvSpPr/>
            <p:nvPr/>
          </p:nvSpPr>
          <p:spPr>
            <a:xfrm>
              <a:off x="3027455" y="3507914"/>
              <a:ext cx="23906" cy="23907"/>
            </a:xfrm>
            <a:custGeom>
              <a:rect b="b" l="l" r="r" t="t"/>
              <a:pathLst>
                <a:path extrusionOk="0" h="21600" w="19069">
                  <a:moveTo>
                    <a:pt x="14749" y="10800"/>
                  </a:moveTo>
                  <a:cubicBezTo>
                    <a:pt x="14749" y="10800"/>
                    <a:pt x="19069" y="16200"/>
                    <a:pt x="19069" y="21600"/>
                  </a:cubicBezTo>
                  <a:cubicBezTo>
                    <a:pt x="14749" y="21600"/>
                    <a:pt x="10429" y="162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9" name="Google Shape;1029;p26"/>
            <p:cNvSpPr/>
            <p:nvPr/>
          </p:nvSpPr>
          <p:spPr>
            <a:xfrm>
              <a:off x="3828333" y="4328095"/>
              <a:ext cx="23906" cy="23907"/>
            </a:xfrm>
            <a:custGeom>
              <a:rect b="b" l="l" r="r" t="t"/>
              <a:pathLst>
                <a:path extrusionOk="0" h="18457" w="18600">
                  <a:moveTo>
                    <a:pt x="7800" y="14137"/>
                  </a:moveTo>
                  <a:cubicBezTo>
                    <a:pt x="7800" y="14137"/>
                    <a:pt x="2400" y="18457"/>
                    <a:pt x="2400" y="18457"/>
                  </a:cubicBezTo>
                  <a:cubicBezTo>
                    <a:pt x="-3000" y="14137"/>
                    <a:pt x="2400" y="9817"/>
                    <a:pt x="2400" y="9817"/>
                  </a:cubicBezTo>
                  <a:cubicBezTo>
                    <a:pt x="7800" y="5497"/>
                    <a:pt x="13200" y="-3143"/>
                    <a:pt x="18600" y="1177"/>
                  </a:cubicBezTo>
                  <a:cubicBezTo>
                    <a:pt x="18600" y="5497"/>
                    <a:pt x="13200" y="9817"/>
                    <a:pt x="7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0" name="Google Shape;1030;p26"/>
            <p:cNvSpPr/>
            <p:nvPr/>
          </p:nvSpPr>
          <p:spPr>
            <a:xfrm>
              <a:off x="3826273" y="4318729"/>
              <a:ext cx="23906" cy="23906"/>
            </a:xfrm>
            <a:custGeom>
              <a:rect b="b" l="l" r="r" t="t"/>
              <a:pathLst>
                <a:path extrusionOk="0" h="16872" w="16539">
                  <a:moveTo>
                    <a:pt x="10429" y="11781"/>
                  </a:moveTo>
                  <a:cubicBezTo>
                    <a:pt x="6109" y="15381"/>
                    <a:pt x="1789" y="18981"/>
                    <a:pt x="1789" y="15381"/>
                  </a:cubicBezTo>
                  <a:cubicBezTo>
                    <a:pt x="-2531" y="11781"/>
                    <a:pt x="1789" y="8181"/>
                    <a:pt x="6109" y="8181"/>
                  </a:cubicBezTo>
                  <a:cubicBezTo>
                    <a:pt x="6109" y="4581"/>
                    <a:pt x="14749" y="-2619"/>
                    <a:pt x="14749" y="981"/>
                  </a:cubicBezTo>
                  <a:cubicBezTo>
                    <a:pt x="19069" y="4581"/>
                    <a:pt x="14749" y="8181"/>
                    <a:pt x="10429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1" name="Google Shape;1031;p26"/>
            <p:cNvSpPr/>
            <p:nvPr/>
          </p:nvSpPr>
          <p:spPr>
            <a:xfrm>
              <a:off x="3846934" y="421887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21600" y="21600"/>
                    <a:pt x="21600" y="21600"/>
                  </a:cubicBezTo>
                  <a:cubicBezTo>
                    <a:pt x="14400" y="21600"/>
                    <a:pt x="7200" y="16200"/>
                    <a:pt x="7200" y="16200"/>
                  </a:cubicBezTo>
                  <a:cubicBezTo>
                    <a:pt x="7200" y="10800"/>
                    <a:pt x="0" y="0"/>
                    <a:pt x="0" y="0"/>
                  </a:cubicBezTo>
                  <a:cubicBezTo>
                    <a:pt x="7200" y="0"/>
                    <a:pt x="14400" y="54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2" name="Google Shape;1032;p26"/>
            <p:cNvSpPr/>
            <p:nvPr/>
          </p:nvSpPr>
          <p:spPr>
            <a:xfrm>
              <a:off x="3879747" y="431123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8640" y="21600"/>
                    <a:pt x="0" y="21600"/>
                    <a:pt x="0" y="14400"/>
                  </a:cubicBezTo>
                  <a:cubicBezTo>
                    <a:pt x="0" y="720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7200"/>
                  </a:cubicBezTo>
                  <a:cubicBezTo>
                    <a:pt x="21600" y="144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3" name="Google Shape;1033;p26"/>
            <p:cNvSpPr/>
            <p:nvPr/>
          </p:nvSpPr>
          <p:spPr>
            <a:xfrm>
              <a:off x="2986494" y="3281865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4" name="Google Shape;1034;p26"/>
            <p:cNvSpPr/>
            <p:nvPr/>
          </p:nvSpPr>
          <p:spPr>
            <a:xfrm>
              <a:off x="3854946" y="4284813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4400"/>
                  </a:moveTo>
                  <a:cubicBezTo>
                    <a:pt x="12600" y="14400"/>
                    <a:pt x="5400" y="21600"/>
                    <a:pt x="5400" y="14400"/>
                  </a:cubicBezTo>
                  <a:cubicBezTo>
                    <a:pt x="-1800" y="14400"/>
                    <a:pt x="-1800" y="7200"/>
                    <a:pt x="5400" y="7200"/>
                  </a:cubicBezTo>
                  <a:cubicBezTo>
                    <a:pt x="5400" y="0"/>
                    <a:pt x="5400" y="0"/>
                    <a:pt x="12600" y="0"/>
                  </a:cubicBezTo>
                  <a:cubicBezTo>
                    <a:pt x="19800" y="0"/>
                    <a:pt x="12600" y="7200"/>
                    <a:pt x="12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5" name="Google Shape;1035;p26"/>
            <p:cNvSpPr/>
            <p:nvPr/>
          </p:nvSpPr>
          <p:spPr>
            <a:xfrm>
              <a:off x="3805612" y="4348341"/>
              <a:ext cx="23906" cy="31967"/>
            </a:xfrm>
            <a:custGeom>
              <a:rect b="b" l="l" r="r" t="t"/>
              <a:pathLst>
                <a:path extrusionOk="0" h="20291" w="21600">
                  <a:moveTo>
                    <a:pt x="0" y="20291"/>
                  </a:moveTo>
                  <a:cubicBezTo>
                    <a:pt x="0" y="20291"/>
                    <a:pt x="3086" y="20291"/>
                    <a:pt x="3086" y="20291"/>
                  </a:cubicBezTo>
                  <a:cubicBezTo>
                    <a:pt x="9257" y="18491"/>
                    <a:pt x="12343" y="14891"/>
                    <a:pt x="15429" y="11291"/>
                  </a:cubicBezTo>
                  <a:cubicBezTo>
                    <a:pt x="18514" y="7691"/>
                    <a:pt x="21600" y="4091"/>
                    <a:pt x="21600" y="491"/>
                  </a:cubicBezTo>
                  <a:cubicBezTo>
                    <a:pt x="21600" y="-1309"/>
                    <a:pt x="15429" y="2291"/>
                    <a:pt x="12343" y="4091"/>
                  </a:cubicBezTo>
                  <a:cubicBezTo>
                    <a:pt x="9257" y="7691"/>
                    <a:pt x="9257" y="9491"/>
                    <a:pt x="9257" y="13091"/>
                  </a:cubicBezTo>
                  <a:cubicBezTo>
                    <a:pt x="6171" y="14891"/>
                    <a:pt x="0" y="16691"/>
                    <a:pt x="0" y="20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6" name="Google Shape;1036;p26"/>
            <p:cNvSpPr/>
            <p:nvPr/>
          </p:nvSpPr>
          <p:spPr>
            <a:xfrm>
              <a:off x="3860682" y="4303174"/>
              <a:ext cx="23906" cy="23906"/>
            </a:xfrm>
            <a:custGeom>
              <a:rect b="b" l="l" r="r" t="t"/>
              <a:pathLst>
                <a:path extrusionOk="0" h="18120" w="20925">
                  <a:moveTo>
                    <a:pt x="2025" y="1920"/>
                  </a:moveTo>
                  <a:cubicBezTo>
                    <a:pt x="-675" y="6240"/>
                    <a:pt x="-675" y="14880"/>
                    <a:pt x="2025" y="14880"/>
                  </a:cubicBezTo>
                  <a:cubicBezTo>
                    <a:pt x="4725" y="19200"/>
                    <a:pt x="10125" y="19200"/>
                    <a:pt x="15525" y="14880"/>
                  </a:cubicBezTo>
                  <a:cubicBezTo>
                    <a:pt x="18225" y="14880"/>
                    <a:pt x="20925" y="6240"/>
                    <a:pt x="20925" y="1920"/>
                  </a:cubicBezTo>
                  <a:cubicBezTo>
                    <a:pt x="18225" y="-2400"/>
                    <a:pt x="15525" y="1920"/>
                    <a:pt x="12825" y="1920"/>
                  </a:cubicBezTo>
                  <a:cubicBezTo>
                    <a:pt x="10125" y="1920"/>
                    <a:pt x="4725" y="-2400"/>
                    <a:pt x="2025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7" name="Google Shape;1037;p26"/>
            <p:cNvSpPr/>
            <p:nvPr/>
          </p:nvSpPr>
          <p:spPr>
            <a:xfrm>
              <a:off x="3841182" y="4304097"/>
              <a:ext cx="23906" cy="23906"/>
            </a:xfrm>
            <a:custGeom>
              <a:rect b="b" l="l" r="r" t="t"/>
              <a:pathLst>
                <a:path extrusionOk="0" h="18457" w="18437">
                  <a:moveTo>
                    <a:pt x="0" y="8640"/>
                  </a:moveTo>
                  <a:cubicBezTo>
                    <a:pt x="0" y="12960"/>
                    <a:pt x="5400" y="21600"/>
                    <a:pt x="10800" y="17280"/>
                  </a:cubicBezTo>
                  <a:cubicBezTo>
                    <a:pt x="16200" y="17280"/>
                    <a:pt x="21600" y="4320"/>
                    <a:pt x="16200" y="0"/>
                  </a:cubicBezTo>
                  <a:cubicBezTo>
                    <a:pt x="10800" y="0"/>
                    <a:pt x="0" y="4320"/>
                    <a:pt x="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8" name="Google Shape;1038;p26"/>
            <p:cNvSpPr/>
            <p:nvPr/>
          </p:nvSpPr>
          <p:spPr>
            <a:xfrm>
              <a:off x="3252446" y="3532763"/>
              <a:ext cx="68016" cy="24345"/>
            </a:xfrm>
            <a:custGeom>
              <a:rect b="b" l="l" r="r" t="t"/>
              <a:pathLst>
                <a:path extrusionOk="0" h="19667" w="20842">
                  <a:moveTo>
                    <a:pt x="900" y="1800"/>
                  </a:moveTo>
                  <a:cubicBezTo>
                    <a:pt x="0" y="1800"/>
                    <a:pt x="0" y="6600"/>
                    <a:pt x="0" y="9000"/>
                  </a:cubicBezTo>
                  <a:cubicBezTo>
                    <a:pt x="0" y="13800"/>
                    <a:pt x="900" y="18600"/>
                    <a:pt x="1800" y="18600"/>
                  </a:cubicBezTo>
                  <a:cubicBezTo>
                    <a:pt x="4500" y="21000"/>
                    <a:pt x="6300" y="18600"/>
                    <a:pt x="9000" y="18600"/>
                  </a:cubicBezTo>
                  <a:cubicBezTo>
                    <a:pt x="11700" y="18600"/>
                    <a:pt x="14400" y="21000"/>
                    <a:pt x="16200" y="18600"/>
                  </a:cubicBezTo>
                  <a:cubicBezTo>
                    <a:pt x="18000" y="16200"/>
                    <a:pt x="21600" y="11400"/>
                    <a:pt x="20700" y="6600"/>
                  </a:cubicBezTo>
                  <a:cubicBezTo>
                    <a:pt x="19800" y="1800"/>
                    <a:pt x="16200" y="4200"/>
                    <a:pt x="14400" y="4200"/>
                  </a:cubicBezTo>
                  <a:cubicBezTo>
                    <a:pt x="11700" y="1800"/>
                    <a:pt x="9000" y="1800"/>
                    <a:pt x="6300" y="1800"/>
                  </a:cubicBezTo>
                  <a:cubicBezTo>
                    <a:pt x="4500" y="-600"/>
                    <a:pt x="2700" y="-600"/>
                    <a:pt x="90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39" name="Google Shape;1039;p26"/>
            <p:cNvSpPr/>
            <p:nvPr/>
          </p:nvSpPr>
          <p:spPr>
            <a:xfrm>
              <a:off x="2982648" y="3479270"/>
              <a:ext cx="110131" cy="74627"/>
            </a:xfrm>
            <a:custGeom>
              <a:rect b="b" l="l" r="r" t="t"/>
              <a:pathLst>
                <a:path extrusionOk="0" h="21392" w="21276">
                  <a:moveTo>
                    <a:pt x="20492" y="21392"/>
                  </a:moveTo>
                  <a:cubicBezTo>
                    <a:pt x="20492" y="21392"/>
                    <a:pt x="21046" y="20561"/>
                    <a:pt x="21046" y="19730"/>
                  </a:cubicBezTo>
                  <a:cubicBezTo>
                    <a:pt x="20492" y="18069"/>
                    <a:pt x="18831" y="17238"/>
                    <a:pt x="18277" y="15577"/>
                  </a:cubicBezTo>
                  <a:cubicBezTo>
                    <a:pt x="18277" y="14746"/>
                    <a:pt x="19938" y="13915"/>
                    <a:pt x="20492" y="12254"/>
                  </a:cubicBezTo>
                  <a:cubicBezTo>
                    <a:pt x="20492" y="11423"/>
                    <a:pt x="19938" y="10592"/>
                    <a:pt x="19938" y="9761"/>
                  </a:cubicBezTo>
                  <a:cubicBezTo>
                    <a:pt x="20492" y="8930"/>
                    <a:pt x="21046" y="8930"/>
                    <a:pt x="21046" y="7269"/>
                  </a:cubicBezTo>
                  <a:cubicBezTo>
                    <a:pt x="21600" y="5607"/>
                    <a:pt x="21046" y="3946"/>
                    <a:pt x="20492" y="1454"/>
                  </a:cubicBezTo>
                  <a:cubicBezTo>
                    <a:pt x="19385" y="2284"/>
                    <a:pt x="18277" y="3115"/>
                    <a:pt x="17169" y="2284"/>
                  </a:cubicBezTo>
                  <a:cubicBezTo>
                    <a:pt x="16615" y="2284"/>
                    <a:pt x="16062" y="623"/>
                    <a:pt x="14954" y="623"/>
                  </a:cubicBezTo>
                  <a:cubicBezTo>
                    <a:pt x="13292" y="-208"/>
                    <a:pt x="11631" y="-208"/>
                    <a:pt x="9969" y="623"/>
                  </a:cubicBezTo>
                  <a:cubicBezTo>
                    <a:pt x="9415" y="1454"/>
                    <a:pt x="8308" y="3115"/>
                    <a:pt x="8308" y="3946"/>
                  </a:cubicBezTo>
                  <a:cubicBezTo>
                    <a:pt x="7754" y="4777"/>
                    <a:pt x="8862" y="5607"/>
                    <a:pt x="8862" y="5607"/>
                  </a:cubicBezTo>
                  <a:cubicBezTo>
                    <a:pt x="9969" y="5607"/>
                    <a:pt x="11077" y="4777"/>
                    <a:pt x="12185" y="5607"/>
                  </a:cubicBezTo>
                  <a:cubicBezTo>
                    <a:pt x="12738" y="7269"/>
                    <a:pt x="12185" y="9761"/>
                    <a:pt x="12738" y="11423"/>
                  </a:cubicBezTo>
                  <a:cubicBezTo>
                    <a:pt x="13846" y="13084"/>
                    <a:pt x="16062" y="13084"/>
                    <a:pt x="16062" y="15577"/>
                  </a:cubicBezTo>
                  <a:cubicBezTo>
                    <a:pt x="16062" y="16407"/>
                    <a:pt x="13846" y="15577"/>
                    <a:pt x="13292" y="15577"/>
                  </a:cubicBezTo>
                  <a:cubicBezTo>
                    <a:pt x="10523" y="15577"/>
                    <a:pt x="7754" y="15577"/>
                    <a:pt x="4985" y="14746"/>
                  </a:cubicBezTo>
                  <a:cubicBezTo>
                    <a:pt x="3877" y="14746"/>
                    <a:pt x="3323" y="13084"/>
                    <a:pt x="2215" y="13915"/>
                  </a:cubicBezTo>
                  <a:cubicBezTo>
                    <a:pt x="1108" y="13915"/>
                    <a:pt x="0" y="15577"/>
                    <a:pt x="0" y="16407"/>
                  </a:cubicBezTo>
                  <a:cubicBezTo>
                    <a:pt x="0" y="18069"/>
                    <a:pt x="1662" y="18900"/>
                    <a:pt x="2215" y="18900"/>
                  </a:cubicBezTo>
                  <a:cubicBezTo>
                    <a:pt x="3323" y="19730"/>
                    <a:pt x="4431" y="20561"/>
                    <a:pt x="5538" y="20561"/>
                  </a:cubicBezTo>
                  <a:cubicBezTo>
                    <a:pt x="7200" y="20561"/>
                    <a:pt x="8862" y="19730"/>
                    <a:pt x="10523" y="18900"/>
                  </a:cubicBezTo>
                  <a:cubicBezTo>
                    <a:pt x="11631" y="18900"/>
                    <a:pt x="12738" y="19730"/>
                    <a:pt x="13846" y="19730"/>
                  </a:cubicBezTo>
                  <a:cubicBezTo>
                    <a:pt x="14954" y="19730"/>
                    <a:pt x="16062" y="18069"/>
                    <a:pt x="17169" y="18900"/>
                  </a:cubicBezTo>
                  <a:cubicBezTo>
                    <a:pt x="18277" y="19730"/>
                    <a:pt x="18831" y="20561"/>
                    <a:pt x="20492" y="213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0" name="Google Shape;1040;p26"/>
            <p:cNvSpPr/>
            <p:nvPr/>
          </p:nvSpPr>
          <p:spPr>
            <a:xfrm>
              <a:off x="2836812" y="3536881"/>
              <a:ext cx="81929" cy="36461"/>
            </a:xfrm>
            <a:custGeom>
              <a:rect b="b" l="l" r="r" t="t"/>
              <a:pathLst>
                <a:path extrusionOk="0" h="21600" w="21414">
                  <a:moveTo>
                    <a:pt x="14152" y="1800"/>
                  </a:moveTo>
                  <a:cubicBezTo>
                    <a:pt x="16386" y="3600"/>
                    <a:pt x="18621" y="7200"/>
                    <a:pt x="20855" y="12600"/>
                  </a:cubicBezTo>
                  <a:cubicBezTo>
                    <a:pt x="21600" y="12600"/>
                    <a:pt x="21600" y="18000"/>
                    <a:pt x="20855" y="18000"/>
                  </a:cubicBezTo>
                  <a:cubicBezTo>
                    <a:pt x="18621" y="19800"/>
                    <a:pt x="16386" y="14400"/>
                    <a:pt x="14897" y="16200"/>
                  </a:cubicBezTo>
                  <a:cubicBezTo>
                    <a:pt x="13407" y="16200"/>
                    <a:pt x="13407" y="21600"/>
                    <a:pt x="11917" y="21600"/>
                  </a:cubicBezTo>
                  <a:cubicBezTo>
                    <a:pt x="8938" y="19800"/>
                    <a:pt x="6703" y="14400"/>
                    <a:pt x="4469" y="12600"/>
                  </a:cubicBezTo>
                  <a:cubicBezTo>
                    <a:pt x="2979" y="10800"/>
                    <a:pt x="745" y="10800"/>
                    <a:pt x="0" y="7200"/>
                  </a:cubicBezTo>
                  <a:cubicBezTo>
                    <a:pt x="0" y="3600"/>
                    <a:pt x="2234" y="1800"/>
                    <a:pt x="2979" y="0"/>
                  </a:cubicBezTo>
                  <a:cubicBezTo>
                    <a:pt x="5959" y="0"/>
                    <a:pt x="8938" y="1800"/>
                    <a:pt x="11172" y="1800"/>
                  </a:cubicBezTo>
                  <a:cubicBezTo>
                    <a:pt x="12662" y="1800"/>
                    <a:pt x="13407" y="0"/>
                    <a:pt x="14152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1" name="Google Shape;1041;p26"/>
            <p:cNvSpPr/>
            <p:nvPr/>
          </p:nvSpPr>
          <p:spPr>
            <a:xfrm>
              <a:off x="2613194" y="3335141"/>
              <a:ext cx="388875" cy="153128"/>
            </a:xfrm>
            <a:custGeom>
              <a:rect b="b" l="l" r="r" t="t"/>
              <a:pathLst>
                <a:path extrusionOk="0" h="21600" w="21464">
                  <a:moveTo>
                    <a:pt x="20794" y="17862"/>
                  </a:moveTo>
                  <a:cubicBezTo>
                    <a:pt x="20955" y="18277"/>
                    <a:pt x="21600" y="18277"/>
                    <a:pt x="21439" y="18692"/>
                  </a:cubicBezTo>
                  <a:cubicBezTo>
                    <a:pt x="21116" y="19523"/>
                    <a:pt x="20472" y="19523"/>
                    <a:pt x="20149" y="19938"/>
                  </a:cubicBezTo>
                  <a:cubicBezTo>
                    <a:pt x="19666" y="20354"/>
                    <a:pt x="19182" y="21185"/>
                    <a:pt x="18537" y="21185"/>
                  </a:cubicBezTo>
                  <a:cubicBezTo>
                    <a:pt x="17731" y="21185"/>
                    <a:pt x="16925" y="20769"/>
                    <a:pt x="16119" y="20769"/>
                  </a:cubicBezTo>
                  <a:cubicBezTo>
                    <a:pt x="15958" y="20769"/>
                    <a:pt x="15636" y="21600"/>
                    <a:pt x="15475" y="21600"/>
                  </a:cubicBezTo>
                  <a:cubicBezTo>
                    <a:pt x="14991" y="21600"/>
                    <a:pt x="14507" y="21600"/>
                    <a:pt x="14024" y="21185"/>
                  </a:cubicBezTo>
                  <a:cubicBezTo>
                    <a:pt x="14024" y="21185"/>
                    <a:pt x="14185" y="20769"/>
                    <a:pt x="14185" y="20354"/>
                  </a:cubicBezTo>
                  <a:cubicBezTo>
                    <a:pt x="14507" y="19523"/>
                    <a:pt x="15152" y="19108"/>
                    <a:pt x="15313" y="17862"/>
                  </a:cubicBezTo>
                  <a:cubicBezTo>
                    <a:pt x="15313" y="17446"/>
                    <a:pt x="15152" y="17031"/>
                    <a:pt x="14991" y="16615"/>
                  </a:cubicBezTo>
                  <a:cubicBezTo>
                    <a:pt x="14507" y="16200"/>
                    <a:pt x="14024" y="16615"/>
                    <a:pt x="13540" y="16200"/>
                  </a:cubicBezTo>
                  <a:cubicBezTo>
                    <a:pt x="13218" y="15785"/>
                    <a:pt x="12734" y="14954"/>
                    <a:pt x="12573" y="14123"/>
                  </a:cubicBezTo>
                  <a:cubicBezTo>
                    <a:pt x="12412" y="12877"/>
                    <a:pt x="12734" y="11631"/>
                    <a:pt x="12412" y="10385"/>
                  </a:cubicBezTo>
                  <a:cubicBezTo>
                    <a:pt x="12251" y="9554"/>
                    <a:pt x="11606" y="10385"/>
                    <a:pt x="11122" y="10385"/>
                  </a:cubicBezTo>
                  <a:cubicBezTo>
                    <a:pt x="10639" y="9969"/>
                    <a:pt x="9994" y="9969"/>
                    <a:pt x="9510" y="9138"/>
                  </a:cubicBezTo>
                  <a:cubicBezTo>
                    <a:pt x="9188" y="8723"/>
                    <a:pt x="9188" y="7477"/>
                    <a:pt x="8866" y="7062"/>
                  </a:cubicBezTo>
                  <a:cubicBezTo>
                    <a:pt x="8543" y="7062"/>
                    <a:pt x="8060" y="7477"/>
                    <a:pt x="7737" y="7477"/>
                  </a:cubicBezTo>
                  <a:cubicBezTo>
                    <a:pt x="7415" y="7477"/>
                    <a:pt x="7093" y="6646"/>
                    <a:pt x="6770" y="6646"/>
                  </a:cubicBezTo>
                  <a:cubicBezTo>
                    <a:pt x="6448" y="6231"/>
                    <a:pt x="5803" y="6646"/>
                    <a:pt x="5481" y="6231"/>
                  </a:cubicBezTo>
                  <a:cubicBezTo>
                    <a:pt x="5319" y="6231"/>
                    <a:pt x="5642" y="5815"/>
                    <a:pt x="5803" y="5400"/>
                  </a:cubicBezTo>
                  <a:cubicBezTo>
                    <a:pt x="5964" y="4985"/>
                    <a:pt x="6448" y="4985"/>
                    <a:pt x="6287" y="4569"/>
                  </a:cubicBezTo>
                  <a:cubicBezTo>
                    <a:pt x="5964" y="3738"/>
                    <a:pt x="5319" y="3323"/>
                    <a:pt x="4836" y="3323"/>
                  </a:cubicBezTo>
                  <a:cubicBezTo>
                    <a:pt x="4352" y="3738"/>
                    <a:pt x="3869" y="4569"/>
                    <a:pt x="3224" y="4985"/>
                  </a:cubicBezTo>
                  <a:cubicBezTo>
                    <a:pt x="2740" y="5815"/>
                    <a:pt x="2257" y="6231"/>
                    <a:pt x="1934" y="7062"/>
                  </a:cubicBezTo>
                  <a:cubicBezTo>
                    <a:pt x="1451" y="7477"/>
                    <a:pt x="1290" y="9138"/>
                    <a:pt x="967" y="9138"/>
                  </a:cubicBezTo>
                  <a:cubicBezTo>
                    <a:pt x="645" y="9554"/>
                    <a:pt x="161" y="9138"/>
                    <a:pt x="0" y="8308"/>
                  </a:cubicBezTo>
                  <a:cubicBezTo>
                    <a:pt x="0" y="7892"/>
                    <a:pt x="645" y="7892"/>
                    <a:pt x="806" y="7062"/>
                  </a:cubicBezTo>
                  <a:cubicBezTo>
                    <a:pt x="967" y="6231"/>
                    <a:pt x="967" y="4569"/>
                    <a:pt x="1290" y="4154"/>
                  </a:cubicBezTo>
                  <a:cubicBezTo>
                    <a:pt x="1934" y="2908"/>
                    <a:pt x="2579" y="2492"/>
                    <a:pt x="3224" y="1662"/>
                  </a:cubicBezTo>
                  <a:cubicBezTo>
                    <a:pt x="3869" y="1246"/>
                    <a:pt x="4675" y="415"/>
                    <a:pt x="5481" y="0"/>
                  </a:cubicBezTo>
                  <a:cubicBezTo>
                    <a:pt x="6125" y="0"/>
                    <a:pt x="6770" y="415"/>
                    <a:pt x="7415" y="831"/>
                  </a:cubicBezTo>
                  <a:cubicBezTo>
                    <a:pt x="7737" y="831"/>
                    <a:pt x="8221" y="831"/>
                    <a:pt x="8704" y="1246"/>
                  </a:cubicBezTo>
                  <a:cubicBezTo>
                    <a:pt x="8866" y="1246"/>
                    <a:pt x="9027" y="1662"/>
                    <a:pt x="9188" y="2077"/>
                  </a:cubicBezTo>
                  <a:cubicBezTo>
                    <a:pt x="9510" y="2077"/>
                    <a:pt x="9833" y="1662"/>
                    <a:pt x="10155" y="2492"/>
                  </a:cubicBezTo>
                  <a:cubicBezTo>
                    <a:pt x="10639" y="2908"/>
                    <a:pt x="10478" y="4985"/>
                    <a:pt x="10961" y="5400"/>
                  </a:cubicBezTo>
                  <a:cubicBezTo>
                    <a:pt x="11606" y="6231"/>
                    <a:pt x="12251" y="5400"/>
                    <a:pt x="12896" y="5815"/>
                  </a:cubicBezTo>
                  <a:cubicBezTo>
                    <a:pt x="13218" y="6231"/>
                    <a:pt x="13379" y="7892"/>
                    <a:pt x="13701" y="8723"/>
                  </a:cubicBezTo>
                  <a:cubicBezTo>
                    <a:pt x="13863" y="8723"/>
                    <a:pt x="14185" y="8308"/>
                    <a:pt x="14024" y="8308"/>
                  </a:cubicBezTo>
                  <a:cubicBezTo>
                    <a:pt x="13863" y="7062"/>
                    <a:pt x="13379" y="6646"/>
                    <a:pt x="13218" y="5815"/>
                  </a:cubicBezTo>
                  <a:cubicBezTo>
                    <a:pt x="13218" y="5400"/>
                    <a:pt x="13379" y="4985"/>
                    <a:pt x="13540" y="5400"/>
                  </a:cubicBezTo>
                  <a:cubicBezTo>
                    <a:pt x="13863" y="6231"/>
                    <a:pt x="14346" y="7062"/>
                    <a:pt x="14669" y="8308"/>
                  </a:cubicBezTo>
                  <a:cubicBezTo>
                    <a:pt x="14830" y="8723"/>
                    <a:pt x="14507" y="9138"/>
                    <a:pt x="14669" y="9554"/>
                  </a:cubicBezTo>
                  <a:cubicBezTo>
                    <a:pt x="14830" y="9969"/>
                    <a:pt x="15313" y="9554"/>
                    <a:pt x="15636" y="9969"/>
                  </a:cubicBezTo>
                  <a:cubicBezTo>
                    <a:pt x="16119" y="10385"/>
                    <a:pt x="16603" y="11215"/>
                    <a:pt x="17087" y="12046"/>
                  </a:cubicBezTo>
                  <a:cubicBezTo>
                    <a:pt x="17248" y="12462"/>
                    <a:pt x="17409" y="13292"/>
                    <a:pt x="17570" y="13708"/>
                  </a:cubicBezTo>
                  <a:cubicBezTo>
                    <a:pt x="17893" y="14123"/>
                    <a:pt x="18537" y="13292"/>
                    <a:pt x="18699" y="14123"/>
                  </a:cubicBezTo>
                  <a:cubicBezTo>
                    <a:pt x="18860" y="14954"/>
                    <a:pt x="17731" y="15785"/>
                    <a:pt x="18054" y="16200"/>
                  </a:cubicBezTo>
                  <a:cubicBezTo>
                    <a:pt x="18537" y="17031"/>
                    <a:pt x="19021" y="15785"/>
                    <a:pt x="19504" y="15785"/>
                  </a:cubicBezTo>
                  <a:cubicBezTo>
                    <a:pt x="19988" y="15785"/>
                    <a:pt x="20310" y="16200"/>
                    <a:pt x="20633" y="16615"/>
                  </a:cubicBezTo>
                  <a:cubicBezTo>
                    <a:pt x="20633" y="17031"/>
                    <a:pt x="20633" y="17862"/>
                    <a:pt x="20794" y="1786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2" name="Google Shape;1042;p26"/>
            <p:cNvSpPr/>
            <p:nvPr/>
          </p:nvSpPr>
          <p:spPr>
            <a:xfrm>
              <a:off x="2931805" y="3310913"/>
              <a:ext cx="23906" cy="23906"/>
            </a:xfrm>
            <a:custGeom>
              <a:rect b="b" l="l" r="r" t="t"/>
              <a:pathLst>
                <a:path extrusionOk="0" h="17712" w="21600">
                  <a:moveTo>
                    <a:pt x="16200" y="6912"/>
                  </a:moveTo>
                  <a:cubicBezTo>
                    <a:pt x="16200" y="12312"/>
                    <a:pt x="21600" y="17712"/>
                    <a:pt x="21600" y="17712"/>
                  </a:cubicBezTo>
                  <a:cubicBezTo>
                    <a:pt x="16200" y="17712"/>
                    <a:pt x="10800" y="17712"/>
                    <a:pt x="5400" y="12312"/>
                  </a:cubicBezTo>
                  <a:cubicBezTo>
                    <a:pt x="5400" y="6912"/>
                    <a:pt x="0" y="1512"/>
                    <a:pt x="0" y="1512"/>
                  </a:cubicBezTo>
                  <a:cubicBezTo>
                    <a:pt x="5400" y="-3888"/>
                    <a:pt x="10800" y="6912"/>
                    <a:pt x="16200" y="6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3" name="Google Shape;1043;p26"/>
            <p:cNvSpPr/>
            <p:nvPr/>
          </p:nvSpPr>
          <p:spPr>
            <a:xfrm>
              <a:off x="2947568" y="3268500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1781" y="10800"/>
                  </a:moveTo>
                  <a:cubicBezTo>
                    <a:pt x="15381" y="14400"/>
                    <a:pt x="18981" y="21600"/>
                    <a:pt x="18981" y="21600"/>
                  </a:cubicBezTo>
                  <a:cubicBezTo>
                    <a:pt x="15381" y="21600"/>
                    <a:pt x="11781" y="18000"/>
                    <a:pt x="8181" y="14400"/>
                  </a:cubicBezTo>
                  <a:cubicBezTo>
                    <a:pt x="4581" y="10800"/>
                    <a:pt x="-2619" y="0"/>
                    <a:pt x="981" y="0"/>
                  </a:cubicBezTo>
                  <a:cubicBezTo>
                    <a:pt x="4581" y="0"/>
                    <a:pt x="8181" y="7200"/>
                    <a:pt x="1178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4" name="Google Shape;1044;p26"/>
            <p:cNvSpPr/>
            <p:nvPr/>
          </p:nvSpPr>
          <p:spPr>
            <a:xfrm>
              <a:off x="2964620" y="3324403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12291" y="10800"/>
                  </a:moveTo>
                  <a:cubicBezTo>
                    <a:pt x="15891" y="14400"/>
                    <a:pt x="19491" y="21600"/>
                    <a:pt x="15891" y="21600"/>
                  </a:cubicBezTo>
                  <a:cubicBezTo>
                    <a:pt x="12291" y="21600"/>
                    <a:pt x="8691" y="18000"/>
                    <a:pt x="5091" y="10800"/>
                  </a:cubicBezTo>
                  <a:cubicBezTo>
                    <a:pt x="1491" y="7200"/>
                    <a:pt x="-2109" y="0"/>
                    <a:pt x="1491" y="0"/>
                  </a:cubicBezTo>
                  <a:cubicBezTo>
                    <a:pt x="1491" y="0"/>
                    <a:pt x="8691" y="7200"/>
                    <a:pt x="1229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5" name="Google Shape;1045;p26"/>
            <p:cNvSpPr/>
            <p:nvPr/>
          </p:nvSpPr>
          <p:spPr>
            <a:xfrm>
              <a:off x="3039969" y="3356456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3500" y="8100"/>
                  </a:moveTo>
                  <a:cubicBezTo>
                    <a:pt x="16200" y="8100"/>
                    <a:pt x="21600" y="8100"/>
                    <a:pt x="21600" y="18900"/>
                  </a:cubicBezTo>
                  <a:cubicBezTo>
                    <a:pt x="18900" y="18900"/>
                    <a:pt x="13500" y="18900"/>
                    <a:pt x="10800" y="18900"/>
                  </a:cubicBezTo>
                  <a:cubicBezTo>
                    <a:pt x="8100" y="18900"/>
                    <a:pt x="0" y="18900"/>
                    <a:pt x="0" y="8100"/>
                  </a:cubicBezTo>
                  <a:cubicBezTo>
                    <a:pt x="2700" y="-2700"/>
                    <a:pt x="10800" y="-2700"/>
                    <a:pt x="135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6" name="Google Shape;1046;p26"/>
            <p:cNvSpPr/>
            <p:nvPr/>
          </p:nvSpPr>
          <p:spPr>
            <a:xfrm>
              <a:off x="2997433" y="3359715"/>
              <a:ext cx="23906" cy="23906"/>
            </a:xfrm>
            <a:custGeom>
              <a:rect b="b" l="l" r="r" t="t"/>
              <a:pathLst>
                <a:path extrusionOk="0" h="19335" w="21600">
                  <a:moveTo>
                    <a:pt x="12960" y="6171"/>
                  </a:moveTo>
                  <a:cubicBezTo>
                    <a:pt x="17280" y="3086"/>
                    <a:pt x="21600" y="0"/>
                    <a:pt x="21600" y="0"/>
                  </a:cubicBezTo>
                  <a:cubicBezTo>
                    <a:pt x="21600" y="3086"/>
                    <a:pt x="17280" y="6171"/>
                    <a:pt x="12960" y="9257"/>
                  </a:cubicBezTo>
                  <a:cubicBezTo>
                    <a:pt x="12960" y="15429"/>
                    <a:pt x="4320" y="21600"/>
                    <a:pt x="0" y="18514"/>
                  </a:cubicBezTo>
                  <a:cubicBezTo>
                    <a:pt x="0" y="15429"/>
                    <a:pt x="8640" y="9257"/>
                    <a:pt x="12960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7" name="Google Shape;1047;p26"/>
            <p:cNvSpPr/>
            <p:nvPr/>
          </p:nvSpPr>
          <p:spPr>
            <a:xfrm>
              <a:off x="2867393" y="3298881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10800" y="2160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432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8" name="Google Shape;1048;p26"/>
            <p:cNvSpPr/>
            <p:nvPr/>
          </p:nvSpPr>
          <p:spPr>
            <a:xfrm>
              <a:off x="2990141" y="334506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5400" y="21600"/>
                    <a:pt x="0" y="108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49" name="Google Shape;1049;p26"/>
            <p:cNvSpPr/>
            <p:nvPr/>
          </p:nvSpPr>
          <p:spPr>
            <a:xfrm>
              <a:off x="3035107" y="3399752"/>
              <a:ext cx="23906" cy="23906"/>
            </a:xfrm>
            <a:custGeom>
              <a:rect b="b" l="l" r="r" t="t"/>
              <a:pathLst>
                <a:path extrusionOk="0" h="21600" w="13600">
                  <a:moveTo>
                    <a:pt x="10400" y="21600"/>
                  </a:moveTo>
                  <a:cubicBezTo>
                    <a:pt x="10400" y="21600"/>
                    <a:pt x="3200" y="21600"/>
                    <a:pt x="3200" y="21600"/>
                  </a:cubicBezTo>
                  <a:cubicBezTo>
                    <a:pt x="-4000" y="216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0400" y="0"/>
                  </a:cubicBezTo>
                  <a:cubicBezTo>
                    <a:pt x="17600" y="0"/>
                    <a:pt x="10400" y="108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0" name="Google Shape;1050;p26"/>
            <p:cNvSpPr/>
            <p:nvPr/>
          </p:nvSpPr>
          <p:spPr>
            <a:xfrm>
              <a:off x="3004724" y="33462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1" name="Google Shape;1051;p26"/>
            <p:cNvSpPr/>
            <p:nvPr/>
          </p:nvSpPr>
          <p:spPr>
            <a:xfrm>
              <a:off x="3086465" y="3389119"/>
              <a:ext cx="23907" cy="23906"/>
            </a:xfrm>
            <a:custGeom>
              <a:rect b="b" l="l" r="r" t="t"/>
              <a:pathLst>
                <a:path extrusionOk="0" h="18900" w="17600">
                  <a:moveTo>
                    <a:pt x="14400" y="8100"/>
                  </a:moveTo>
                  <a:cubicBezTo>
                    <a:pt x="14400" y="8100"/>
                    <a:pt x="21600" y="8100"/>
                    <a:pt x="14400" y="8100"/>
                  </a:cubicBezTo>
                  <a:cubicBezTo>
                    <a:pt x="14400" y="18900"/>
                    <a:pt x="14400" y="18900"/>
                    <a:pt x="7200" y="18900"/>
                  </a:cubicBezTo>
                  <a:cubicBezTo>
                    <a:pt x="7200" y="18900"/>
                    <a:pt x="0" y="18900"/>
                    <a:pt x="0" y="8100"/>
                  </a:cubicBezTo>
                  <a:cubicBezTo>
                    <a:pt x="0" y="-2700"/>
                    <a:pt x="7200" y="-2700"/>
                    <a:pt x="144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2" name="Google Shape;1052;p26"/>
            <p:cNvSpPr/>
            <p:nvPr/>
          </p:nvSpPr>
          <p:spPr>
            <a:xfrm>
              <a:off x="3063059" y="3387599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3" name="Google Shape;1053;p26"/>
            <p:cNvSpPr/>
            <p:nvPr/>
          </p:nvSpPr>
          <p:spPr>
            <a:xfrm>
              <a:off x="3016677" y="3418807"/>
              <a:ext cx="30002" cy="23906"/>
            </a:xfrm>
            <a:custGeom>
              <a:rect b="b" l="l" r="r" t="t"/>
              <a:pathLst>
                <a:path extrusionOk="0" h="20829" w="20509">
                  <a:moveTo>
                    <a:pt x="13745" y="9257"/>
                  </a:moveTo>
                  <a:cubicBezTo>
                    <a:pt x="15709" y="6171"/>
                    <a:pt x="17673" y="0"/>
                    <a:pt x="19636" y="0"/>
                  </a:cubicBezTo>
                  <a:cubicBezTo>
                    <a:pt x="21600" y="0"/>
                    <a:pt x="19636" y="6171"/>
                    <a:pt x="19636" y="9257"/>
                  </a:cubicBezTo>
                  <a:cubicBezTo>
                    <a:pt x="17673" y="12343"/>
                    <a:pt x="17673" y="18514"/>
                    <a:pt x="15709" y="18514"/>
                  </a:cubicBezTo>
                  <a:cubicBezTo>
                    <a:pt x="11782" y="21600"/>
                    <a:pt x="7855" y="21600"/>
                    <a:pt x="3927" y="18514"/>
                  </a:cubicBezTo>
                  <a:cubicBezTo>
                    <a:pt x="1964" y="18514"/>
                    <a:pt x="0" y="15429"/>
                    <a:pt x="0" y="15429"/>
                  </a:cubicBezTo>
                  <a:cubicBezTo>
                    <a:pt x="1964" y="9257"/>
                    <a:pt x="3927" y="6171"/>
                    <a:pt x="5891" y="6171"/>
                  </a:cubicBezTo>
                  <a:cubicBezTo>
                    <a:pt x="9818" y="6171"/>
                    <a:pt x="11782" y="9257"/>
                    <a:pt x="13745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4" name="Google Shape;1054;p26"/>
            <p:cNvSpPr/>
            <p:nvPr/>
          </p:nvSpPr>
          <p:spPr>
            <a:xfrm>
              <a:off x="2857672" y="3255638"/>
              <a:ext cx="23907" cy="31258"/>
            </a:xfrm>
            <a:custGeom>
              <a:rect b="b" l="l" r="r" t="t"/>
              <a:pathLst>
                <a:path extrusionOk="0" h="19841" w="21600">
                  <a:moveTo>
                    <a:pt x="15429" y="1350"/>
                  </a:moveTo>
                  <a:cubicBezTo>
                    <a:pt x="15429" y="-450"/>
                    <a:pt x="9257" y="-450"/>
                    <a:pt x="9257" y="1350"/>
                  </a:cubicBezTo>
                  <a:cubicBezTo>
                    <a:pt x="3086" y="4950"/>
                    <a:pt x="0" y="8550"/>
                    <a:pt x="0" y="13950"/>
                  </a:cubicBezTo>
                  <a:cubicBezTo>
                    <a:pt x="0" y="15750"/>
                    <a:pt x="3086" y="19350"/>
                    <a:pt x="9257" y="19350"/>
                  </a:cubicBezTo>
                  <a:cubicBezTo>
                    <a:pt x="15429" y="21150"/>
                    <a:pt x="18514" y="17550"/>
                    <a:pt x="21600" y="15750"/>
                  </a:cubicBezTo>
                  <a:cubicBezTo>
                    <a:pt x="21600" y="10350"/>
                    <a:pt x="21600" y="4950"/>
                    <a:pt x="15429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5" name="Google Shape;1055;p26"/>
            <p:cNvSpPr/>
            <p:nvPr/>
          </p:nvSpPr>
          <p:spPr>
            <a:xfrm>
              <a:off x="2839096" y="3176135"/>
              <a:ext cx="44654" cy="23907"/>
            </a:xfrm>
            <a:custGeom>
              <a:rect b="b" l="l" r="r" t="t"/>
              <a:pathLst>
                <a:path extrusionOk="0" h="21600" w="19841">
                  <a:moveTo>
                    <a:pt x="18044" y="0"/>
                  </a:moveTo>
                  <a:cubicBezTo>
                    <a:pt x="19314" y="5400"/>
                    <a:pt x="20585" y="10800"/>
                    <a:pt x="19314" y="10800"/>
                  </a:cubicBezTo>
                  <a:cubicBezTo>
                    <a:pt x="18044" y="16200"/>
                    <a:pt x="15503" y="10800"/>
                    <a:pt x="12961" y="10800"/>
                  </a:cubicBezTo>
                  <a:cubicBezTo>
                    <a:pt x="10420" y="10800"/>
                    <a:pt x="7879" y="21600"/>
                    <a:pt x="4067" y="21600"/>
                  </a:cubicBezTo>
                  <a:cubicBezTo>
                    <a:pt x="2797" y="21600"/>
                    <a:pt x="-1015" y="10800"/>
                    <a:pt x="256" y="5400"/>
                  </a:cubicBezTo>
                  <a:cubicBezTo>
                    <a:pt x="1526" y="0"/>
                    <a:pt x="4067" y="5400"/>
                    <a:pt x="6609" y="5400"/>
                  </a:cubicBezTo>
                  <a:cubicBezTo>
                    <a:pt x="9150" y="5400"/>
                    <a:pt x="11691" y="0"/>
                    <a:pt x="14232" y="0"/>
                  </a:cubicBezTo>
                  <a:cubicBezTo>
                    <a:pt x="15503" y="0"/>
                    <a:pt x="16773" y="0"/>
                    <a:pt x="1804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6" name="Google Shape;1056;p26"/>
            <p:cNvSpPr/>
            <p:nvPr/>
          </p:nvSpPr>
          <p:spPr>
            <a:xfrm>
              <a:off x="2890185" y="3174428"/>
              <a:ext cx="23906" cy="51626"/>
            </a:xfrm>
            <a:custGeom>
              <a:rect b="b" l="l" r="r" t="t"/>
              <a:pathLst>
                <a:path extrusionOk="0" h="19946" w="19792">
                  <a:moveTo>
                    <a:pt x="1278" y="310"/>
                  </a:moveTo>
                  <a:cubicBezTo>
                    <a:pt x="-1808" y="1447"/>
                    <a:pt x="1278" y="3720"/>
                    <a:pt x="4363" y="4857"/>
                  </a:cubicBezTo>
                  <a:cubicBezTo>
                    <a:pt x="7449" y="5994"/>
                    <a:pt x="13621" y="4857"/>
                    <a:pt x="13621" y="5994"/>
                  </a:cubicBezTo>
                  <a:cubicBezTo>
                    <a:pt x="16706" y="9405"/>
                    <a:pt x="10535" y="11678"/>
                    <a:pt x="7449" y="13952"/>
                  </a:cubicBezTo>
                  <a:cubicBezTo>
                    <a:pt x="7449" y="15089"/>
                    <a:pt x="1278" y="16226"/>
                    <a:pt x="1278" y="17362"/>
                  </a:cubicBezTo>
                  <a:cubicBezTo>
                    <a:pt x="1278" y="18499"/>
                    <a:pt x="4363" y="20773"/>
                    <a:pt x="7449" y="19636"/>
                  </a:cubicBezTo>
                  <a:cubicBezTo>
                    <a:pt x="10535" y="19636"/>
                    <a:pt x="10535" y="17362"/>
                    <a:pt x="10535" y="16226"/>
                  </a:cubicBezTo>
                  <a:cubicBezTo>
                    <a:pt x="13621" y="12815"/>
                    <a:pt x="16706" y="10541"/>
                    <a:pt x="19792" y="7131"/>
                  </a:cubicBezTo>
                  <a:cubicBezTo>
                    <a:pt x="19792" y="5994"/>
                    <a:pt x="19792" y="5994"/>
                    <a:pt x="19792" y="4857"/>
                  </a:cubicBezTo>
                  <a:cubicBezTo>
                    <a:pt x="16706" y="3720"/>
                    <a:pt x="13621" y="3720"/>
                    <a:pt x="10535" y="2584"/>
                  </a:cubicBezTo>
                  <a:cubicBezTo>
                    <a:pt x="7449" y="1447"/>
                    <a:pt x="4363" y="-827"/>
                    <a:pt x="1278" y="3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7" name="Google Shape;1057;p26"/>
            <p:cNvSpPr/>
            <p:nvPr/>
          </p:nvSpPr>
          <p:spPr>
            <a:xfrm>
              <a:off x="2916007" y="3242776"/>
              <a:ext cx="23906" cy="32369"/>
            </a:xfrm>
            <a:custGeom>
              <a:rect b="b" l="l" r="r" t="t"/>
              <a:pathLst>
                <a:path extrusionOk="0" h="20546" w="21600">
                  <a:moveTo>
                    <a:pt x="0" y="1800"/>
                  </a:moveTo>
                  <a:cubicBezTo>
                    <a:pt x="3086" y="5400"/>
                    <a:pt x="12343" y="5400"/>
                    <a:pt x="15429" y="9000"/>
                  </a:cubicBezTo>
                  <a:cubicBezTo>
                    <a:pt x="18514" y="12600"/>
                    <a:pt x="15429" y="16200"/>
                    <a:pt x="18514" y="19800"/>
                  </a:cubicBezTo>
                  <a:cubicBezTo>
                    <a:pt x="18514" y="21600"/>
                    <a:pt x="21600" y="19800"/>
                    <a:pt x="21600" y="18000"/>
                  </a:cubicBezTo>
                  <a:cubicBezTo>
                    <a:pt x="21600" y="14400"/>
                    <a:pt x="21600" y="10800"/>
                    <a:pt x="18514" y="7200"/>
                  </a:cubicBezTo>
                  <a:cubicBezTo>
                    <a:pt x="18514" y="3600"/>
                    <a:pt x="12343" y="1800"/>
                    <a:pt x="9257" y="0"/>
                  </a:cubicBezTo>
                  <a:cubicBezTo>
                    <a:pt x="6171" y="0"/>
                    <a:pt x="0" y="0"/>
                    <a:pt x="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8" name="Google Shape;1058;p26"/>
            <p:cNvSpPr/>
            <p:nvPr/>
          </p:nvSpPr>
          <p:spPr>
            <a:xfrm>
              <a:off x="2554520" y="3828253"/>
              <a:ext cx="23906" cy="23906"/>
            </a:xfrm>
            <a:custGeom>
              <a:rect b="b" l="l" r="r" t="t"/>
              <a:pathLst>
                <a:path extrusionOk="0" h="17382" w="17600">
                  <a:moveTo>
                    <a:pt x="10400" y="10182"/>
                  </a:moveTo>
                  <a:cubicBezTo>
                    <a:pt x="17600" y="10182"/>
                    <a:pt x="17600" y="10182"/>
                    <a:pt x="17600" y="17382"/>
                  </a:cubicBezTo>
                  <a:cubicBezTo>
                    <a:pt x="10400" y="17382"/>
                    <a:pt x="10400" y="17382"/>
                    <a:pt x="3200" y="10182"/>
                  </a:cubicBezTo>
                  <a:cubicBezTo>
                    <a:pt x="3200" y="10182"/>
                    <a:pt x="-4000" y="2982"/>
                    <a:pt x="3200" y="2982"/>
                  </a:cubicBezTo>
                  <a:cubicBezTo>
                    <a:pt x="3200" y="-4218"/>
                    <a:pt x="10400" y="2982"/>
                    <a:pt x="10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59" name="Google Shape;1059;p26"/>
            <p:cNvSpPr/>
            <p:nvPr/>
          </p:nvSpPr>
          <p:spPr>
            <a:xfrm>
              <a:off x="3295408" y="6694258"/>
              <a:ext cx="81002" cy="131255"/>
            </a:xfrm>
            <a:custGeom>
              <a:rect b="b" l="l" r="r" t="t"/>
              <a:pathLst>
                <a:path extrusionOk="0" h="21600" w="21171">
                  <a:moveTo>
                    <a:pt x="21171" y="20640"/>
                  </a:moveTo>
                  <a:cubicBezTo>
                    <a:pt x="21171" y="20640"/>
                    <a:pt x="20400" y="19680"/>
                    <a:pt x="19628" y="20160"/>
                  </a:cubicBezTo>
                  <a:cubicBezTo>
                    <a:pt x="18857" y="20160"/>
                    <a:pt x="20400" y="21600"/>
                    <a:pt x="19628" y="21600"/>
                  </a:cubicBezTo>
                  <a:cubicBezTo>
                    <a:pt x="17314" y="21600"/>
                    <a:pt x="15771" y="21120"/>
                    <a:pt x="13457" y="20640"/>
                  </a:cubicBezTo>
                  <a:cubicBezTo>
                    <a:pt x="11142" y="20640"/>
                    <a:pt x="8828" y="20160"/>
                    <a:pt x="6514" y="20160"/>
                  </a:cubicBezTo>
                  <a:cubicBezTo>
                    <a:pt x="4971" y="20160"/>
                    <a:pt x="2657" y="21120"/>
                    <a:pt x="1885" y="20640"/>
                  </a:cubicBezTo>
                  <a:cubicBezTo>
                    <a:pt x="342" y="20160"/>
                    <a:pt x="1114" y="19200"/>
                    <a:pt x="342" y="18240"/>
                  </a:cubicBezTo>
                  <a:cubicBezTo>
                    <a:pt x="342" y="17760"/>
                    <a:pt x="-429" y="16800"/>
                    <a:pt x="342" y="16320"/>
                  </a:cubicBezTo>
                  <a:cubicBezTo>
                    <a:pt x="1114" y="16320"/>
                    <a:pt x="1885" y="17760"/>
                    <a:pt x="2657" y="17760"/>
                  </a:cubicBezTo>
                  <a:cubicBezTo>
                    <a:pt x="4200" y="17760"/>
                    <a:pt x="5742" y="17760"/>
                    <a:pt x="6514" y="17280"/>
                  </a:cubicBezTo>
                  <a:cubicBezTo>
                    <a:pt x="7285" y="16800"/>
                    <a:pt x="6514" y="16320"/>
                    <a:pt x="6514" y="16320"/>
                  </a:cubicBezTo>
                  <a:cubicBezTo>
                    <a:pt x="7285" y="15840"/>
                    <a:pt x="8828" y="15840"/>
                    <a:pt x="9600" y="15840"/>
                  </a:cubicBezTo>
                  <a:cubicBezTo>
                    <a:pt x="11142" y="16320"/>
                    <a:pt x="11914" y="17280"/>
                    <a:pt x="13457" y="17760"/>
                  </a:cubicBezTo>
                  <a:cubicBezTo>
                    <a:pt x="14228" y="18240"/>
                    <a:pt x="15771" y="18240"/>
                    <a:pt x="16542" y="17760"/>
                  </a:cubicBezTo>
                  <a:cubicBezTo>
                    <a:pt x="17314" y="17760"/>
                    <a:pt x="17314" y="16800"/>
                    <a:pt x="16542" y="16800"/>
                  </a:cubicBezTo>
                  <a:cubicBezTo>
                    <a:pt x="14228" y="15840"/>
                    <a:pt x="11914" y="15360"/>
                    <a:pt x="9600" y="14400"/>
                  </a:cubicBezTo>
                  <a:cubicBezTo>
                    <a:pt x="8057" y="13920"/>
                    <a:pt x="6514" y="13440"/>
                    <a:pt x="5742" y="12960"/>
                  </a:cubicBezTo>
                  <a:cubicBezTo>
                    <a:pt x="5742" y="12000"/>
                    <a:pt x="6514" y="11520"/>
                    <a:pt x="7285" y="11040"/>
                  </a:cubicBezTo>
                  <a:cubicBezTo>
                    <a:pt x="8828" y="10080"/>
                    <a:pt x="11142" y="10080"/>
                    <a:pt x="12685" y="9120"/>
                  </a:cubicBezTo>
                  <a:cubicBezTo>
                    <a:pt x="13457" y="8640"/>
                    <a:pt x="12685" y="7200"/>
                    <a:pt x="11914" y="7200"/>
                  </a:cubicBezTo>
                  <a:cubicBezTo>
                    <a:pt x="8828" y="7200"/>
                    <a:pt x="6514" y="9600"/>
                    <a:pt x="4200" y="9120"/>
                  </a:cubicBezTo>
                  <a:cubicBezTo>
                    <a:pt x="1885" y="8640"/>
                    <a:pt x="1885" y="6720"/>
                    <a:pt x="1885" y="5760"/>
                  </a:cubicBezTo>
                  <a:cubicBezTo>
                    <a:pt x="1885" y="4800"/>
                    <a:pt x="4971" y="5280"/>
                    <a:pt x="4971" y="4320"/>
                  </a:cubicBezTo>
                  <a:cubicBezTo>
                    <a:pt x="4971" y="3360"/>
                    <a:pt x="2657" y="2880"/>
                    <a:pt x="2657" y="2400"/>
                  </a:cubicBezTo>
                  <a:cubicBezTo>
                    <a:pt x="2657" y="1920"/>
                    <a:pt x="4200" y="2880"/>
                    <a:pt x="4971" y="2880"/>
                  </a:cubicBezTo>
                  <a:cubicBezTo>
                    <a:pt x="5742" y="2880"/>
                    <a:pt x="6514" y="3360"/>
                    <a:pt x="7285" y="2880"/>
                  </a:cubicBezTo>
                  <a:cubicBezTo>
                    <a:pt x="8828" y="1920"/>
                    <a:pt x="8057" y="480"/>
                    <a:pt x="9600" y="0"/>
                  </a:cubicBezTo>
                  <a:cubicBezTo>
                    <a:pt x="11142" y="0"/>
                    <a:pt x="11914" y="1920"/>
                    <a:pt x="13457" y="1920"/>
                  </a:cubicBezTo>
                  <a:cubicBezTo>
                    <a:pt x="14228" y="1920"/>
                    <a:pt x="15000" y="1920"/>
                    <a:pt x="16542" y="1440"/>
                  </a:cubicBezTo>
                  <a:cubicBezTo>
                    <a:pt x="18085" y="7680"/>
                    <a:pt x="19628" y="14400"/>
                    <a:pt x="21171" y="20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0" name="Google Shape;1060;p26"/>
            <p:cNvSpPr/>
            <p:nvPr/>
          </p:nvSpPr>
          <p:spPr>
            <a:xfrm>
              <a:off x="3169150" y="5253004"/>
              <a:ext cx="603777" cy="1443271"/>
            </a:xfrm>
            <a:custGeom>
              <a:rect b="b" l="l" r="r" t="t"/>
              <a:pathLst>
                <a:path extrusionOk="0" h="21448" w="21462">
                  <a:moveTo>
                    <a:pt x="5960" y="21258"/>
                  </a:moveTo>
                  <a:cubicBezTo>
                    <a:pt x="6272" y="21302"/>
                    <a:pt x="7102" y="21562"/>
                    <a:pt x="6999" y="21389"/>
                  </a:cubicBezTo>
                  <a:cubicBezTo>
                    <a:pt x="6999" y="21042"/>
                    <a:pt x="6168" y="20781"/>
                    <a:pt x="5752" y="20478"/>
                  </a:cubicBezTo>
                  <a:cubicBezTo>
                    <a:pt x="5649" y="20348"/>
                    <a:pt x="5545" y="20217"/>
                    <a:pt x="5649" y="20087"/>
                  </a:cubicBezTo>
                  <a:cubicBezTo>
                    <a:pt x="5752" y="19957"/>
                    <a:pt x="6168" y="19870"/>
                    <a:pt x="6272" y="19697"/>
                  </a:cubicBezTo>
                  <a:cubicBezTo>
                    <a:pt x="6375" y="19654"/>
                    <a:pt x="5960" y="19523"/>
                    <a:pt x="6168" y="19480"/>
                  </a:cubicBezTo>
                  <a:cubicBezTo>
                    <a:pt x="6272" y="19437"/>
                    <a:pt x="6375" y="19610"/>
                    <a:pt x="6583" y="19610"/>
                  </a:cubicBezTo>
                  <a:cubicBezTo>
                    <a:pt x="6791" y="19610"/>
                    <a:pt x="7102" y="19567"/>
                    <a:pt x="7206" y="19480"/>
                  </a:cubicBezTo>
                  <a:cubicBezTo>
                    <a:pt x="7414" y="19263"/>
                    <a:pt x="6999" y="19003"/>
                    <a:pt x="7206" y="18829"/>
                  </a:cubicBezTo>
                  <a:cubicBezTo>
                    <a:pt x="7622" y="18526"/>
                    <a:pt x="8556" y="18352"/>
                    <a:pt x="9075" y="18049"/>
                  </a:cubicBezTo>
                  <a:cubicBezTo>
                    <a:pt x="9283" y="17919"/>
                    <a:pt x="9387" y="17745"/>
                    <a:pt x="9283" y="17615"/>
                  </a:cubicBezTo>
                  <a:cubicBezTo>
                    <a:pt x="9283" y="17485"/>
                    <a:pt x="8972" y="17442"/>
                    <a:pt x="8764" y="17398"/>
                  </a:cubicBezTo>
                  <a:cubicBezTo>
                    <a:pt x="8452" y="17355"/>
                    <a:pt x="8037" y="17355"/>
                    <a:pt x="7725" y="17268"/>
                  </a:cubicBezTo>
                  <a:cubicBezTo>
                    <a:pt x="7310" y="17138"/>
                    <a:pt x="6895" y="16964"/>
                    <a:pt x="6687" y="16748"/>
                  </a:cubicBezTo>
                  <a:cubicBezTo>
                    <a:pt x="6583" y="16661"/>
                    <a:pt x="6583" y="16531"/>
                    <a:pt x="6687" y="16444"/>
                  </a:cubicBezTo>
                  <a:cubicBezTo>
                    <a:pt x="7102" y="16227"/>
                    <a:pt x="7518" y="16010"/>
                    <a:pt x="8037" y="15880"/>
                  </a:cubicBezTo>
                  <a:cubicBezTo>
                    <a:pt x="8245" y="15793"/>
                    <a:pt x="8660" y="15923"/>
                    <a:pt x="8972" y="15880"/>
                  </a:cubicBezTo>
                  <a:cubicBezTo>
                    <a:pt x="9075" y="15837"/>
                    <a:pt x="8556" y="15793"/>
                    <a:pt x="8556" y="15707"/>
                  </a:cubicBezTo>
                  <a:cubicBezTo>
                    <a:pt x="8660" y="15620"/>
                    <a:pt x="9075" y="15576"/>
                    <a:pt x="9075" y="15490"/>
                  </a:cubicBezTo>
                  <a:cubicBezTo>
                    <a:pt x="9179" y="15316"/>
                    <a:pt x="8868" y="15099"/>
                    <a:pt x="8972" y="14926"/>
                  </a:cubicBezTo>
                  <a:cubicBezTo>
                    <a:pt x="9075" y="14752"/>
                    <a:pt x="9595" y="14622"/>
                    <a:pt x="9699" y="14405"/>
                  </a:cubicBezTo>
                  <a:cubicBezTo>
                    <a:pt x="9699" y="14319"/>
                    <a:pt x="9179" y="14275"/>
                    <a:pt x="9283" y="14189"/>
                  </a:cubicBezTo>
                  <a:cubicBezTo>
                    <a:pt x="9491" y="14102"/>
                    <a:pt x="9906" y="14058"/>
                    <a:pt x="10218" y="14102"/>
                  </a:cubicBezTo>
                  <a:cubicBezTo>
                    <a:pt x="10425" y="14145"/>
                    <a:pt x="10218" y="14405"/>
                    <a:pt x="10425" y="14405"/>
                  </a:cubicBezTo>
                  <a:cubicBezTo>
                    <a:pt x="10737" y="14362"/>
                    <a:pt x="10841" y="14189"/>
                    <a:pt x="10841" y="14058"/>
                  </a:cubicBezTo>
                  <a:cubicBezTo>
                    <a:pt x="10945" y="13928"/>
                    <a:pt x="10737" y="13798"/>
                    <a:pt x="10425" y="13755"/>
                  </a:cubicBezTo>
                  <a:cubicBezTo>
                    <a:pt x="10322" y="13711"/>
                    <a:pt x="10322" y="13928"/>
                    <a:pt x="10218" y="13972"/>
                  </a:cubicBezTo>
                  <a:cubicBezTo>
                    <a:pt x="10010" y="14015"/>
                    <a:pt x="9802" y="14015"/>
                    <a:pt x="9699" y="13972"/>
                  </a:cubicBezTo>
                  <a:cubicBezTo>
                    <a:pt x="9595" y="13972"/>
                    <a:pt x="9802" y="13885"/>
                    <a:pt x="9699" y="13842"/>
                  </a:cubicBezTo>
                  <a:cubicBezTo>
                    <a:pt x="9491" y="13798"/>
                    <a:pt x="9179" y="13842"/>
                    <a:pt x="9075" y="13755"/>
                  </a:cubicBezTo>
                  <a:cubicBezTo>
                    <a:pt x="8972" y="13668"/>
                    <a:pt x="9179" y="13538"/>
                    <a:pt x="9075" y="13408"/>
                  </a:cubicBezTo>
                  <a:cubicBezTo>
                    <a:pt x="8972" y="13278"/>
                    <a:pt x="8556" y="13234"/>
                    <a:pt x="8556" y="13104"/>
                  </a:cubicBezTo>
                  <a:cubicBezTo>
                    <a:pt x="8556" y="12974"/>
                    <a:pt x="8764" y="12887"/>
                    <a:pt x="8972" y="12801"/>
                  </a:cubicBezTo>
                  <a:cubicBezTo>
                    <a:pt x="9075" y="12801"/>
                    <a:pt x="9075" y="12887"/>
                    <a:pt x="9179" y="12887"/>
                  </a:cubicBezTo>
                  <a:cubicBezTo>
                    <a:pt x="9491" y="12974"/>
                    <a:pt x="9802" y="13061"/>
                    <a:pt x="10218" y="13104"/>
                  </a:cubicBezTo>
                  <a:cubicBezTo>
                    <a:pt x="10529" y="13104"/>
                    <a:pt x="10841" y="13104"/>
                    <a:pt x="11152" y="13104"/>
                  </a:cubicBezTo>
                  <a:cubicBezTo>
                    <a:pt x="11464" y="13061"/>
                    <a:pt x="11879" y="13017"/>
                    <a:pt x="12191" y="12887"/>
                  </a:cubicBezTo>
                  <a:cubicBezTo>
                    <a:pt x="12295" y="12801"/>
                    <a:pt x="11879" y="12714"/>
                    <a:pt x="11879" y="12627"/>
                  </a:cubicBezTo>
                  <a:cubicBezTo>
                    <a:pt x="11879" y="12454"/>
                    <a:pt x="12295" y="12323"/>
                    <a:pt x="12295" y="12150"/>
                  </a:cubicBezTo>
                  <a:cubicBezTo>
                    <a:pt x="12295" y="12020"/>
                    <a:pt x="12087" y="11890"/>
                    <a:pt x="11983" y="11803"/>
                  </a:cubicBezTo>
                  <a:cubicBezTo>
                    <a:pt x="11983" y="11673"/>
                    <a:pt x="11672" y="11456"/>
                    <a:pt x="11983" y="11369"/>
                  </a:cubicBezTo>
                  <a:cubicBezTo>
                    <a:pt x="12295" y="11326"/>
                    <a:pt x="12606" y="11586"/>
                    <a:pt x="13022" y="11586"/>
                  </a:cubicBezTo>
                  <a:cubicBezTo>
                    <a:pt x="13437" y="11629"/>
                    <a:pt x="13852" y="11543"/>
                    <a:pt x="14268" y="11543"/>
                  </a:cubicBezTo>
                  <a:cubicBezTo>
                    <a:pt x="14891" y="11499"/>
                    <a:pt x="15514" y="11499"/>
                    <a:pt x="16033" y="11369"/>
                  </a:cubicBezTo>
                  <a:cubicBezTo>
                    <a:pt x="16656" y="11239"/>
                    <a:pt x="17279" y="11022"/>
                    <a:pt x="17799" y="10805"/>
                  </a:cubicBezTo>
                  <a:cubicBezTo>
                    <a:pt x="18214" y="10632"/>
                    <a:pt x="18629" y="10372"/>
                    <a:pt x="18733" y="10155"/>
                  </a:cubicBezTo>
                  <a:cubicBezTo>
                    <a:pt x="18837" y="10025"/>
                    <a:pt x="18733" y="9851"/>
                    <a:pt x="18629" y="9721"/>
                  </a:cubicBezTo>
                  <a:cubicBezTo>
                    <a:pt x="18525" y="9678"/>
                    <a:pt x="18318" y="9764"/>
                    <a:pt x="18214" y="9721"/>
                  </a:cubicBezTo>
                  <a:cubicBezTo>
                    <a:pt x="18110" y="9678"/>
                    <a:pt x="17902" y="9548"/>
                    <a:pt x="17902" y="9461"/>
                  </a:cubicBezTo>
                  <a:cubicBezTo>
                    <a:pt x="17799" y="9417"/>
                    <a:pt x="18006" y="9374"/>
                    <a:pt x="18006" y="9287"/>
                  </a:cubicBezTo>
                  <a:cubicBezTo>
                    <a:pt x="18006" y="9201"/>
                    <a:pt x="18006" y="9070"/>
                    <a:pt x="17799" y="8984"/>
                  </a:cubicBezTo>
                  <a:cubicBezTo>
                    <a:pt x="17279" y="8810"/>
                    <a:pt x="16656" y="8767"/>
                    <a:pt x="16137" y="8637"/>
                  </a:cubicBezTo>
                  <a:cubicBezTo>
                    <a:pt x="15929" y="8593"/>
                    <a:pt x="15825" y="8507"/>
                    <a:pt x="15722" y="8420"/>
                  </a:cubicBezTo>
                  <a:cubicBezTo>
                    <a:pt x="15722" y="8376"/>
                    <a:pt x="16033" y="8376"/>
                    <a:pt x="16033" y="8333"/>
                  </a:cubicBezTo>
                  <a:cubicBezTo>
                    <a:pt x="16033" y="8246"/>
                    <a:pt x="15825" y="8160"/>
                    <a:pt x="15825" y="8073"/>
                  </a:cubicBezTo>
                  <a:cubicBezTo>
                    <a:pt x="15722" y="7899"/>
                    <a:pt x="15722" y="7769"/>
                    <a:pt x="15825" y="7596"/>
                  </a:cubicBezTo>
                  <a:cubicBezTo>
                    <a:pt x="15929" y="7509"/>
                    <a:pt x="16241" y="7422"/>
                    <a:pt x="16345" y="7335"/>
                  </a:cubicBezTo>
                  <a:cubicBezTo>
                    <a:pt x="16345" y="7292"/>
                    <a:pt x="16241" y="7205"/>
                    <a:pt x="16241" y="7119"/>
                  </a:cubicBezTo>
                  <a:cubicBezTo>
                    <a:pt x="16241" y="7075"/>
                    <a:pt x="16449" y="7032"/>
                    <a:pt x="16449" y="6989"/>
                  </a:cubicBezTo>
                  <a:cubicBezTo>
                    <a:pt x="16345" y="6858"/>
                    <a:pt x="16137" y="6772"/>
                    <a:pt x="16137" y="6685"/>
                  </a:cubicBezTo>
                  <a:cubicBezTo>
                    <a:pt x="16241" y="6555"/>
                    <a:pt x="16449" y="6468"/>
                    <a:pt x="16552" y="6381"/>
                  </a:cubicBezTo>
                  <a:cubicBezTo>
                    <a:pt x="16552" y="6208"/>
                    <a:pt x="16449" y="5991"/>
                    <a:pt x="16552" y="5817"/>
                  </a:cubicBezTo>
                  <a:cubicBezTo>
                    <a:pt x="16552" y="5731"/>
                    <a:pt x="16760" y="5644"/>
                    <a:pt x="16864" y="5557"/>
                  </a:cubicBezTo>
                  <a:cubicBezTo>
                    <a:pt x="17279" y="5340"/>
                    <a:pt x="17695" y="5167"/>
                    <a:pt x="18006" y="4950"/>
                  </a:cubicBezTo>
                  <a:cubicBezTo>
                    <a:pt x="18318" y="4733"/>
                    <a:pt x="18422" y="4473"/>
                    <a:pt x="18733" y="4299"/>
                  </a:cubicBezTo>
                  <a:cubicBezTo>
                    <a:pt x="18941" y="4169"/>
                    <a:pt x="19356" y="4169"/>
                    <a:pt x="19564" y="4082"/>
                  </a:cubicBezTo>
                  <a:cubicBezTo>
                    <a:pt x="19772" y="3996"/>
                    <a:pt x="19875" y="3866"/>
                    <a:pt x="20083" y="3779"/>
                  </a:cubicBezTo>
                  <a:cubicBezTo>
                    <a:pt x="20499" y="3649"/>
                    <a:pt x="21122" y="3649"/>
                    <a:pt x="21329" y="3519"/>
                  </a:cubicBezTo>
                  <a:cubicBezTo>
                    <a:pt x="21537" y="3389"/>
                    <a:pt x="21329" y="3258"/>
                    <a:pt x="21329" y="3128"/>
                  </a:cubicBezTo>
                  <a:cubicBezTo>
                    <a:pt x="21329" y="2998"/>
                    <a:pt x="21537" y="2911"/>
                    <a:pt x="21433" y="2825"/>
                  </a:cubicBezTo>
                  <a:cubicBezTo>
                    <a:pt x="21433" y="2738"/>
                    <a:pt x="21122" y="2608"/>
                    <a:pt x="21018" y="2521"/>
                  </a:cubicBezTo>
                  <a:cubicBezTo>
                    <a:pt x="20914" y="2478"/>
                    <a:pt x="20810" y="2434"/>
                    <a:pt x="20706" y="2434"/>
                  </a:cubicBezTo>
                  <a:cubicBezTo>
                    <a:pt x="20499" y="2434"/>
                    <a:pt x="20291" y="2434"/>
                    <a:pt x="20187" y="2434"/>
                  </a:cubicBezTo>
                  <a:cubicBezTo>
                    <a:pt x="20187" y="2564"/>
                    <a:pt x="20187" y="2651"/>
                    <a:pt x="20187" y="2781"/>
                  </a:cubicBezTo>
                  <a:cubicBezTo>
                    <a:pt x="20187" y="2868"/>
                    <a:pt x="20291" y="2955"/>
                    <a:pt x="20187" y="3042"/>
                  </a:cubicBezTo>
                  <a:cubicBezTo>
                    <a:pt x="19979" y="3128"/>
                    <a:pt x="19668" y="3215"/>
                    <a:pt x="19460" y="3302"/>
                  </a:cubicBezTo>
                  <a:cubicBezTo>
                    <a:pt x="19252" y="3432"/>
                    <a:pt x="19149" y="3562"/>
                    <a:pt x="18941" y="3692"/>
                  </a:cubicBezTo>
                  <a:cubicBezTo>
                    <a:pt x="18837" y="3692"/>
                    <a:pt x="18837" y="3649"/>
                    <a:pt x="18733" y="3649"/>
                  </a:cubicBezTo>
                  <a:cubicBezTo>
                    <a:pt x="18629" y="3605"/>
                    <a:pt x="18422" y="3562"/>
                    <a:pt x="18214" y="3605"/>
                  </a:cubicBezTo>
                  <a:cubicBezTo>
                    <a:pt x="17902" y="3605"/>
                    <a:pt x="17695" y="3735"/>
                    <a:pt x="17383" y="3735"/>
                  </a:cubicBezTo>
                  <a:cubicBezTo>
                    <a:pt x="16968" y="3735"/>
                    <a:pt x="16552" y="3605"/>
                    <a:pt x="16033" y="3562"/>
                  </a:cubicBezTo>
                  <a:cubicBezTo>
                    <a:pt x="15722" y="3519"/>
                    <a:pt x="15202" y="3692"/>
                    <a:pt x="15099" y="3562"/>
                  </a:cubicBezTo>
                  <a:cubicBezTo>
                    <a:pt x="14891" y="3432"/>
                    <a:pt x="15410" y="3302"/>
                    <a:pt x="15514" y="3172"/>
                  </a:cubicBezTo>
                  <a:cubicBezTo>
                    <a:pt x="15514" y="3085"/>
                    <a:pt x="15306" y="2955"/>
                    <a:pt x="15514" y="2868"/>
                  </a:cubicBezTo>
                  <a:cubicBezTo>
                    <a:pt x="15618" y="2825"/>
                    <a:pt x="16033" y="2868"/>
                    <a:pt x="16137" y="2781"/>
                  </a:cubicBezTo>
                  <a:cubicBezTo>
                    <a:pt x="16241" y="2651"/>
                    <a:pt x="16241" y="2478"/>
                    <a:pt x="16137" y="2304"/>
                  </a:cubicBezTo>
                  <a:cubicBezTo>
                    <a:pt x="16137" y="2217"/>
                    <a:pt x="16033" y="2131"/>
                    <a:pt x="15825" y="2087"/>
                  </a:cubicBezTo>
                  <a:cubicBezTo>
                    <a:pt x="15306" y="2001"/>
                    <a:pt x="14787" y="2001"/>
                    <a:pt x="14372" y="1914"/>
                  </a:cubicBezTo>
                  <a:cubicBezTo>
                    <a:pt x="13852" y="1784"/>
                    <a:pt x="13541" y="1567"/>
                    <a:pt x="13125" y="1480"/>
                  </a:cubicBezTo>
                  <a:cubicBezTo>
                    <a:pt x="12918" y="1437"/>
                    <a:pt x="12606" y="1523"/>
                    <a:pt x="12399" y="1480"/>
                  </a:cubicBezTo>
                  <a:cubicBezTo>
                    <a:pt x="12087" y="1393"/>
                    <a:pt x="11879" y="1307"/>
                    <a:pt x="11568" y="1220"/>
                  </a:cubicBezTo>
                  <a:cubicBezTo>
                    <a:pt x="11152" y="1090"/>
                    <a:pt x="10737" y="1046"/>
                    <a:pt x="10322" y="916"/>
                  </a:cubicBezTo>
                  <a:cubicBezTo>
                    <a:pt x="10114" y="786"/>
                    <a:pt x="10114" y="656"/>
                    <a:pt x="9906" y="569"/>
                  </a:cubicBezTo>
                  <a:cubicBezTo>
                    <a:pt x="9802" y="482"/>
                    <a:pt x="9595" y="396"/>
                    <a:pt x="9387" y="309"/>
                  </a:cubicBezTo>
                  <a:cubicBezTo>
                    <a:pt x="9283" y="266"/>
                    <a:pt x="9179" y="179"/>
                    <a:pt x="9075" y="135"/>
                  </a:cubicBezTo>
                  <a:cubicBezTo>
                    <a:pt x="8660" y="92"/>
                    <a:pt x="8141" y="92"/>
                    <a:pt x="7725" y="135"/>
                  </a:cubicBezTo>
                  <a:cubicBezTo>
                    <a:pt x="7518" y="179"/>
                    <a:pt x="7414" y="309"/>
                    <a:pt x="7310" y="439"/>
                  </a:cubicBezTo>
                  <a:cubicBezTo>
                    <a:pt x="7206" y="526"/>
                    <a:pt x="7414" y="829"/>
                    <a:pt x="7206" y="743"/>
                  </a:cubicBezTo>
                  <a:cubicBezTo>
                    <a:pt x="6895" y="656"/>
                    <a:pt x="7102" y="352"/>
                    <a:pt x="6791" y="266"/>
                  </a:cubicBezTo>
                  <a:cubicBezTo>
                    <a:pt x="6479" y="179"/>
                    <a:pt x="5856" y="309"/>
                    <a:pt x="5441" y="222"/>
                  </a:cubicBezTo>
                  <a:cubicBezTo>
                    <a:pt x="5129" y="179"/>
                    <a:pt x="5025" y="-38"/>
                    <a:pt x="4714" y="5"/>
                  </a:cubicBezTo>
                  <a:cubicBezTo>
                    <a:pt x="4506" y="5"/>
                    <a:pt x="4714" y="222"/>
                    <a:pt x="4506" y="266"/>
                  </a:cubicBezTo>
                  <a:cubicBezTo>
                    <a:pt x="4506" y="352"/>
                    <a:pt x="4299" y="309"/>
                    <a:pt x="4195" y="352"/>
                  </a:cubicBezTo>
                  <a:cubicBezTo>
                    <a:pt x="3987" y="396"/>
                    <a:pt x="3883" y="439"/>
                    <a:pt x="3883" y="482"/>
                  </a:cubicBezTo>
                  <a:cubicBezTo>
                    <a:pt x="3675" y="569"/>
                    <a:pt x="3572" y="656"/>
                    <a:pt x="3468" y="699"/>
                  </a:cubicBezTo>
                  <a:cubicBezTo>
                    <a:pt x="3572" y="786"/>
                    <a:pt x="3675" y="916"/>
                    <a:pt x="3675" y="1003"/>
                  </a:cubicBezTo>
                  <a:cubicBezTo>
                    <a:pt x="3572" y="1176"/>
                    <a:pt x="3675" y="1350"/>
                    <a:pt x="3364" y="1523"/>
                  </a:cubicBezTo>
                  <a:cubicBezTo>
                    <a:pt x="3156" y="1654"/>
                    <a:pt x="2637" y="1654"/>
                    <a:pt x="2325" y="1740"/>
                  </a:cubicBezTo>
                  <a:cubicBezTo>
                    <a:pt x="2118" y="1784"/>
                    <a:pt x="1806" y="1870"/>
                    <a:pt x="1806" y="1957"/>
                  </a:cubicBezTo>
                  <a:cubicBezTo>
                    <a:pt x="1806" y="2087"/>
                    <a:pt x="2222" y="2131"/>
                    <a:pt x="2325" y="2217"/>
                  </a:cubicBezTo>
                  <a:cubicBezTo>
                    <a:pt x="2325" y="2261"/>
                    <a:pt x="2118" y="2217"/>
                    <a:pt x="2118" y="2261"/>
                  </a:cubicBezTo>
                  <a:cubicBezTo>
                    <a:pt x="2014" y="2348"/>
                    <a:pt x="2014" y="2434"/>
                    <a:pt x="2014" y="2478"/>
                  </a:cubicBezTo>
                  <a:cubicBezTo>
                    <a:pt x="2118" y="2651"/>
                    <a:pt x="2325" y="2781"/>
                    <a:pt x="2325" y="2911"/>
                  </a:cubicBezTo>
                  <a:cubicBezTo>
                    <a:pt x="2325" y="3042"/>
                    <a:pt x="2118" y="3128"/>
                    <a:pt x="2222" y="3215"/>
                  </a:cubicBezTo>
                  <a:cubicBezTo>
                    <a:pt x="2222" y="3302"/>
                    <a:pt x="2741" y="3389"/>
                    <a:pt x="2637" y="3519"/>
                  </a:cubicBezTo>
                  <a:cubicBezTo>
                    <a:pt x="2533" y="3605"/>
                    <a:pt x="2014" y="3475"/>
                    <a:pt x="1910" y="3562"/>
                  </a:cubicBezTo>
                  <a:cubicBezTo>
                    <a:pt x="1702" y="3692"/>
                    <a:pt x="1806" y="3909"/>
                    <a:pt x="1599" y="4082"/>
                  </a:cubicBezTo>
                  <a:cubicBezTo>
                    <a:pt x="1495" y="4213"/>
                    <a:pt x="1079" y="4299"/>
                    <a:pt x="872" y="4429"/>
                  </a:cubicBezTo>
                  <a:cubicBezTo>
                    <a:pt x="768" y="4560"/>
                    <a:pt x="1079" y="4820"/>
                    <a:pt x="872" y="4776"/>
                  </a:cubicBezTo>
                  <a:cubicBezTo>
                    <a:pt x="768" y="4863"/>
                    <a:pt x="768" y="4907"/>
                    <a:pt x="664" y="4950"/>
                  </a:cubicBezTo>
                  <a:cubicBezTo>
                    <a:pt x="1079" y="4993"/>
                    <a:pt x="975" y="5297"/>
                    <a:pt x="975" y="5470"/>
                  </a:cubicBezTo>
                  <a:cubicBezTo>
                    <a:pt x="872" y="5687"/>
                    <a:pt x="456" y="5861"/>
                    <a:pt x="352" y="6078"/>
                  </a:cubicBezTo>
                  <a:cubicBezTo>
                    <a:pt x="249" y="6208"/>
                    <a:pt x="249" y="6338"/>
                    <a:pt x="352" y="6511"/>
                  </a:cubicBezTo>
                  <a:cubicBezTo>
                    <a:pt x="352" y="6598"/>
                    <a:pt x="664" y="6642"/>
                    <a:pt x="664" y="6728"/>
                  </a:cubicBezTo>
                  <a:cubicBezTo>
                    <a:pt x="664" y="6815"/>
                    <a:pt x="352" y="6858"/>
                    <a:pt x="456" y="6902"/>
                  </a:cubicBezTo>
                  <a:cubicBezTo>
                    <a:pt x="560" y="7032"/>
                    <a:pt x="975" y="7032"/>
                    <a:pt x="1079" y="7119"/>
                  </a:cubicBezTo>
                  <a:cubicBezTo>
                    <a:pt x="1183" y="7292"/>
                    <a:pt x="872" y="7466"/>
                    <a:pt x="975" y="7596"/>
                  </a:cubicBezTo>
                  <a:cubicBezTo>
                    <a:pt x="1079" y="7682"/>
                    <a:pt x="1495" y="7509"/>
                    <a:pt x="1495" y="7596"/>
                  </a:cubicBezTo>
                  <a:cubicBezTo>
                    <a:pt x="1702" y="7726"/>
                    <a:pt x="1391" y="7943"/>
                    <a:pt x="1391" y="8073"/>
                  </a:cubicBezTo>
                  <a:cubicBezTo>
                    <a:pt x="1183" y="8333"/>
                    <a:pt x="975" y="8593"/>
                    <a:pt x="872" y="8940"/>
                  </a:cubicBezTo>
                  <a:cubicBezTo>
                    <a:pt x="872" y="8984"/>
                    <a:pt x="664" y="8984"/>
                    <a:pt x="664" y="9027"/>
                  </a:cubicBezTo>
                  <a:cubicBezTo>
                    <a:pt x="664" y="9244"/>
                    <a:pt x="1183" y="9244"/>
                    <a:pt x="975" y="9591"/>
                  </a:cubicBezTo>
                  <a:cubicBezTo>
                    <a:pt x="872" y="9721"/>
                    <a:pt x="249" y="9678"/>
                    <a:pt x="145" y="9764"/>
                  </a:cubicBezTo>
                  <a:cubicBezTo>
                    <a:pt x="41" y="10068"/>
                    <a:pt x="249" y="10328"/>
                    <a:pt x="456" y="10632"/>
                  </a:cubicBezTo>
                  <a:cubicBezTo>
                    <a:pt x="560" y="10849"/>
                    <a:pt x="1079" y="11022"/>
                    <a:pt x="975" y="11239"/>
                  </a:cubicBezTo>
                  <a:cubicBezTo>
                    <a:pt x="975" y="11369"/>
                    <a:pt x="352" y="11369"/>
                    <a:pt x="145" y="11456"/>
                  </a:cubicBezTo>
                  <a:cubicBezTo>
                    <a:pt x="41" y="11586"/>
                    <a:pt x="352" y="11716"/>
                    <a:pt x="352" y="11846"/>
                  </a:cubicBezTo>
                  <a:cubicBezTo>
                    <a:pt x="352" y="11933"/>
                    <a:pt x="145" y="12020"/>
                    <a:pt x="145" y="12107"/>
                  </a:cubicBezTo>
                  <a:cubicBezTo>
                    <a:pt x="145" y="12237"/>
                    <a:pt x="145" y="12367"/>
                    <a:pt x="145" y="12497"/>
                  </a:cubicBezTo>
                  <a:cubicBezTo>
                    <a:pt x="41" y="12670"/>
                    <a:pt x="41" y="12844"/>
                    <a:pt x="41" y="13017"/>
                  </a:cubicBezTo>
                  <a:cubicBezTo>
                    <a:pt x="145" y="13191"/>
                    <a:pt x="456" y="13321"/>
                    <a:pt x="456" y="13495"/>
                  </a:cubicBezTo>
                  <a:cubicBezTo>
                    <a:pt x="560" y="13625"/>
                    <a:pt x="249" y="13711"/>
                    <a:pt x="249" y="13842"/>
                  </a:cubicBezTo>
                  <a:cubicBezTo>
                    <a:pt x="145" y="14015"/>
                    <a:pt x="41" y="14189"/>
                    <a:pt x="249" y="14405"/>
                  </a:cubicBezTo>
                  <a:cubicBezTo>
                    <a:pt x="249" y="14449"/>
                    <a:pt x="560" y="14405"/>
                    <a:pt x="664" y="14449"/>
                  </a:cubicBezTo>
                  <a:cubicBezTo>
                    <a:pt x="768" y="14492"/>
                    <a:pt x="664" y="14535"/>
                    <a:pt x="664" y="14579"/>
                  </a:cubicBezTo>
                  <a:cubicBezTo>
                    <a:pt x="664" y="14752"/>
                    <a:pt x="872" y="14882"/>
                    <a:pt x="872" y="15013"/>
                  </a:cubicBezTo>
                  <a:cubicBezTo>
                    <a:pt x="975" y="15143"/>
                    <a:pt x="664" y="15273"/>
                    <a:pt x="872" y="15403"/>
                  </a:cubicBezTo>
                  <a:cubicBezTo>
                    <a:pt x="1079" y="15490"/>
                    <a:pt x="1495" y="15403"/>
                    <a:pt x="1702" y="15446"/>
                  </a:cubicBezTo>
                  <a:cubicBezTo>
                    <a:pt x="1910" y="15446"/>
                    <a:pt x="1910" y="15533"/>
                    <a:pt x="1910" y="15576"/>
                  </a:cubicBezTo>
                  <a:cubicBezTo>
                    <a:pt x="1910" y="15620"/>
                    <a:pt x="1806" y="15707"/>
                    <a:pt x="1702" y="15707"/>
                  </a:cubicBezTo>
                  <a:cubicBezTo>
                    <a:pt x="1495" y="15750"/>
                    <a:pt x="1391" y="15620"/>
                    <a:pt x="1183" y="15620"/>
                  </a:cubicBezTo>
                  <a:cubicBezTo>
                    <a:pt x="1079" y="15620"/>
                    <a:pt x="664" y="15663"/>
                    <a:pt x="768" y="15707"/>
                  </a:cubicBezTo>
                  <a:cubicBezTo>
                    <a:pt x="975" y="15837"/>
                    <a:pt x="1702" y="15793"/>
                    <a:pt x="1806" y="15967"/>
                  </a:cubicBezTo>
                  <a:cubicBezTo>
                    <a:pt x="1910" y="16097"/>
                    <a:pt x="1183" y="16140"/>
                    <a:pt x="1079" y="16270"/>
                  </a:cubicBezTo>
                  <a:cubicBezTo>
                    <a:pt x="1079" y="16357"/>
                    <a:pt x="1599" y="16401"/>
                    <a:pt x="1599" y="16487"/>
                  </a:cubicBezTo>
                  <a:cubicBezTo>
                    <a:pt x="1702" y="16661"/>
                    <a:pt x="1599" y="16791"/>
                    <a:pt x="1599" y="16921"/>
                  </a:cubicBezTo>
                  <a:cubicBezTo>
                    <a:pt x="1495" y="17008"/>
                    <a:pt x="1391" y="17051"/>
                    <a:pt x="1287" y="17138"/>
                  </a:cubicBezTo>
                  <a:cubicBezTo>
                    <a:pt x="1287" y="17181"/>
                    <a:pt x="1287" y="17268"/>
                    <a:pt x="1287" y="17311"/>
                  </a:cubicBezTo>
                  <a:cubicBezTo>
                    <a:pt x="1079" y="17485"/>
                    <a:pt x="664" y="17615"/>
                    <a:pt x="664" y="17789"/>
                  </a:cubicBezTo>
                  <a:cubicBezTo>
                    <a:pt x="664" y="17919"/>
                    <a:pt x="1287" y="17962"/>
                    <a:pt x="1391" y="18049"/>
                  </a:cubicBezTo>
                  <a:cubicBezTo>
                    <a:pt x="1391" y="18222"/>
                    <a:pt x="1183" y="18352"/>
                    <a:pt x="1079" y="18482"/>
                  </a:cubicBezTo>
                  <a:cubicBezTo>
                    <a:pt x="975" y="18569"/>
                    <a:pt x="975" y="18656"/>
                    <a:pt x="768" y="18743"/>
                  </a:cubicBezTo>
                  <a:cubicBezTo>
                    <a:pt x="560" y="18873"/>
                    <a:pt x="145" y="18916"/>
                    <a:pt x="41" y="19090"/>
                  </a:cubicBezTo>
                  <a:cubicBezTo>
                    <a:pt x="-63" y="19263"/>
                    <a:pt x="41" y="19480"/>
                    <a:pt x="249" y="19610"/>
                  </a:cubicBezTo>
                  <a:cubicBezTo>
                    <a:pt x="456" y="19784"/>
                    <a:pt x="352" y="20001"/>
                    <a:pt x="768" y="20131"/>
                  </a:cubicBezTo>
                  <a:cubicBezTo>
                    <a:pt x="975" y="20174"/>
                    <a:pt x="1391" y="19914"/>
                    <a:pt x="1599" y="20044"/>
                  </a:cubicBezTo>
                  <a:cubicBezTo>
                    <a:pt x="2014" y="20174"/>
                    <a:pt x="1910" y="20434"/>
                    <a:pt x="2118" y="20651"/>
                  </a:cubicBezTo>
                  <a:cubicBezTo>
                    <a:pt x="2118" y="20695"/>
                    <a:pt x="2118" y="20695"/>
                    <a:pt x="2222" y="20738"/>
                  </a:cubicBezTo>
                  <a:cubicBezTo>
                    <a:pt x="2325" y="20868"/>
                    <a:pt x="2429" y="21085"/>
                    <a:pt x="2741" y="21128"/>
                  </a:cubicBezTo>
                  <a:cubicBezTo>
                    <a:pt x="3468" y="21215"/>
                    <a:pt x="4195" y="21085"/>
                    <a:pt x="5025" y="21128"/>
                  </a:cubicBezTo>
                  <a:cubicBezTo>
                    <a:pt x="5337" y="21128"/>
                    <a:pt x="5649" y="21215"/>
                    <a:pt x="5960" y="212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1" name="Google Shape;1061;p26"/>
            <p:cNvSpPr/>
            <p:nvPr/>
          </p:nvSpPr>
          <p:spPr>
            <a:xfrm>
              <a:off x="3201606" y="678682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4320" y="21600"/>
                    <a:pt x="0" y="10800"/>
                    <a:pt x="0" y="10800"/>
                  </a:cubicBezTo>
                  <a:cubicBezTo>
                    <a:pt x="0" y="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2" name="Google Shape;1062;p26"/>
            <p:cNvSpPr/>
            <p:nvPr/>
          </p:nvSpPr>
          <p:spPr>
            <a:xfrm>
              <a:off x="3276953" y="681112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3" name="Google Shape;1063;p26"/>
            <p:cNvSpPr/>
            <p:nvPr/>
          </p:nvSpPr>
          <p:spPr>
            <a:xfrm>
              <a:off x="3356964" y="6703981"/>
              <a:ext cx="137808" cy="131255"/>
            </a:xfrm>
            <a:custGeom>
              <a:rect b="b" l="l" r="r" t="t"/>
              <a:pathLst>
                <a:path extrusionOk="0" h="21600" w="21485">
                  <a:moveTo>
                    <a:pt x="11030" y="21120"/>
                  </a:moveTo>
                  <a:cubicBezTo>
                    <a:pt x="12868" y="21120"/>
                    <a:pt x="14706" y="21600"/>
                    <a:pt x="16545" y="21600"/>
                  </a:cubicBezTo>
                  <a:cubicBezTo>
                    <a:pt x="18383" y="21120"/>
                    <a:pt x="19762" y="20640"/>
                    <a:pt x="21140" y="19200"/>
                  </a:cubicBezTo>
                  <a:cubicBezTo>
                    <a:pt x="21600" y="19200"/>
                    <a:pt x="21600" y="18240"/>
                    <a:pt x="21140" y="17760"/>
                  </a:cubicBezTo>
                  <a:cubicBezTo>
                    <a:pt x="19762" y="17280"/>
                    <a:pt x="18383" y="17760"/>
                    <a:pt x="17004" y="17280"/>
                  </a:cubicBezTo>
                  <a:cubicBezTo>
                    <a:pt x="15166" y="16800"/>
                    <a:pt x="13787" y="15360"/>
                    <a:pt x="12409" y="14400"/>
                  </a:cubicBezTo>
                  <a:cubicBezTo>
                    <a:pt x="10111" y="12960"/>
                    <a:pt x="8272" y="12000"/>
                    <a:pt x="6434" y="10080"/>
                  </a:cubicBezTo>
                  <a:cubicBezTo>
                    <a:pt x="5055" y="9120"/>
                    <a:pt x="4136" y="7680"/>
                    <a:pt x="3217" y="6720"/>
                  </a:cubicBezTo>
                  <a:cubicBezTo>
                    <a:pt x="2757" y="6240"/>
                    <a:pt x="1838" y="5760"/>
                    <a:pt x="1838" y="4800"/>
                  </a:cubicBezTo>
                  <a:cubicBezTo>
                    <a:pt x="1838" y="4320"/>
                    <a:pt x="3217" y="4320"/>
                    <a:pt x="2757" y="3360"/>
                  </a:cubicBezTo>
                  <a:cubicBezTo>
                    <a:pt x="2757" y="2400"/>
                    <a:pt x="2298" y="1440"/>
                    <a:pt x="1379" y="480"/>
                  </a:cubicBezTo>
                  <a:cubicBezTo>
                    <a:pt x="919" y="480"/>
                    <a:pt x="460" y="0"/>
                    <a:pt x="0" y="0"/>
                  </a:cubicBezTo>
                  <a:cubicBezTo>
                    <a:pt x="919" y="6240"/>
                    <a:pt x="1838" y="12960"/>
                    <a:pt x="2757" y="19200"/>
                  </a:cubicBezTo>
                  <a:cubicBezTo>
                    <a:pt x="3217" y="19200"/>
                    <a:pt x="4136" y="19200"/>
                    <a:pt x="4596" y="19200"/>
                  </a:cubicBezTo>
                  <a:cubicBezTo>
                    <a:pt x="5515" y="19680"/>
                    <a:pt x="5974" y="20160"/>
                    <a:pt x="6434" y="20160"/>
                  </a:cubicBezTo>
                  <a:cubicBezTo>
                    <a:pt x="7353" y="20160"/>
                    <a:pt x="8272" y="20160"/>
                    <a:pt x="9191" y="20160"/>
                  </a:cubicBezTo>
                  <a:cubicBezTo>
                    <a:pt x="9651" y="20640"/>
                    <a:pt x="10570" y="20640"/>
                    <a:pt x="11030" y="21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4" name="Google Shape;1064;p26"/>
            <p:cNvSpPr/>
            <p:nvPr/>
          </p:nvSpPr>
          <p:spPr>
            <a:xfrm>
              <a:off x="3398284" y="6823282"/>
              <a:ext cx="30003" cy="23906"/>
            </a:xfrm>
            <a:custGeom>
              <a:rect b="b" l="l" r="r" t="t"/>
              <a:pathLst>
                <a:path extrusionOk="0" h="21600" w="20509">
                  <a:moveTo>
                    <a:pt x="19636" y="6171"/>
                  </a:moveTo>
                  <a:cubicBezTo>
                    <a:pt x="19636" y="9257"/>
                    <a:pt x="21600" y="18514"/>
                    <a:pt x="19636" y="21600"/>
                  </a:cubicBezTo>
                  <a:cubicBezTo>
                    <a:pt x="17673" y="21600"/>
                    <a:pt x="13745" y="15429"/>
                    <a:pt x="11782" y="15429"/>
                  </a:cubicBezTo>
                  <a:cubicBezTo>
                    <a:pt x="7855" y="12343"/>
                    <a:pt x="5891" y="18514"/>
                    <a:pt x="1964" y="18514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0" y="6171"/>
                    <a:pt x="0" y="3086"/>
                    <a:pt x="0" y="0"/>
                  </a:cubicBezTo>
                  <a:cubicBezTo>
                    <a:pt x="3927" y="0"/>
                    <a:pt x="7855" y="0"/>
                    <a:pt x="11782" y="0"/>
                  </a:cubicBezTo>
                  <a:cubicBezTo>
                    <a:pt x="13745" y="3086"/>
                    <a:pt x="17673" y="3086"/>
                    <a:pt x="19636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5" name="Google Shape;1065;p26"/>
            <p:cNvSpPr/>
            <p:nvPr/>
          </p:nvSpPr>
          <p:spPr>
            <a:xfrm>
              <a:off x="3221578" y="6648074"/>
              <a:ext cx="115941" cy="119103"/>
            </a:xfrm>
            <a:custGeom>
              <a:rect b="b" l="l" r="r" t="t"/>
              <a:pathLst>
                <a:path extrusionOk="0" h="21600" w="21465">
                  <a:moveTo>
                    <a:pt x="21465" y="6322"/>
                  </a:moveTo>
                  <a:cubicBezTo>
                    <a:pt x="20925" y="6849"/>
                    <a:pt x="20385" y="7902"/>
                    <a:pt x="19305" y="7902"/>
                  </a:cubicBezTo>
                  <a:cubicBezTo>
                    <a:pt x="17685" y="8956"/>
                    <a:pt x="14985" y="8429"/>
                    <a:pt x="13365" y="9483"/>
                  </a:cubicBezTo>
                  <a:cubicBezTo>
                    <a:pt x="12285" y="10537"/>
                    <a:pt x="12285" y="12644"/>
                    <a:pt x="12285" y="14224"/>
                  </a:cubicBezTo>
                  <a:cubicBezTo>
                    <a:pt x="11745" y="16332"/>
                    <a:pt x="13905" y="18439"/>
                    <a:pt x="13365" y="20020"/>
                  </a:cubicBezTo>
                  <a:cubicBezTo>
                    <a:pt x="12825" y="21073"/>
                    <a:pt x="11205" y="21600"/>
                    <a:pt x="10125" y="21600"/>
                  </a:cubicBezTo>
                  <a:cubicBezTo>
                    <a:pt x="8505" y="20546"/>
                    <a:pt x="6885" y="18966"/>
                    <a:pt x="5805" y="17912"/>
                  </a:cubicBezTo>
                  <a:cubicBezTo>
                    <a:pt x="5265" y="17385"/>
                    <a:pt x="4185" y="16859"/>
                    <a:pt x="4185" y="15805"/>
                  </a:cubicBezTo>
                  <a:cubicBezTo>
                    <a:pt x="4185" y="15278"/>
                    <a:pt x="5265" y="14751"/>
                    <a:pt x="5805" y="14751"/>
                  </a:cubicBezTo>
                  <a:cubicBezTo>
                    <a:pt x="6345" y="15278"/>
                    <a:pt x="5805" y="16332"/>
                    <a:pt x="5805" y="16859"/>
                  </a:cubicBezTo>
                  <a:cubicBezTo>
                    <a:pt x="6345" y="17385"/>
                    <a:pt x="7425" y="16859"/>
                    <a:pt x="7425" y="16332"/>
                  </a:cubicBezTo>
                  <a:cubicBezTo>
                    <a:pt x="8505" y="15805"/>
                    <a:pt x="9045" y="14751"/>
                    <a:pt x="9045" y="13698"/>
                  </a:cubicBezTo>
                  <a:cubicBezTo>
                    <a:pt x="9585" y="12644"/>
                    <a:pt x="10665" y="11590"/>
                    <a:pt x="10665" y="10537"/>
                  </a:cubicBezTo>
                  <a:cubicBezTo>
                    <a:pt x="10665" y="10010"/>
                    <a:pt x="9045" y="10010"/>
                    <a:pt x="8505" y="9483"/>
                  </a:cubicBezTo>
                  <a:cubicBezTo>
                    <a:pt x="7965" y="9483"/>
                    <a:pt x="7965" y="8429"/>
                    <a:pt x="7965" y="8429"/>
                  </a:cubicBezTo>
                  <a:cubicBezTo>
                    <a:pt x="6345" y="7902"/>
                    <a:pt x="4185" y="7902"/>
                    <a:pt x="2565" y="8429"/>
                  </a:cubicBezTo>
                  <a:cubicBezTo>
                    <a:pt x="2025" y="8429"/>
                    <a:pt x="2565" y="9483"/>
                    <a:pt x="2025" y="9483"/>
                  </a:cubicBezTo>
                  <a:cubicBezTo>
                    <a:pt x="1485" y="9483"/>
                    <a:pt x="945" y="8429"/>
                    <a:pt x="405" y="7902"/>
                  </a:cubicBezTo>
                  <a:cubicBezTo>
                    <a:pt x="-135" y="7902"/>
                    <a:pt x="-135" y="7376"/>
                    <a:pt x="405" y="6849"/>
                  </a:cubicBezTo>
                  <a:cubicBezTo>
                    <a:pt x="945" y="6322"/>
                    <a:pt x="2025" y="6849"/>
                    <a:pt x="2025" y="5795"/>
                  </a:cubicBezTo>
                  <a:cubicBezTo>
                    <a:pt x="2565" y="5268"/>
                    <a:pt x="1485" y="4215"/>
                    <a:pt x="1485" y="3688"/>
                  </a:cubicBezTo>
                  <a:cubicBezTo>
                    <a:pt x="945" y="3161"/>
                    <a:pt x="405" y="2634"/>
                    <a:pt x="405" y="2107"/>
                  </a:cubicBezTo>
                  <a:cubicBezTo>
                    <a:pt x="405" y="1580"/>
                    <a:pt x="1485" y="1054"/>
                    <a:pt x="2025" y="0"/>
                  </a:cubicBezTo>
                  <a:cubicBezTo>
                    <a:pt x="2565" y="1580"/>
                    <a:pt x="3105" y="4215"/>
                    <a:pt x="4725" y="4741"/>
                  </a:cubicBezTo>
                  <a:cubicBezTo>
                    <a:pt x="8505" y="5795"/>
                    <a:pt x="12285" y="4215"/>
                    <a:pt x="16605" y="4741"/>
                  </a:cubicBezTo>
                  <a:cubicBezTo>
                    <a:pt x="18225" y="4741"/>
                    <a:pt x="19845" y="5795"/>
                    <a:pt x="21465" y="63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6" name="Google Shape;1066;p26"/>
            <p:cNvSpPr/>
            <p:nvPr/>
          </p:nvSpPr>
          <p:spPr>
            <a:xfrm>
              <a:off x="3330361" y="6827187"/>
              <a:ext cx="76701" cy="44534"/>
            </a:xfrm>
            <a:custGeom>
              <a:rect b="b" l="l" r="r" t="t"/>
              <a:pathLst>
                <a:path extrusionOk="0" h="19787" w="20047">
                  <a:moveTo>
                    <a:pt x="101" y="6880"/>
                  </a:moveTo>
                  <a:cubicBezTo>
                    <a:pt x="2416" y="3068"/>
                    <a:pt x="6273" y="3068"/>
                    <a:pt x="9359" y="1797"/>
                  </a:cubicBezTo>
                  <a:cubicBezTo>
                    <a:pt x="10901" y="527"/>
                    <a:pt x="13216" y="-744"/>
                    <a:pt x="14759" y="527"/>
                  </a:cubicBezTo>
                  <a:cubicBezTo>
                    <a:pt x="15530" y="527"/>
                    <a:pt x="14759" y="3068"/>
                    <a:pt x="13987" y="4338"/>
                  </a:cubicBezTo>
                  <a:cubicBezTo>
                    <a:pt x="12444" y="4338"/>
                    <a:pt x="8587" y="1797"/>
                    <a:pt x="10130" y="4338"/>
                  </a:cubicBezTo>
                  <a:cubicBezTo>
                    <a:pt x="11673" y="5609"/>
                    <a:pt x="13987" y="4338"/>
                    <a:pt x="15530" y="5609"/>
                  </a:cubicBezTo>
                  <a:cubicBezTo>
                    <a:pt x="16301" y="6880"/>
                    <a:pt x="13216" y="6880"/>
                    <a:pt x="13987" y="8150"/>
                  </a:cubicBezTo>
                  <a:cubicBezTo>
                    <a:pt x="14759" y="10691"/>
                    <a:pt x="17073" y="9421"/>
                    <a:pt x="18616" y="11962"/>
                  </a:cubicBezTo>
                  <a:cubicBezTo>
                    <a:pt x="19387" y="13232"/>
                    <a:pt x="20930" y="18315"/>
                    <a:pt x="19387" y="19585"/>
                  </a:cubicBezTo>
                  <a:cubicBezTo>
                    <a:pt x="18616" y="20856"/>
                    <a:pt x="17844" y="15774"/>
                    <a:pt x="16301" y="14503"/>
                  </a:cubicBezTo>
                  <a:cubicBezTo>
                    <a:pt x="15530" y="13232"/>
                    <a:pt x="13216" y="15774"/>
                    <a:pt x="12444" y="14503"/>
                  </a:cubicBezTo>
                  <a:cubicBezTo>
                    <a:pt x="11673" y="11962"/>
                    <a:pt x="12444" y="9421"/>
                    <a:pt x="11673" y="6880"/>
                  </a:cubicBezTo>
                  <a:cubicBezTo>
                    <a:pt x="10901" y="5609"/>
                    <a:pt x="10130" y="8150"/>
                    <a:pt x="9359" y="8150"/>
                  </a:cubicBezTo>
                  <a:cubicBezTo>
                    <a:pt x="8587" y="8150"/>
                    <a:pt x="6273" y="6880"/>
                    <a:pt x="6273" y="8150"/>
                  </a:cubicBezTo>
                  <a:cubicBezTo>
                    <a:pt x="6273" y="10691"/>
                    <a:pt x="9359" y="13232"/>
                    <a:pt x="9359" y="15774"/>
                  </a:cubicBezTo>
                  <a:cubicBezTo>
                    <a:pt x="8587" y="17044"/>
                    <a:pt x="6273" y="17044"/>
                    <a:pt x="5501" y="15774"/>
                  </a:cubicBezTo>
                  <a:cubicBezTo>
                    <a:pt x="4730" y="13232"/>
                    <a:pt x="5501" y="10691"/>
                    <a:pt x="3959" y="8150"/>
                  </a:cubicBezTo>
                  <a:cubicBezTo>
                    <a:pt x="3187" y="6880"/>
                    <a:pt x="-670" y="8150"/>
                    <a:pt x="101" y="6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7" name="Google Shape;1067;p26"/>
            <p:cNvSpPr/>
            <p:nvPr/>
          </p:nvSpPr>
          <p:spPr>
            <a:xfrm>
              <a:off x="3191682" y="6740439"/>
              <a:ext cx="56564" cy="43753"/>
            </a:xfrm>
            <a:custGeom>
              <a:rect b="b" l="l" r="r" t="t"/>
              <a:pathLst>
                <a:path extrusionOk="0" h="21600" w="20944">
                  <a:moveTo>
                    <a:pt x="8640" y="0"/>
                  </a:moveTo>
                  <a:cubicBezTo>
                    <a:pt x="11880" y="1440"/>
                    <a:pt x="14040" y="2880"/>
                    <a:pt x="16200" y="5760"/>
                  </a:cubicBezTo>
                  <a:cubicBezTo>
                    <a:pt x="18360" y="7200"/>
                    <a:pt x="20520" y="8640"/>
                    <a:pt x="20520" y="11520"/>
                  </a:cubicBezTo>
                  <a:cubicBezTo>
                    <a:pt x="21600" y="14400"/>
                    <a:pt x="20520" y="17280"/>
                    <a:pt x="18360" y="18720"/>
                  </a:cubicBezTo>
                  <a:cubicBezTo>
                    <a:pt x="17280" y="18720"/>
                    <a:pt x="16200" y="14400"/>
                    <a:pt x="14040" y="14400"/>
                  </a:cubicBezTo>
                  <a:cubicBezTo>
                    <a:pt x="12960" y="15840"/>
                    <a:pt x="14040" y="20160"/>
                    <a:pt x="12960" y="21600"/>
                  </a:cubicBezTo>
                  <a:cubicBezTo>
                    <a:pt x="10800" y="21600"/>
                    <a:pt x="11880" y="17280"/>
                    <a:pt x="10800" y="15840"/>
                  </a:cubicBezTo>
                  <a:cubicBezTo>
                    <a:pt x="9720" y="15840"/>
                    <a:pt x="7560" y="18720"/>
                    <a:pt x="7560" y="17280"/>
                  </a:cubicBezTo>
                  <a:cubicBezTo>
                    <a:pt x="5400" y="14400"/>
                    <a:pt x="7560" y="11520"/>
                    <a:pt x="6480" y="8640"/>
                  </a:cubicBezTo>
                  <a:cubicBezTo>
                    <a:pt x="5400" y="5760"/>
                    <a:pt x="2160" y="4320"/>
                    <a:pt x="0" y="1440"/>
                  </a:cubicBezTo>
                  <a:cubicBezTo>
                    <a:pt x="0" y="1440"/>
                    <a:pt x="1080" y="0"/>
                    <a:pt x="2160" y="0"/>
                  </a:cubicBezTo>
                  <a:cubicBezTo>
                    <a:pt x="4320" y="0"/>
                    <a:pt x="5400" y="1440"/>
                    <a:pt x="7560" y="2880"/>
                  </a:cubicBezTo>
                  <a:cubicBezTo>
                    <a:pt x="8640" y="2880"/>
                    <a:pt x="8640" y="0"/>
                    <a:pt x="86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8" name="Google Shape;1068;p26"/>
            <p:cNvSpPr/>
            <p:nvPr/>
          </p:nvSpPr>
          <p:spPr>
            <a:xfrm>
              <a:off x="3293132" y="6745405"/>
              <a:ext cx="23906" cy="41217"/>
            </a:xfrm>
            <a:custGeom>
              <a:rect b="b" l="l" r="r" t="t"/>
              <a:pathLst>
                <a:path extrusionOk="0" h="20348" w="17550">
                  <a:moveTo>
                    <a:pt x="6171" y="188"/>
                  </a:moveTo>
                  <a:cubicBezTo>
                    <a:pt x="12343" y="4508"/>
                    <a:pt x="9257" y="10268"/>
                    <a:pt x="12343" y="14588"/>
                  </a:cubicBezTo>
                  <a:cubicBezTo>
                    <a:pt x="12343" y="16028"/>
                    <a:pt x="21600" y="20348"/>
                    <a:pt x="15429" y="20348"/>
                  </a:cubicBezTo>
                  <a:cubicBezTo>
                    <a:pt x="9257" y="18908"/>
                    <a:pt x="6171" y="16028"/>
                    <a:pt x="0" y="13148"/>
                  </a:cubicBezTo>
                  <a:cubicBezTo>
                    <a:pt x="0" y="11708"/>
                    <a:pt x="3086" y="10268"/>
                    <a:pt x="3086" y="8828"/>
                  </a:cubicBezTo>
                  <a:cubicBezTo>
                    <a:pt x="3086" y="5948"/>
                    <a:pt x="0" y="-1252"/>
                    <a:pt x="6171" y="1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69" name="Google Shape;1069;p26"/>
            <p:cNvSpPr/>
            <p:nvPr/>
          </p:nvSpPr>
          <p:spPr>
            <a:xfrm>
              <a:off x="3250586" y="6766193"/>
              <a:ext cx="23906" cy="23906"/>
            </a:xfrm>
            <a:custGeom>
              <a:rect b="b" l="l" r="r" t="t"/>
              <a:pathLst>
                <a:path extrusionOk="0" h="18736" w="19092">
                  <a:moveTo>
                    <a:pt x="1118" y="5742"/>
                  </a:moveTo>
                  <a:cubicBezTo>
                    <a:pt x="3818" y="942"/>
                    <a:pt x="11918" y="-1458"/>
                    <a:pt x="14618" y="942"/>
                  </a:cubicBezTo>
                  <a:cubicBezTo>
                    <a:pt x="20018" y="5742"/>
                    <a:pt x="20018" y="12942"/>
                    <a:pt x="17318" y="17742"/>
                  </a:cubicBezTo>
                  <a:cubicBezTo>
                    <a:pt x="14618" y="20142"/>
                    <a:pt x="6518" y="17742"/>
                    <a:pt x="3818" y="15342"/>
                  </a:cubicBezTo>
                  <a:cubicBezTo>
                    <a:pt x="1118" y="12942"/>
                    <a:pt x="-1582" y="8142"/>
                    <a:pt x="1118" y="57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0" name="Google Shape;1070;p26"/>
            <p:cNvSpPr/>
            <p:nvPr/>
          </p:nvSpPr>
          <p:spPr>
            <a:xfrm>
              <a:off x="3274925" y="6772171"/>
              <a:ext cx="23906" cy="23906"/>
            </a:xfrm>
            <a:custGeom>
              <a:rect b="b" l="l" r="r" t="t"/>
              <a:pathLst>
                <a:path extrusionOk="0" h="19335" w="17277">
                  <a:moveTo>
                    <a:pt x="3563" y="821"/>
                  </a:moveTo>
                  <a:cubicBezTo>
                    <a:pt x="6649" y="-2265"/>
                    <a:pt x="12821" y="3906"/>
                    <a:pt x="15906" y="10078"/>
                  </a:cubicBezTo>
                  <a:cubicBezTo>
                    <a:pt x="15906" y="13164"/>
                    <a:pt x="18992" y="19335"/>
                    <a:pt x="15906" y="19335"/>
                  </a:cubicBezTo>
                  <a:cubicBezTo>
                    <a:pt x="9735" y="19335"/>
                    <a:pt x="6649" y="16249"/>
                    <a:pt x="3563" y="10078"/>
                  </a:cubicBezTo>
                  <a:cubicBezTo>
                    <a:pt x="478" y="6992"/>
                    <a:pt x="-2608" y="821"/>
                    <a:pt x="3563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1" name="Google Shape;1071;p26"/>
            <p:cNvSpPr/>
            <p:nvPr/>
          </p:nvSpPr>
          <p:spPr>
            <a:xfrm>
              <a:off x="3265329" y="6790106"/>
              <a:ext cx="26818" cy="23906"/>
            </a:xfrm>
            <a:custGeom>
              <a:rect b="b" l="l" r="r" t="t"/>
              <a:pathLst>
                <a:path extrusionOk="0" h="19069" w="19860">
                  <a:moveTo>
                    <a:pt x="18900" y="6109"/>
                  </a:moveTo>
                  <a:cubicBezTo>
                    <a:pt x="18900" y="10429"/>
                    <a:pt x="21060" y="14749"/>
                    <a:pt x="18900" y="19069"/>
                  </a:cubicBezTo>
                  <a:cubicBezTo>
                    <a:pt x="12420" y="19069"/>
                    <a:pt x="5940" y="19069"/>
                    <a:pt x="1620" y="14749"/>
                  </a:cubicBezTo>
                  <a:cubicBezTo>
                    <a:pt x="-540" y="14749"/>
                    <a:pt x="-540" y="1789"/>
                    <a:pt x="1620" y="1789"/>
                  </a:cubicBezTo>
                  <a:cubicBezTo>
                    <a:pt x="5940" y="-2531"/>
                    <a:pt x="12420" y="1789"/>
                    <a:pt x="18900" y="61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2" name="Google Shape;1072;p26"/>
            <p:cNvSpPr/>
            <p:nvPr/>
          </p:nvSpPr>
          <p:spPr>
            <a:xfrm>
              <a:off x="3296913" y="6823282"/>
              <a:ext cx="23906" cy="23906"/>
            </a:xfrm>
            <a:custGeom>
              <a:rect b="b" l="l" r="r" t="t"/>
              <a:pathLst>
                <a:path extrusionOk="0" h="21600" w="16432">
                  <a:moveTo>
                    <a:pt x="9982" y="0"/>
                  </a:moveTo>
                  <a:cubicBezTo>
                    <a:pt x="7582" y="0"/>
                    <a:pt x="-2018" y="3086"/>
                    <a:pt x="382" y="9257"/>
                  </a:cubicBezTo>
                  <a:cubicBezTo>
                    <a:pt x="382" y="15429"/>
                    <a:pt x="9982" y="18514"/>
                    <a:pt x="14782" y="21600"/>
                  </a:cubicBezTo>
                  <a:cubicBezTo>
                    <a:pt x="19582" y="21600"/>
                    <a:pt x="12382" y="15429"/>
                    <a:pt x="12382" y="12343"/>
                  </a:cubicBezTo>
                  <a:cubicBezTo>
                    <a:pt x="12382" y="9257"/>
                    <a:pt x="14782" y="6171"/>
                    <a:pt x="14782" y="3086"/>
                  </a:cubicBezTo>
                  <a:cubicBezTo>
                    <a:pt x="14782" y="0"/>
                    <a:pt x="12382" y="0"/>
                    <a:pt x="99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3" name="Google Shape;1073;p26"/>
            <p:cNvSpPr/>
            <p:nvPr/>
          </p:nvSpPr>
          <p:spPr>
            <a:xfrm>
              <a:off x="3327283" y="6818048"/>
              <a:ext cx="23906" cy="23907"/>
            </a:xfrm>
            <a:custGeom>
              <a:rect b="b" l="l" r="r" t="t"/>
              <a:pathLst>
                <a:path extrusionOk="0" h="18600" w="18981">
                  <a:moveTo>
                    <a:pt x="2025" y="2400"/>
                  </a:moveTo>
                  <a:cubicBezTo>
                    <a:pt x="-675" y="7800"/>
                    <a:pt x="-675" y="18600"/>
                    <a:pt x="2025" y="18600"/>
                  </a:cubicBezTo>
                  <a:cubicBezTo>
                    <a:pt x="7425" y="18600"/>
                    <a:pt x="15525" y="13200"/>
                    <a:pt x="18225" y="7800"/>
                  </a:cubicBezTo>
                  <a:cubicBezTo>
                    <a:pt x="20925" y="7800"/>
                    <a:pt x="15525" y="2400"/>
                    <a:pt x="15525" y="2400"/>
                  </a:cubicBezTo>
                  <a:cubicBezTo>
                    <a:pt x="10125" y="2400"/>
                    <a:pt x="4725" y="-3000"/>
                    <a:pt x="2025" y="2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4" name="Google Shape;1074;p26"/>
            <p:cNvSpPr/>
            <p:nvPr/>
          </p:nvSpPr>
          <p:spPr>
            <a:xfrm>
              <a:off x="3219398" y="6696688"/>
              <a:ext cx="45957" cy="44084"/>
            </a:xfrm>
            <a:custGeom>
              <a:rect b="b" l="l" r="r" t="t"/>
              <a:pathLst>
                <a:path extrusionOk="0" h="20618" w="20420">
                  <a:moveTo>
                    <a:pt x="18623" y="0"/>
                  </a:moveTo>
                  <a:cubicBezTo>
                    <a:pt x="19893" y="1350"/>
                    <a:pt x="21164" y="4050"/>
                    <a:pt x="19893" y="5400"/>
                  </a:cubicBezTo>
                  <a:cubicBezTo>
                    <a:pt x="18623" y="8100"/>
                    <a:pt x="14811" y="10800"/>
                    <a:pt x="12270" y="12150"/>
                  </a:cubicBezTo>
                  <a:cubicBezTo>
                    <a:pt x="10999" y="12150"/>
                    <a:pt x="8458" y="9450"/>
                    <a:pt x="7188" y="10800"/>
                  </a:cubicBezTo>
                  <a:cubicBezTo>
                    <a:pt x="5917" y="12150"/>
                    <a:pt x="7188" y="14850"/>
                    <a:pt x="7188" y="17550"/>
                  </a:cubicBezTo>
                  <a:cubicBezTo>
                    <a:pt x="7188" y="18900"/>
                    <a:pt x="9729" y="20250"/>
                    <a:pt x="8458" y="20250"/>
                  </a:cubicBezTo>
                  <a:cubicBezTo>
                    <a:pt x="7188" y="21600"/>
                    <a:pt x="5917" y="18900"/>
                    <a:pt x="4646" y="17550"/>
                  </a:cubicBezTo>
                  <a:cubicBezTo>
                    <a:pt x="3376" y="17550"/>
                    <a:pt x="835" y="16200"/>
                    <a:pt x="835" y="13500"/>
                  </a:cubicBezTo>
                  <a:cubicBezTo>
                    <a:pt x="-436" y="10800"/>
                    <a:pt x="-436" y="8100"/>
                    <a:pt x="2105" y="5400"/>
                  </a:cubicBezTo>
                  <a:cubicBezTo>
                    <a:pt x="3376" y="2700"/>
                    <a:pt x="7188" y="2700"/>
                    <a:pt x="9729" y="2700"/>
                  </a:cubicBezTo>
                  <a:cubicBezTo>
                    <a:pt x="12270" y="1350"/>
                    <a:pt x="13540" y="2700"/>
                    <a:pt x="16082" y="2700"/>
                  </a:cubicBezTo>
                  <a:cubicBezTo>
                    <a:pt x="17352" y="1350"/>
                    <a:pt x="17352" y="0"/>
                    <a:pt x="1862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5" name="Google Shape;1075;p26"/>
            <p:cNvSpPr/>
            <p:nvPr/>
          </p:nvSpPr>
          <p:spPr>
            <a:xfrm>
              <a:off x="3152531" y="6698468"/>
              <a:ext cx="61802" cy="34681"/>
            </a:xfrm>
            <a:custGeom>
              <a:rect b="b" l="l" r="r" t="t"/>
              <a:pathLst>
                <a:path extrusionOk="0" h="20546" w="20340">
                  <a:moveTo>
                    <a:pt x="268" y="746"/>
                  </a:moveTo>
                  <a:cubicBezTo>
                    <a:pt x="-714" y="4346"/>
                    <a:pt x="1250" y="6146"/>
                    <a:pt x="2231" y="7946"/>
                  </a:cubicBezTo>
                  <a:cubicBezTo>
                    <a:pt x="3213" y="11546"/>
                    <a:pt x="6159" y="15146"/>
                    <a:pt x="8122" y="16946"/>
                  </a:cubicBezTo>
                  <a:cubicBezTo>
                    <a:pt x="12050" y="18746"/>
                    <a:pt x="15977" y="20546"/>
                    <a:pt x="19904" y="20546"/>
                  </a:cubicBezTo>
                  <a:cubicBezTo>
                    <a:pt x="20886" y="20546"/>
                    <a:pt x="19904" y="16946"/>
                    <a:pt x="19904" y="16946"/>
                  </a:cubicBezTo>
                  <a:cubicBezTo>
                    <a:pt x="16959" y="13346"/>
                    <a:pt x="14995" y="11546"/>
                    <a:pt x="12050" y="9746"/>
                  </a:cubicBezTo>
                  <a:cubicBezTo>
                    <a:pt x="10086" y="9746"/>
                    <a:pt x="7141" y="9746"/>
                    <a:pt x="5177" y="7946"/>
                  </a:cubicBezTo>
                  <a:cubicBezTo>
                    <a:pt x="4195" y="6146"/>
                    <a:pt x="4195" y="4346"/>
                    <a:pt x="2231" y="2546"/>
                  </a:cubicBezTo>
                  <a:cubicBezTo>
                    <a:pt x="2231" y="746"/>
                    <a:pt x="268" y="-1054"/>
                    <a:pt x="268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6" name="Google Shape;1076;p26"/>
            <p:cNvSpPr/>
            <p:nvPr/>
          </p:nvSpPr>
          <p:spPr>
            <a:xfrm>
              <a:off x="3191292" y="6662659"/>
              <a:ext cx="31987" cy="55907"/>
            </a:xfrm>
            <a:custGeom>
              <a:rect b="b" l="l" r="r" t="t"/>
              <a:pathLst>
                <a:path extrusionOk="0" h="21600" w="20304">
                  <a:moveTo>
                    <a:pt x="16704" y="0"/>
                  </a:moveTo>
                  <a:cubicBezTo>
                    <a:pt x="18504" y="0"/>
                    <a:pt x="20304" y="3411"/>
                    <a:pt x="20304" y="4547"/>
                  </a:cubicBezTo>
                  <a:cubicBezTo>
                    <a:pt x="20304" y="6821"/>
                    <a:pt x="14904" y="7958"/>
                    <a:pt x="14904" y="10232"/>
                  </a:cubicBezTo>
                  <a:cubicBezTo>
                    <a:pt x="13104" y="12505"/>
                    <a:pt x="14904" y="14779"/>
                    <a:pt x="14904" y="17053"/>
                  </a:cubicBezTo>
                  <a:cubicBezTo>
                    <a:pt x="14904" y="18189"/>
                    <a:pt x="16704" y="21600"/>
                    <a:pt x="14904" y="21600"/>
                  </a:cubicBezTo>
                  <a:cubicBezTo>
                    <a:pt x="9504" y="21600"/>
                    <a:pt x="5904" y="19326"/>
                    <a:pt x="4104" y="17053"/>
                  </a:cubicBezTo>
                  <a:cubicBezTo>
                    <a:pt x="2304" y="17053"/>
                    <a:pt x="2304" y="14779"/>
                    <a:pt x="2304" y="13642"/>
                  </a:cubicBezTo>
                  <a:cubicBezTo>
                    <a:pt x="2304" y="11368"/>
                    <a:pt x="-1296" y="7958"/>
                    <a:pt x="504" y="5684"/>
                  </a:cubicBezTo>
                  <a:cubicBezTo>
                    <a:pt x="2304" y="4547"/>
                    <a:pt x="7704" y="5684"/>
                    <a:pt x="11304" y="4547"/>
                  </a:cubicBezTo>
                  <a:cubicBezTo>
                    <a:pt x="13104" y="4547"/>
                    <a:pt x="14904" y="5684"/>
                    <a:pt x="16704" y="4547"/>
                  </a:cubicBezTo>
                  <a:cubicBezTo>
                    <a:pt x="18504" y="3411"/>
                    <a:pt x="14904" y="1137"/>
                    <a:pt x="167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7" name="Google Shape;1077;p26"/>
            <p:cNvSpPr/>
            <p:nvPr/>
          </p:nvSpPr>
          <p:spPr>
            <a:xfrm>
              <a:off x="3512132" y="6809508"/>
              <a:ext cx="32381" cy="23906"/>
            </a:xfrm>
            <a:custGeom>
              <a:rect b="b" l="l" r="r" t="t"/>
              <a:pathLst>
                <a:path extrusionOk="0" h="19200" w="19183">
                  <a:moveTo>
                    <a:pt x="453" y="10560"/>
                  </a:moveTo>
                  <a:cubicBezTo>
                    <a:pt x="453" y="6240"/>
                    <a:pt x="3776" y="1920"/>
                    <a:pt x="5437" y="1920"/>
                  </a:cubicBezTo>
                  <a:cubicBezTo>
                    <a:pt x="10422" y="1920"/>
                    <a:pt x="15406" y="-2400"/>
                    <a:pt x="18729" y="1920"/>
                  </a:cubicBezTo>
                  <a:cubicBezTo>
                    <a:pt x="20391" y="6240"/>
                    <a:pt x="17068" y="10560"/>
                    <a:pt x="15406" y="10560"/>
                  </a:cubicBezTo>
                  <a:cubicBezTo>
                    <a:pt x="12083" y="14880"/>
                    <a:pt x="10422" y="10560"/>
                    <a:pt x="7099" y="10560"/>
                  </a:cubicBezTo>
                  <a:cubicBezTo>
                    <a:pt x="5437" y="10560"/>
                    <a:pt x="5437" y="19200"/>
                    <a:pt x="3776" y="19200"/>
                  </a:cubicBezTo>
                  <a:cubicBezTo>
                    <a:pt x="2114" y="14880"/>
                    <a:pt x="-1209" y="14880"/>
                    <a:pt x="453" y="105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8" name="Google Shape;1078;p26"/>
            <p:cNvSpPr/>
            <p:nvPr/>
          </p:nvSpPr>
          <p:spPr>
            <a:xfrm>
              <a:off x="6319888" y="5279637"/>
              <a:ext cx="600365" cy="571301"/>
            </a:xfrm>
            <a:custGeom>
              <a:rect b="b" l="l" r="r" t="t"/>
              <a:pathLst>
                <a:path extrusionOk="0" h="21512" w="21600">
                  <a:moveTo>
                    <a:pt x="21600" y="7894"/>
                  </a:moveTo>
                  <a:lnTo>
                    <a:pt x="20551" y="7785"/>
                  </a:lnTo>
                  <a:cubicBezTo>
                    <a:pt x="20551" y="8114"/>
                    <a:pt x="20447" y="8333"/>
                    <a:pt x="20342" y="8443"/>
                  </a:cubicBezTo>
                  <a:cubicBezTo>
                    <a:pt x="20237" y="8552"/>
                    <a:pt x="20132" y="8662"/>
                    <a:pt x="20027" y="8662"/>
                  </a:cubicBezTo>
                  <a:cubicBezTo>
                    <a:pt x="19817" y="8662"/>
                    <a:pt x="19503" y="8552"/>
                    <a:pt x="19398" y="8443"/>
                  </a:cubicBezTo>
                  <a:cubicBezTo>
                    <a:pt x="19083" y="8333"/>
                    <a:pt x="18874" y="8114"/>
                    <a:pt x="18769" y="7894"/>
                  </a:cubicBezTo>
                  <a:cubicBezTo>
                    <a:pt x="18664" y="7675"/>
                    <a:pt x="18664" y="7346"/>
                    <a:pt x="18769" y="7127"/>
                  </a:cubicBezTo>
                  <a:cubicBezTo>
                    <a:pt x="18769" y="6908"/>
                    <a:pt x="18979" y="6688"/>
                    <a:pt x="19083" y="6469"/>
                  </a:cubicBezTo>
                  <a:cubicBezTo>
                    <a:pt x="19293" y="6250"/>
                    <a:pt x="19398" y="6030"/>
                    <a:pt x="19608" y="6030"/>
                  </a:cubicBezTo>
                  <a:cubicBezTo>
                    <a:pt x="19922" y="6030"/>
                    <a:pt x="20237" y="6359"/>
                    <a:pt x="20551" y="6579"/>
                  </a:cubicBezTo>
                  <a:cubicBezTo>
                    <a:pt x="20447" y="6359"/>
                    <a:pt x="20342" y="6250"/>
                    <a:pt x="20342" y="6140"/>
                  </a:cubicBezTo>
                  <a:cubicBezTo>
                    <a:pt x="20342" y="6030"/>
                    <a:pt x="20342" y="5921"/>
                    <a:pt x="20342" y="5702"/>
                  </a:cubicBezTo>
                  <a:cubicBezTo>
                    <a:pt x="20447" y="5153"/>
                    <a:pt x="20447" y="4605"/>
                    <a:pt x="20447" y="4057"/>
                  </a:cubicBezTo>
                  <a:cubicBezTo>
                    <a:pt x="20447" y="3838"/>
                    <a:pt x="20342" y="3509"/>
                    <a:pt x="20237" y="3289"/>
                  </a:cubicBezTo>
                  <a:cubicBezTo>
                    <a:pt x="20132" y="2960"/>
                    <a:pt x="20027" y="2741"/>
                    <a:pt x="20027" y="2412"/>
                  </a:cubicBezTo>
                  <a:cubicBezTo>
                    <a:pt x="19922" y="2193"/>
                    <a:pt x="20027" y="1974"/>
                    <a:pt x="20027" y="1754"/>
                  </a:cubicBezTo>
                  <a:cubicBezTo>
                    <a:pt x="20027" y="1645"/>
                    <a:pt x="19817" y="1425"/>
                    <a:pt x="19817" y="1316"/>
                  </a:cubicBezTo>
                  <a:cubicBezTo>
                    <a:pt x="19713" y="987"/>
                    <a:pt x="19713" y="768"/>
                    <a:pt x="19713" y="439"/>
                  </a:cubicBezTo>
                  <a:cubicBezTo>
                    <a:pt x="19608" y="439"/>
                    <a:pt x="19608" y="548"/>
                    <a:pt x="19503" y="439"/>
                  </a:cubicBezTo>
                  <a:cubicBezTo>
                    <a:pt x="19398" y="439"/>
                    <a:pt x="19293" y="219"/>
                    <a:pt x="19083" y="219"/>
                  </a:cubicBezTo>
                  <a:cubicBezTo>
                    <a:pt x="18874" y="219"/>
                    <a:pt x="18664" y="219"/>
                    <a:pt x="18559" y="219"/>
                  </a:cubicBezTo>
                  <a:cubicBezTo>
                    <a:pt x="18245" y="219"/>
                    <a:pt x="17930" y="110"/>
                    <a:pt x="17616" y="110"/>
                  </a:cubicBezTo>
                  <a:cubicBezTo>
                    <a:pt x="17406" y="0"/>
                    <a:pt x="17196" y="0"/>
                    <a:pt x="16882" y="0"/>
                  </a:cubicBezTo>
                  <a:cubicBezTo>
                    <a:pt x="16777" y="110"/>
                    <a:pt x="16567" y="219"/>
                    <a:pt x="16462" y="329"/>
                  </a:cubicBezTo>
                  <a:cubicBezTo>
                    <a:pt x="16357" y="439"/>
                    <a:pt x="16148" y="548"/>
                    <a:pt x="16043" y="548"/>
                  </a:cubicBezTo>
                  <a:cubicBezTo>
                    <a:pt x="15728" y="768"/>
                    <a:pt x="15518" y="987"/>
                    <a:pt x="15309" y="1096"/>
                  </a:cubicBezTo>
                  <a:cubicBezTo>
                    <a:pt x="14889" y="1535"/>
                    <a:pt x="14365" y="1864"/>
                    <a:pt x="14050" y="2303"/>
                  </a:cubicBezTo>
                  <a:cubicBezTo>
                    <a:pt x="13946" y="2522"/>
                    <a:pt x="14050" y="2960"/>
                    <a:pt x="13841" y="3289"/>
                  </a:cubicBezTo>
                  <a:cubicBezTo>
                    <a:pt x="13736" y="3509"/>
                    <a:pt x="13526" y="3728"/>
                    <a:pt x="13212" y="3947"/>
                  </a:cubicBezTo>
                  <a:cubicBezTo>
                    <a:pt x="13002" y="4057"/>
                    <a:pt x="12687" y="4057"/>
                    <a:pt x="12478" y="4166"/>
                  </a:cubicBezTo>
                  <a:cubicBezTo>
                    <a:pt x="12268" y="4495"/>
                    <a:pt x="12373" y="4824"/>
                    <a:pt x="12268" y="5153"/>
                  </a:cubicBezTo>
                  <a:cubicBezTo>
                    <a:pt x="12163" y="5373"/>
                    <a:pt x="12163" y="5592"/>
                    <a:pt x="12058" y="5811"/>
                  </a:cubicBezTo>
                  <a:cubicBezTo>
                    <a:pt x="11744" y="5921"/>
                    <a:pt x="11429" y="5921"/>
                    <a:pt x="11115" y="5921"/>
                  </a:cubicBezTo>
                  <a:cubicBezTo>
                    <a:pt x="11010" y="6030"/>
                    <a:pt x="10905" y="6030"/>
                    <a:pt x="10695" y="6030"/>
                  </a:cubicBezTo>
                  <a:cubicBezTo>
                    <a:pt x="10485" y="6030"/>
                    <a:pt x="10171" y="5921"/>
                    <a:pt x="9961" y="5811"/>
                  </a:cubicBezTo>
                  <a:cubicBezTo>
                    <a:pt x="9751" y="5592"/>
                    <a:pt x="9751" y="5263"/>
                    <a:pt x="9542" y="5153"/>
                  </a:cubicBezTo>
                  <a:cubicBezTo>
                    <a:pt x="9437" y="5044"/>
                    <a:pt x="9227" y="5044"/>
                    <a:pt x="9017" y="5153"/>
                  </a:cubicBezTo>
                  <a:cubicBezTo>
                    <a:pt x="8808" y="5153"/>
                    <a:pt x="8598" y="5263"/>
                    <a:pt x="8493" y="5373"/>
                  </a:cubicBezTo>
                  <a:cubicBezTo>
                    <a:pt x="8388" y="5702"/>
                    <a:pt x="8388" y="6030"/>
                    <a:pt x="8179" y="6250"/>
                  </a:cubicBezTo>
                  <a:cubicBezTo>
                    <a:pt x="8074" y="6469"/>
                    <a:pt x="7969" y="6688"/>
                    <a:pt x="7759" y="6798"/>
                  </a:cubicBezTo>
                  <a:cubicBezTo>
                    <a:pt x="7550" y="7017"/>
                    <a:pt x="7235" y="7127"/>
                    <a:pt x="7025" y="7346"/>
                  </a:cubicBezTo>
                  <a:cubicBezTo>
                    <a:pt x="6920" y="7346"/>
                    <a:pt x="7025" y="7675"/>
                    <a:pt x="6920" y="7675"/>
                  </a:cubicBezTo>
                  <a:cubicBezTo>
                    <a:pt x="6606" y="7785"/>
                    <a:pt x="6291" y="7565"/>
                    <a:pt x="5977" y="7565"/>
                  </a:cubicBezTo>
                  <a:cubicBezTo>
                    <a:pt x="5767" y="7675"/>
                    <a:pt x="5557" y="7894"/>
                    <a:pt x="5452" y="7785"/>
                  </a:cubicBezTo>
                  <a:cubicBezTo>
                    <a:pt x="5243" y="7675"/>
                    <a:pt x="5243" y="7456"/>
                    <a:pt x="5243" y="7237"/>
                  </a:cubicBezTo>
                  <a:cubicBezTo>
                    <a:pt x="5348" y="6908"/>
                    <a:pt x="5662" y="6688"/>
                    <a:pt x="5662" y="6359"/>
                  </a:cubicBezTo>
                  <a:cubicBezTo>
                    <a:pt x="5662" y="6140"/>
                    <a:pt x="5452" y="6030"/>
                    <a:pt x="5348" y="5811"/>
                  </a:cubicBezTo>
                  <a:cubicBezTo>
                    <a:pt x="5243" y="5482"/>
                    <a:pt x="5348" y="5153"/>
                    <a:pt x="5138" y="4824"/>
                  </a:cubicBezTo>
                  <a:cubicBezTo>
                    <a:pt x="5033" y="4605"/>
                    <a:pt x="4823" y="4495"/>
                    <a:pt x="4718" y="4386"/>
                  </a:cubicBezTo>
                  <a:lnTo>
                    <a:pt x="4614" y="10526"/>
                  </a:lnTo>
                  <a:cubicBezTo>
                    <a:pt x="4509" y="10636"/>
                    <a:pt x="4404" y="10745"/>
                    <a:pt x="4299" y="10855"/>
                  </a:cubicBezTo>
                  <a:cubicBezTo>
                    <a:pt x="4089" y="10964"/>
                    <a:pt x="3984" y="10964"/>
                    <a:pt x="3880" y="11074"/>
                  </a:cubicBezTo>
                  <a:cubicBezTo>
                    <a:pt x="3775" y="11184"/>
                    <a:pt x="3670" y="11403"/>
                    <a:pt x="3565" y="11403"/>
                  </a:cubicBezTo>
                  <a:cubicBezTo>
                    <a:pt x="3355" y="11513"/>
                    <a:pt x="3146" y="11184"/>
                    <a:pt x="2936" y="11184"/>
                  </a:cubicBezTo>
                  <a:cubicBezTo>
                    <a:pt x="2621" y="11184"/>
                    <a:pt x="2412" y="11403"/>
                    <a:pt x="2097" y="11403"/>
                  </a:cubicBezTo>
                  <a:cubicBezTo>
                    <a:pt x="1887" y="11293"/>
                    <a:pt x="1573" y="11293"/>
                    <a:pt x="1363" y="11074"/>
                  </a:cubicBezTo>
                  <a:cubicBezTo>
                    <a:pt x="1153" y="10964"/>
                    <a:pt x="1258" y="10636"/>
                    <a:pt x="1153" y="10416"/>
                  </a:cubicBezTo>
                  <a:cubicBezTo>
                    <a:pt x="1049" y="10197"/>
                    <a:pt x="944" y="9868"/>
                    <a:pt x="734" y="9868"/>
                  </a:cubicBezTo>
                  <a:cubicBezTo>
                    <a:pt x="629" y="9758"/>
                    <a:pt x="419" y="9978"/>
                    <a:pt x="419" y="10087"/>
                  </a:cubicBezTo>
                  <a:cubicBezTo>
                    <a:pt x="315" y="10307"/>
                    <a:pt x="419" y="10526"/>
                    <a:pt x="419" y="10745"/>
                  </a:cubicBezTo>
                  <a:cubicBezTo>
                    <a:pt x="315" y="10745"/>
                    <a:pt x="105" y="10745"/>
                    <a:pt x="0" y="10745"/>
                  </a:cubicBezTo>
                  <a:cubicBezTo>
                    <a:pt x="105" y="11184"/>
                    <a:pt x="210" y="11403"/>
                    <a:pt x="315" y="11842"/>
                  </a:cubicBezTo>
                  <a:cubicBezTo>
                    <a:pt x="524" y="12280"/>
                    <a:pt x="629" y="12719"/>
                    <a:pt x="839" y="13157"/>
                  </a:cubicBezTo>
                  <a:cubicBezTo>
                    <a:pt x="1153" y="13925"/>
                    <a:pt x="1468" y="14583"/>
                    <a:pt x="1678" y="15350"/>
                  </a:cubicBezTo>
                  <a:cubicBezTo>
                    <a:pt x="1887" y="15789"/>
                    <a:pt x="2202" y="16227"/>
                    <a:pt x="2307" y="16776"/>
                  </a:cubicBezTo>
                  <a:cubicBezTo>
                    <a:pt x="2307" y="17105"/>
                    <a:pt x="2412" y="17543"/>
                    <a:pt x="2202" y="17872"/>
                  </a:cubicBezTo>
                  <a:cubicBezTo>
                    <a:pt x="2097" y="17982"/>
                    <a:pt x="1887" y="17434"/>
                    <a:pt x="1783" y="17543"/>
                  </a:cubicBezTo>
                  <a:cubicBezTo>
                    <a:pt x="1573" y="17653"/>
                    <a:pt x="1678" y="17982"/>
                    <a:pt x="1783" y="18201"/>
                  </a:cubicBezTo>
                  <a:cubicBezTo>
                    <a:pt x="1887" y="18640"/>
                    <a:pt x="2202" y="18969"/>
                    <a:pt x="2307" y="19407"/>
                  </a:cubicBezTo>
                  <a:cubicBezTo>
                    <a:pt x="2412" y="19517"/>
                    <a:pt x="2307" y="19736"/>
                    <a:pt x="2307" y="19846"/>
                  </a:cubicBezTo>
                  <a:cubicBezTo>
                    <a:pt x="2412" y="19955"/>
                    <a:pt x="2517" y="19955"/>
                    <a:pt x="2621" y="20065"/>
                  </a:cubicBezTo>
                  <a:cubicBezTo>
                    <a:pt x="2726" y="20175"/>
                    <a:pt x="2831" y="20394"/>
                    <a:pt x="2936" y="20504"/>
                  </a:cubicBezTo>
                  <a:cubicBezTo>
                    <a:pt x="3250" y="20723"/>
                    <a:pt x="3460" y="20832"/>
                    <a:pt x="3775" y="21052"/>
                  </a:cubicBezTo>
                  <a:cubicBezTo>
                    <a:pt x="3984" y="21161"/>
                    <a:pt x="4089" y="21490"/>
                    <a:pt x="4299" y="21490"/>
                  </a:cubicBezTo>
                  <a:cubicBezTo>
                    <a:pt x="4509" y="21600"/>
                    <a:pt x="4614" y="21271"/>
                    <a:pt x="4718" y="21161"/>
                  </a:cubicBezTo>
                  <a:cubicBezTo>
                    <a:pt x="5033" y="20942"/>
                    <a:pt x="5348" y="20723"/>
                    <a:pt x="5662" y="20613"/>
                  </a:cubicBezTo>
                  <a:cubicBezTo>
                    <a:pt x="5977" y="20613"/>
                    <a:pt x="6291" y="20723"/>
                    <a:pt x="6501" y="20613"/>
                  </a:cubicBezTo>
                  <a:cubicBezTo>
                    <a:pt x="6711" y="20613"/>
                    <a:pt x="6816" y="20394"/>
                    <a:pt x="7025" y="20284"/>
                  </a:cubicBezTo>
                  <a:cubicBezTo>
                    <a:pt x="7235" y="20175"/>
                    <a:pt x="7340" y="19955"/>
                    <a:pt x="7550" y="19955"/>
                  </a:cubicBezTo>
                  <a:cubicBezTo>
                    <a:pt x="7864" y="19955"/>
                    <a:pt x="8283" y="20284"/>
                    <a:pt x="8703" y="20284"/>
                  </a:cubicBezTo>
                  <a:cubicBezTo>
                    <a:pt x="8913" y="20284"/>
                    <a:pt x="9017" y="19846"/>
                    <a:pt x="9122" y="19846"/>
                  </a:cubicBezTo>
                  <a:cubicBezTo>
                    <a:pt x="9647" y="19846"/>
                    <a:pt x="10066" y="20284"/>
                    <a:pt x="10590" y="20284"/>
                  </a:cubicBezTo>
                  <a:cubicBezTo>
                    <a:pt x="10800" y="20284"/>
                    <a:pt x="10695" y="19955"/>
                    <a:pt x="10905" y="19955"/>
                  </a:cubicBezTo>
                  <a:cubicBezTo>
                    <a:pt x="11115" y="19846"/>
                    <a:pt x="11429" y="20065"/>
                    <a:pt x="11744" y="19955"/>
                  </a:cubicBezTo>
                  <a:cubicBezTo>
                    <a:pt x="11849" y="19955"/>
                    <a:pt x="11849" y="19626"/>
                    <a:pt x="11953" y="19517"/>
                  </a:cubicBezTo>
                  <a:cubicBezTo>
                    <a:pt x="12268" y="19407"/>
                    <a:pt x="12583" y="19626"/>
                    <a:pt x="12897" y="19517"/>
                  </a:cubicBezTo>
                  <a:cubicBezTo>
                    <a:pt x="13212" y="19407"/>
                    <a:pt x="13421" y="19297"/>
                    <a:pt x="13736" y="19078"/>
                  </a:cubicBezTo>
                  <a:cubicBezTo>
                    <a:pt x="14155" y="18859"/>
                    <a:pt x="14470" y="18530"/>
                    <a:pt x="14784" y="18311"/>
                  </a:cubicBezTo>
                  <a:cubicBezTo>
                    <a:pt x="15099" y="17982"/>
                    <a:pt x="15309" y="17653"/>
                    <a:pt x="15623" y="17324"/>
                  </a:cubicBezTo>
                  <a:cubicBezTo>
                    <a:pt x="16043" y="16885"/>
                    <a:pt x="16357" y="16556"/>
                    <a:pt x="16672" y="16227"/>
                  </a:cubicBezTo>
                  <a:cubicBezTo>
                    <a:pt x="16777" y="16008"/>
                    <a:pt x="16986" y="15789"/>
                    <a:pt x="17196" y="15679"/>
                  </a:cubicBezTo>
                  <a:cubicBezTo>
                    <a:pt x="17511" y="15350"/>
                    <a:pt x="17825" y="15021"/>
                    <a:pt x="18035" y="14692"/>
                  </a:cubicBezTo>
                  <a:cubicBezTo>
                    <a:pt x="18350" y="14363"/>
                    <a:pt x="18559" y="13815"/>
                    <a:pt x="18664" y="13377"/>
                  </a:cubicBezTo>
                  <a:cubicBezTo>
                    <a:pt x="18874" y="12938"/>
                    <a:pt x="18979" y="12499"/>
                    <a:pt x="19188" y="12171"/>
                  </a:cubicBezTo>
                  <a:cubicBezTo>
                    <a:pt x="19293" y="11951"/>
                    <a:pt x="19503" y="11732"/>
                    <a:pt x="19713" y="11622"/>
                  </a:cubicBezTo>
                  <a:cubicBezTo>
                    <a:pt x="19922" y="11403"/>
                    <a:pt x="20342" y="11293"/>
                    <a:pt x="20551" y="11074"/>
                  </a:cubicBezTo>
                  <a:cubicBezTo>
                    <a:pt x="20761" y="10745"/>
                    <a:pt x="20866" y="10526"/>
                    <a:pt x="20971" y="10197"/>
                  </a:cubicBezTo>
                  <a:cubicBezTo>
                    <a:pt x="21076" y="9758"/>
                    <a:pt x="21181" y="9320"/>
                    <a:pt x="21285" y="8881"/>
                  </a:cubicBezTo>
                  <a:cubicBezTo>
                    <a:pt x="21390" y="8552"/>
                    <a:pt x="21495" y="8223"/>
                    <a:pt x="21600" y="7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79" name="Google Shape;1079;p26"/>
            <p:cNvSpPr/>
            <p:nvPr/>
          </p:nvSpPr>
          <p:spPr>
            <a:xfrm>
              <a:off x="6838354" y="5440057"/>
              <a:ext cx="52732" cy="70489"/>
            </a:xfrm>
            <a:custGeom>
              <a:rect b="b" l="l" r="r" t="t"/>
              <a:pathLst>
                <a:path extrusionOk="0" h="21600" w="21300">
                  <a:moveTo>
                    <a:pt x="21300" y="14400"/>
                  </a:moveTo>
                  <a:cubicBezTo>
                    <a:pt x="21300" y="12600"/>
                    <a:pt x="21300" y="11700"/>
                    <a:pt x="21300" y="9900"/>
                  </a:cubicBezTo>
                  <a:cubicBezTo>
                    <a:pt x="21300" y="8100"/>
                    <a:pt x="20100" y="6300"/>
                    <a:pt x="21300" y="4500"/>
                  </a:cubicBezTo>
                  <a:cubicBezTo>
                    <a:pt x="17700" y="2700"/>
                    <a:pt x="14100" y="0"/>
                    <a:pt x="10500" y="0"/>
                  </a:cubicBezTo>
                  <a:cubicBezTo>
                    <a:pt x="8100" y="0"/>
                    <a:pt x="6900" y="1800"/>
                    <a:pt x="4500" y="3600"/>
                  </a:cubicBezTo>
                  <a:cubicBezTo>
                    <a:pt x="3300" y="5400"/>
                    <a:pt x="900" y="7200"/>
                    <a:pt x="900" y="9000"/>
                  </a:cubicBezTo>
                  <a:cubicBezTo>
                    <a:pt x="-300" y="10800"/>
                    <a:pt x="-300" y="13500"/>
                    <a:pt x="900" y="15300"/>
                  </a:cubicBezTo>
                  <a:cubicBezTo>
                    <a:pt x="2100" y="17100"/>
                    <a:pt x="4500" y="18900"/>
                    <a:pt x="8100" y="19800"/>
                  </a:cubicBezTo>
                  <a:cubicBezTo>
                    <a:pt x="9300" y="20700"/>
                    <a:pt x="12900" y="21600"/>
                    <a:pt x="15300" y="21600"/>
                  </a:cubicBezTo>
                  <a:cubicBezTo>
                    <a:pt x="16500" y="21600"/>
                    <a:pt x="17700" y="20700"/>
                    <a:pt x="18900" y="19800"/>
                  </a:cubicBezTo>
                  <a:cubicBezTo>
                    <a:pt x="20100" y="18900"/>
                    <a:pt x="21300" y="17100"/>
                    <a:pt x="213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0" name="Google Shape;1080;p26"/>
            <p:cNvSpPr/>
            <p:nvPr/>
          </p:nvSpPr>
          <p:spPr>
            <a:xfrm>
              <a:off x="6147314" y="5053588"/>
              <a:ext cx="498277" cy="529980"/>
            </a:xfrm>
            <a:custGeom>
              <a:rect b="b" l="l" r="r" t="t"/>
              <a:pathLst>
                <a:path extrusionOk="0" h="21506" w="21600">
                  <a:moveTo>
                    <a:pt x="21600" y="1780"/>
                  </a:moveTo>
                  <a:cubicBezTo>
                    <a:pt x="21347" y="1662"/>
                    <a:pt x="21095" y="1662"/>
                    <a:pt x="20968" y="1662"/>
                  </a:cubicBezTo>
                  <a:cubicBezTo>
                    <a:pt x="20842" y="1780"/>
                    <a:pt x="20716" y="2018"/>
                    <a:pt x="20589" y="2018"/>
                  </a:cubicBezTo>
                  <a:cubicBezTo>
                    <a:pt x="20337" y="2018"/>
                    <a:pt x="20211" y="1780"/>
                    <a:pt x="20084" y="1780"/>
                  </a:cubicBezTo>
                  <a:cubicBezTo>
                    <a:pt x="19705" y="2018"/>
                    <a:pt x="19579" y="2492"/>
                    <a:pt x="19326" y="2730"/>
                  </a:cubicBezTo>
                  <a:cubicBezTo>
                    <a:pt x="19200" y="2848"/>
                    <a:pt x="18947" y="2848"/>
                    <a:pt x="18695" y="2730"/>
                  </a:cubicBezTo>
                  <a:cubicBezTo>
                    <a:pt x="18442" y="2611"/>
                    <a:pt x="18442" y="2136"/>
                    <a:pt x="18063" y="2018"/>
                  </a:cubicBezTo>
                  <a:cubicBezTo>
                    <a:pt x="17811" y="1899"/>
                    <a:pt x="17432" y="2018"/>
                    <a:pt x="17053" y="2136"/>
                  </a:cubicBezTo>
                  <a:cubicBezTo>
                    <a:pt x="16547" y="2136"/>
                    <a:pt x="16042" y="2492"/>
                    <a:pt x="15537" y="2492"/>
                  </a:cubicBezTo>
                  <a:lnTo>
                    <a:pt x="14905" y="2492"/>
                  </a:lnTo>
                  <a:lnTo>
                    <a:pt x="14905" y="8901"/>
                  </a:lnTo>
                  <a:lnTo>
                    <a:pt x="13137" y="8901"/>
                  </a:lnTo>
                  <a:lnTo>
                    <a:pt x="13137" y="13886"/>
                  </a:lnTo>
                  <a:lnTo>
                    <a:pt x="13011" y="20532"/>
                  </a:lnTo>
                  <a:cubicBezTo>
                    <a:pt x="12884" y="20651"/>
                    <a:pt x="12758" y="20769"/>
                    <a:pt x="12632" y="20888"/>
                  </a:cubicBezTo>
                  <a:cubicBezTo>
                    <a:pt x="12379" y="21007"/>
                    <a:pt x="12253" y="21007"/>
                    <a:pt x="12126" y="21125"/>
                  </a:cubicBezTo>
                  <a:cubicBezTo>
                    <a:pt x="12000" y="21244"/>
                    <a:pt x="11874" y="21481"/>
                    <a:pt x="11747" y="21481"/>
                  </a:cubicBezTo>
                  <a:cubicBezTo>
                    <a:pt x="11495" y="21600"/>
                    <a:pt x="11242" y="21244"/>
                    <a:pt x="10989" y="21244"/>
                  </a:cubicBezTo>
                  <a:cubicBezTo>
                    <a:pt x="10611" y="21244"/>
                    <a:pt x="10358" y="21481"/>
                    <a:pt x="9979" y="21481"/>
                  </a:cubicBezTo>
                  <a:cubicBezTo>
                    <a:pt x="9726" y="21363"/>
                    <a:pt x="9347" y="21363"/>
                    <a:pt x="9095" y="21125"/>
                  </a:cubicBezTo>
                  <a:cubicBezTo>
                    <a:pt x="8842" y="21007"/>
                    <a:pt x="8968" y="20651"/>
                    <a:pt x="8842" y="20413"/>
                  </a:cubicBezTo>
                  <a:cubicBezTo>
                    <a:pt x="8716" y="20176"/>
                    <a:pt x="8589" y="19820"/>
                    <a:pt x="8337" y="19820"/>
                  </a:cubicBezTo>
                  <a:cubicBezTo>
                    <a:pt x="8211" y="19701"/>
                    <a:pt x="7958" y="19938"/>
                    <a:pt x="7958" y="20057"/>
                  </a:cubicBezTo>
                  <a:cubicBezTo>
                    <a:pt x="7832" y="20295"/>
                    <a:pt x="7958" y="20532"/>
                    <a:pt x="7958" y="20769"/>
                  </a:cubicBezTo>
                  <a:cubicBezTo>
                    <a:pt x="7832" y="20769"/>
                    <a:pt x="7579" y="20769"/>
                    <a:pt x="7453" y="20769"/>
                  </a:cubicBezTo>
                  <a:cubicBezTo>
                    <a:pt x="7074" y="20532"/>
                    <a:pt x="6695" y="20295"/>
                    <a:pt x="6316" y="19938"/>
                  </a:cubicBezTo>
                  <a:cubicBezTo>
                    <a:pt x="6063" y="19464"/>
                    <a:pt x="5811" y="18870"/>
                    <a:pt x="5558" y="18277"/>
                  </a:cubicBezTo>
                  <a:cubicBezTo>
                    <a:pt x="5558" y="18040"/>
                    <a:pt x="5558" y="17684"/>
                    <a:pt x="5558" y="17327"/>
                  </a:cubicBezTo>
                  <a:cubicBezTo>
                    <a:pt x="5432" y="16971"/>
                    <a:pt x="5179" y="16853"/>
                    <a:pt x="5053" y="16615"/>
                  </a:cubicBezTo>
                  <a:cubicBezTo>
                    <a:pt x="5053" y="16378"/>
                    <a:pt x="5179" y="16259"/>
                    <a:pt x="5179" y="16022"/>
                  </a:cubicBezTo>
                  <a:cubicBezTo>
                    <a:pt x="5053" y="15785"/>
                    <a:pt x="4926" y="15666"/>
                    <a:pt x="4926" y="15429"/>
                  </a:cubicBezTo>
                  <a:cubicBezTo>
                    <a:pt x="4800" y="15073"/>
                    <a:pt x="4926" y="14835"/>
                    <a:pt x="4926" y="14598"/>
                  </a:cubicBezTo>
                  <a:cubicBezTo>
                    <a:pt x="4800" y="14242"/>
                    <a:pt x="4674" y="13886"/>
                    <a:pt x="4674" y="13530"/>
                  </a:cubicBezTo>
                  <a:cubicBezTo>
                    <a:pt x="4547" y="13055"/>
                    <a:pt x="4421" y="12699"/>
                    <a:pt x="4421" y="12224"/>
                  </a:cubicBezTo>
                  <a:cubicBezTo>
                    <a:pt x="4421" y="11749"/>
                    <a:pt x="4295" y="11393"/>
                    <a:pt x="4421" y="10919"/>
                  </a:cubicBezTo>
                  <a:cubicBezTo>
                    <a:pt x="4421" y="10563"/>
                    <a:pt x="4800" y="10325"/>
                    <a:pt x="4674" y="10088"/>
                  </a:cubicBezTo>
                  <a:cubicBezTo>
                    <a:pt x="4421" y="9376"/>
                    <a:pt x="3789" y="9020"/>
                    <a:pt x="3284" y="8426"/>
                  </a:cubicBezTo>
                  <a:cubicBezTo>
                    <a:pt x="3032" y="7952"/>
                    <a:pt x="2653" y="7477"/>
                    <a:pt x="2526" y="7002"/>
                  </a:cubicBezTo>
                  <a:cubicBezTo>
                    <a:pt x="2400" y="6646"/>
                    <a:pt x="2653" y="6171"/>
                    <a:pt x="2526" y="5815"/>
                  </a:cubicBezTo>
                  <a:cubicBezTo>
                    <a:pt x="2274" y="5459"/>
                    <a:pt x="1895" y="5222"/>
                    <a:pt x="1642" y="4866"/>
                  </a:cubicBezTo>
                  <a:cubicBezTo>
                    <a:pt x="1516" y="4510"/>
                    <a:pt x="1516" y="4035"/>
                    <a:pt x="1263" y="3679"/>
                  </a:cubicBezTo>
                  <a:cubicBezTo>
                    <a:pt x="884" y="3086"/>
                    <a:pt x="379" y="2730"/>
                    <a:pt x="126" y="2255"/>
                  </a:cubicBezTo>
                  <a:cubicBezTo>
                    <a:pt x="0" y="1899"/>
                    <a:pt x="0" y="1543"/>
                    <a:pt x="0" y="1187"/>
                  </a:cubicBezTo>
                  <a:cubicBezTo>
                    <a:pt x="0" y="949"/>
                    <a:pt x="126" y="712"/>
                    <a:pt x="253" y="475"/>
                  </a:cubicBezTo>
                  <a:cubicBezTo>
                    <a:pt x="505" y="475"/>
                    <a:pt x="758" y="475"/>
                    <a:pt x="1137" y="475"/>
                  </a:cubicBezTo>
                  <a:cubicBezTo>
                    <a:pt x="1516" y="356"/>
                    <a:pt x="1768" y="0"/>
                    <a:pt x="2147" y="0"/>
                  </a:cubicBezTo>
                  <a:cubicBezTo>
                    <a:pt x="2400" y="0"/>
                    <a:pt x="2779" y="119"/>
                    <a:pt x="3032" y="237"/>
                  </a:cubicBezTo>
                  <a:cubicBezTo>
                    <a:pt x="3284" y="356"/>
                    <a:pt x="3537" y="712"/>
                    <a:pt x="3789" y="712"/>
                  </a:cubicBezTo>
                  <a:cubicBezTo>
                    <a:pt x="6063" y="831"/>
                    <a:pt x="8463" y="475"/>
                    <a:pt x="10737" y="712"/>
                  </a:cubicBezTo>
                  <a:cubicBezTo>
                    <a:pt x="11116" y="712"/>
                    <a:pt x="11242" y="1187"/>
                    <a:pt x="11495" y="1424"/>
                  </a:cubicBezTo>
                  <a:cubicBezTo>
                    <a:pt x="11874" y="1543"/>
                    <a:pt x="12126" y="1662"/>
                    <a:pt x="12505" y="1662"/>
                  </a:cubicBezTo>
                  <a:cubicBezTo>
                    <a:pt x="13011" y="1780"/>
                    <a:pt x="13516" y="1899"/>
                    <a:pt x="14021" y="1899"/>
                  </a:cubicBezTo>
                  <a:cubicBezTo>
                    <a:pt x="14274" y="1899"/>
                    <a:pt x="14653" y="1662"/>
                    <a:pt x="14905" y="1662"/>
                  </a:cubicBezTo>
                  <a:cubicBezTo>
                    <a:pt x="15284" y="1662"/>
                    <a:pt x="15663" y="1899"/>
                    <a:pt x="15916" y="1899"/>
                  </a:cubicBezTo>
                  <a:cubicBezTo>
                    <a:pt x="16926" y="1780"/>
                    <a:pt x="17937" y="1424"/>
                    <a:pt x="18947" y="1305"/>
                  </a:cubicBezTo>
                  <a:cubicBezTo>
                    <a:pt x="19453" y="1187"/>
                    <a:pt x="19832" y="1068"/>
                    <a:pt x="20337" y="949"/>
                  </a:cubicBezTo>
                  <a:cubicBezTo>
                    <a:pt x="20589" y="949"/>
                    <a:pt x="20842" y="949"/>
                    <a:pt x="20968" y="1068"/>
                  </a:cubicBezTo>
                  <a:cubicBezTo>
                    <a:pt x="21221" y="1187"/>
                    <a:pt x="21347" y="1543"/>
                    <a:pt x="21600" y="17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1" name="Google Shape;1081;p26"/>
            <p:cNvSpPr/>
            <p:nvPr/>
          </p:nvSpPr>
          <p:spPr>
            <a:xfrm>
              <a:off x="6451141" y="5094910"/>
              <a:ext cx="337858" cy="391640"/>
            </a:xfrm>
            <a:custGeom>
              <a:rect b="b" l="l" r="r" t="t"/>
              <a:pathLst>
                <a:path extrusionOk="0" h="21484" w="21600">
                  <a:moveTo>
                    <a:pt x="21600" y="10080"/>
                  </a:moveTo>
                  <a:cubicBezTo>
                    <a:pt x="21414" y="10080"/>
                    <a:pt x="21414" y="9920"/>
                    <a:pt x="21228" y="9760"/>
                  </a:cubicBezTo>
                  <a:cubicBezTo>
                    <a:pt x="21228" y="9600"/>
                    <a:pt x="21414" y="9280"/>
                    <a:pt x="21228" y="9280"/>
                  </a:cubicBezTo>
                  <a:cubicBezTo>
                    <a:pt x="20855" y="8960"/>
                    <a:pt x="20483" y="8960"/>
                    <a:pt x="19924" y="8800"/>
                  </a:cubicBezTo>
                  <a:cubicBezTo>
                    <a:pt x="19552" y="8640"/>
                    <a:pt x="19179" y="8960"/>
                    <a:pt x="18807" y="8640"/>
                  </a:cubicBezTo>
                  <a:cubicBezTo>
                    <a:pt x="18434" y="8480"/>
                    <a:pt x="18248" y="8160"/>
                    <a:pt x="18062" y="7680"/>
                  </a:cubicBezTo>
                  <a:cubicBezTo>
                    <a:pt x="18062" y="7200"/>
                    <a:pt x="18434" y="6560"/>
                    <a:pt x="18062" y="6240"/>
                  </a:cubicBezTo>
                  <a:cubicBezTo>
                    <a:pt x="18062" y="5920"/>
                    <a:pt x="17503" y="6400"/>
                    <a:pt x="17317" y="6240"/>
                  </a:cubicBezTo>
                  <a:cubicBezTo>
                    <a:pt x="17131" y="5920"/>
                    <a:pt x="17503" y="5600"/>
                    <a:pt x="17317" y="5280"/>
                  </a:cubicBezTo>
                  <a:cubicBezTo>
                    <a:pt x="16759" y="4960"/>
                    <a:pt x="16014" y="4640"/>
                    <a:pt x="15455" y="4320"/>
                  </a:cubicBezTo>
                  <a:cubicBezTo>
                    <a:pt x="15083" y="4160"/>
                    <a:pt x="14710" y="4320"/>
                    <a:pt x="14524" y="4000"/>
                  </a:cubicBezTo>
                  <a:cubicBezTo>
                    <a:pt x="14152" y="3520"/>
                    <a:pt x="14152" y="2880"/>
                    <a:pt x="13966" y="2400"/>
                  </a:cubicBezTo>
                  <a:cubicBezTo>
                    <a:pt x="13779" y="2080"/>
                    <a:pt x="13593" y="1760"/>
                    <a:pt x="13221" y="1440"/>
                  </a:cubicBezTo>
                  <a:cubicBezTo>
                    <a:pt x="13034" y="960"/>
                    <a:pt x="12662" y="480"/>
                    <a:pt x="12476" y="160"/>
                  </a:cubicBezTo>
                  <a:cubicBezTo>
                    <a:pt x="12103" y="0"/>
                    <a:pt x="11731" y="0"/>
                    <a:pt x="11545" y="0"/>
                  </a:cubicBezTo>
                  <a:cubicBezTo>
                    <a:pt x="11359" y="160"/>
                    <a:pt x="11172" y="480"/>
                    <a:pt x="10986" y="480"/>
                  </a:cubicBezTo>
                  <a:cubicBezTo>
                    <a:pt x="10614" y="480"/>
                    <a:pt x="10428" y="160"/>
                    <a:pt x="10241" y="160"/>
                  </a:cubicBezTo>
                  <a:cubicBezTo>
                    <a:pt x="9683" y="480"/>
                    <a:pt x="9497" y="1120"/>
                    <a:pt x="9124" y="1440"/>
                  </a:cubicBezTo>
                  <a:cubicBezTo>
                    <a:pt x="8938" y="1600"/>
                    <a:pt x="8566" y="1600"/>
                    <a:pt x="8193" y="1440"/>
                  </a:cubicBezTo>
                  <a:cubicBezTo>
                    <a:pt x="7821" y="1280"/>
                    <a:pt x="7821" y="640"/>
                    <a:pt x="7262" y="480"/>
                  </a:cubicBezTo>
                  <a:cubicBezTo>
                    <a:pt x="6890" y="320"/>
                    <a:pt x="6331" y="480"/>
                    <a:pt x="5772" y="640"/>
                  </a:cubicBezTo>
                  <a:cubicBezTo>
                    <a:pt x="5028" y="640"/>
                    <a:pt x="4283" y="1120"/>
                    <a:pt x="3538" y="1120"/>
                  </a:cubicBezTo>
                  <a:lnTo>
                    <a:pt x="2607" y="1120"/>
                  </a:lnTo>
                  <a:lnTo>
                    <a:pt x="2607" y="9760"/>
                  </a:lnTo>
                  <a:lnTo>
                    <a:pt x="0" y="9760"/>
                  </a:lnTo>
                  <a:lnTo>
                    <a:pt x="0" y="16480"/>
                  </a:lnTo>
                  <a:cubicBezTo>
                    <a:pt x="186" y="16640"/>
                    <a:pt x="559" y="16800"/>
                    <a:pt x="745" y="17120"/>
                  </a:cubicBezTo>
                  <a:cubicBezTo>
                    <a:pt x="1117" y="17600"/>
                    <a:pt x="931" y="18080"/>
                    <a:pt x="1117" y="18560"/>
                  </a:cubicBezTo>
                  <a:cubicBezTo>
                    <a:pt x="1303" y="18880"/>
                    <a:pt x="1676" y="19040"/>
                    <a:pt x="1676" y="19360"/>
                  </a:cubicBezTo>
                  <a:cubicBezTo>
                    <a:pt x="1676" y="19840"/>
                    <a:pt x="1117" y="20160"/>
                    <a:pt x="931" y="20640"/>
                  </a:cubicBezTo>
                  <a:cubicBezTo>
                    <a:pt x="931" y="20960"/>
                    <a:pt x="931" y="21280"/>
                    <a:pt x="1303" y="21440"/>
                  </a:cubicBezTo>
                  <a:cubicBezTo>
                    <a:pt x="1490" y="21600"/>
                    <a:pt x="1862" y="21280"/>
                    <a:pt x="2234" y="21120"/>
                  </a:cubicBezTo>
                  <a:cubicBezTo>
                    <a:pt x="2793" y="21120"/>
                    <a:pt x="3352" y="21440"/>
                    <a:pt x="3910" y="21280"/>
                  </a:cubicBezTo>
                  <a:cubicBezTo>
                    <a:pt x="4097" y="21280"/>
                    <a:pt x="3910" y="20800"/>
                    <a:pt x="4097" y="20800"/>
                  </a:cubicBezTo>
                  <a:cubicBezTo>
                    <a:pt x="4469" y="20480"/>
                    <a:pt x="5028" y="20320"/>
                    <a:pt x="5400" y="20000"/>
                  </a:cubicBezTo>
                  <a:cubicBezTo>
                    <a:pt x="5772" y="19840"/>
                    <a:pt x="5959" y="19520"/>
                    <a:pt x="6145" y="19200"/>
                  </a:cubicBezTo>
                  <a:cubicBezTo>
                    <a:pt x="6517" y="18880"/>
                    <a:pt x="6517" y="18400"/>
                    <a:pt x="6703" y="17920"/>
                  </a:cubicBezTo>
                  <a:cubicBezTo>
                    <a:pt x="6890" y="17760"/>
                    <a:pt x="7262" y="17600"/>
                    <a:pt x="7634" y="17600"/>
                  </a:cubicBezTo>
                  <a:cubicBezTo>
                    <a:pt x="8007" y="17440"/>
                    <a:pt x="8379" y="17440"/>
                    <a:pt x="8566" y="17600"/>
                  </a:cubicBezTo>
                  <a:cubicBezTo>
                    <a:pt x="8938" y="17760"/>
                    <a:pt x="8938" y="18240"/>
                    <a:pt x="9310" y="18560"/>
                  </a:cubicBezTo>
                  <a:cubicBezTo>
                    <a:pt x="9683" y="18720"/>
                    <a:pt x="10241" y="18880"/>
                    <a:pt x="10614" y="18880"/>
                  </a:cubicBezTo>
                  <a:cubicBezTo>
                    <a:pt x="10986" y="18880"/>
                    <a:pt x="11172" y="18880"/>
                    <a:pt x="11359" y="18720"/>
                  </a:cubicBezTo>
                  <a:cubicBezTo>
                    <a:pt x="11917" y="18720"/>
                    <a:pt x="12476" y="18720"/>
                    <a:pt x="13034" y="18560"/>
                  </a:cubicBezTo>
                  <a:cubicBezTo>
                    <a:pt x="13221" y="18240"/>
                    <a:pt x="13221" y="17920"/>
                    <a:pt x="13407" y="17600"/>
                  </a:cubicBezTo>
                  <a:cubicBezTo>
                    <a:pt x="13593" y="17120"/>
                    <a:pt x="13407" y="16640"/>
                    <a:pt x="13779" y="16160"/>
                  </a:cubicBezTo>
                  <a:cubicBezTo>
                    <a:pt x="14152" y="16000"/>
                    <a:pt x="14710" y="16000"/>
                    <a:pt x="15083" y="15840"/>
                  </a:cubicBezTo>
                  <a:cubicBezTo>
                    <a:pt x="15641" y="15520"/>
                    <a:pt x="16014" y="15200"/>
                    <a:pt x="16200" y="14880"/>
                  </a:cubicBezTo>
                  <a:cubicBezTo>
                    <a:pt x="16572" y="14400"/>
                    <a:pt x="16386" y="13760"/>
                    <a:pt x="16572" y="13440"/>
                  </a:cubicBezTo>
                  <a:cubicBezTo>
                    <a:pt x="17131" y="12800"/>
                    <a:pt x="18062" y="12320"/>
                    <a:pt x="18807" y="11680"/>
                  </a:cubicBezTo>
                  <a:cubicBezTo>
                    <a:pt x="19179" y="11520"/>
                    <a:pt x="19552" y="11200"/>
                    <a:pt x="20110" y="10880"/>
                  </a:cubicBezTo>
                  <a:cubicBezTo>
                    <a:pt x="20297" y="10880"/>
                    <a:pt x="20669" y="10720"/>
                    <a:pt x="20855" y="10560"/>
                  </a:cubicBezTo>
                  <a:cubicBezTo>
                    <a:pt x="21041" y="10400"/>
                    <a:pt x="21414" y="10240"/>
                    <a:pt x="21600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2" name="Google Shape;1082;p26"/>
            <p:cNvSpPr/>
            <p:nvPr/>
          </p:nvSpPr>
          <p:spPr>
            <a:xfrm>
              <a:off x="6645591" y="4996882"/>
              <a:ext cx="286813" cy="295711"/>
            </a:xfrm>
            <a:custGeom>
              <a:rect b="b" l="l" r="r" t="t"/>
              <a:pathLst>
                <a:path extrusionOk="0" h="21365" w="21600">
                  <a:moveTo>
                    <a:pt x="16751" y="21270"/>
                  </a:moveTo>
                  <a:cubicBezTo>
                    <a:pt x="17633" y="20211"/>
                    <a:pt x="18955" y="19153"/>
                    <a:pt x="19837" y="17882"/>
                  </a:cubicBezTo>
                  <a:cubicBezTo>
                    <a:pt x="20057" y="17458"/>
                    <a:pt x="19616" y="16611"/>
                    <a:pt x="19837" y="15976"/>
                  </a:cubicBezTo>
                  <a:cubicBezTo>
                    <a:pt x="19837" y="15764"/>
                    <a:pt x="20057" y="15553"/>
                    <a:pt x="20278" y="15341"/>
                  </a:cubicBezTo>
                  <a:cubicBezTo>
                    <a:pt x="20498" y="15129"/>
                    <a:pt x="20498" y="14706"/>
                    <a:pt x="20718" y="14282"/>
                  </a:cubicBezTo>
                  <a:cubicBezTo>
                    <a:pt x="20939" y="14070"/>
                    <a:pt x="21380" y="13647"/>
                    <a:pt x="21380" y="13223"/>
                  </a:cubicBezTo>
                  <a:cubicBezTo>
                    <a:pt x="21380" y="13011"/>
                    <a:pt x="20718" y="12800"/>
                    <a:pt x="20498" y="12588"/>
                  </a:cubicBezTo>
                  <a:cubicBezTo>
                    <a:pt x="20498" y="12376"/>
                    <a:pt x="20718" y="11953"/>
                    <a:pt x="20718" y="11741"/>
                  </a:cubicBezTo>
                  <a:cubicBezTo>
                    <a:pt x="20498" y="11317"/>
                    <a:pt x="20057" y="11106"/>
                    <a:pt x="20057" y="10682"/>
                  </a:cubicBezTo>
                  <a:cubicBezTo>
                    <a:pt x="19837" y="10470"/>
                    <a:pt x="20278" y="10470"/>
                    <a:pt x="20498" y="10258"/>
                  </a:cubicBezTo>
                  <a:cubicBezTo>
                    <a:pt x="20718" y="9835"/>
                    <a:pt x="21380" y="9411"/>
                    <a:pt x="21600" y="8988"/>
                  </a:cubicBezTo>
                  <a:cubicBezTo>
                    <a:pt x="21600" y="8564"/>
                    <a:pt x="21159" y="8141"/>
                    <a:pt x="21159" y="7717"/>
                  </a:cubicBezTo>
                  <a:cubicBezTo>
                    <a:pt x="21159" y="6870"/>
                    <a:pt x="21380" y="6235"/>
                    <a:pt x="21159" y="5600"/>
                  </a:cubicBezTo>
                  <a:cubicBezTo>
                    <a:pt x="21159" y="4964"/>
                    <a:pt x="20939" y="4117"/>
                    <a:pt x="20278" y="3694"/>
                  </a:cubicBezTo>
                  <a:cubicBezTo>
                    <a:pt x="19837" y="3270"/>
                    <a:pt x="18955" y="3482"/>
                    <a:pt x="18514" y="3270"/>
                  </a:cubicBezTo>
                  <a:cubicBezTo>
                    <a:pt x="18073" y="3058"/>
                    <a:pt x="18073" y="2635"/>
                    <a:pt x="17853" y="2423"/>
                  </a:cubicBezTo>
                  <a:cubicBezTo>
                    <a:pt x="17633" y="2000"/>
                    <a:pt x="17412" y="1788"/>
                    <a:pt x="17192" y="1576"/>
                  </a:cubicBezTo>
                  <a:cubicBezTo>
                    <a:pt x="16751" y="1364"/>
                    <a:pt x="16310" y="1364"/>
                    <a:pt x="15869" y="1153"/>
                  </a:cubicBezTo>
                  <a:cubicBezTo>
                    <a:pt x="15429" y="1153"/>
                    <a:pt x="14767" y="1364"/>
                    <a:pt x="14327" y="1153"/>
                  </a:cubicBezTo>
                  <a:cubicBezTo>
                    <a:pt x="14106" y="1153"/>
                    <a:pt x="13886" y="941"/>
                    <a:pt x="13886" y="729"/>
                  </a:cubicBezTo>
                  <a:cubicBezTo>
                    <a:pt x="14106" y="517"/>
                    <a:pt x="14327" y="306"/>
                    <a:pt x="14327" y="94"/>
                  </a:cubicBezTo>
                  <a:cubicBezTo>
                    <a:pt x="13665" y="94"/>
                    <a:pt x="13224" y="-118"/>
                    <a:pt x="12784" y="94"/>
                  </a:cubicBezTo>
                  <a:cubicBezTo>
                    <a:pt x="11902" y="306"/>
                    <a:pt x="10800" y="729"/>
                    <a:pt x="10359" y="1364"/>
                  </a:cubicBezTo>
                  <a:cubicBezTo>
                    <a:pt x="9918" y="1576"/>
                    <a:pt x="10580" y="2423"/>
                    <a:pt x="10139" y="2847"/>
                  </a:cubicBezTo>
                  <a:cubicBezTo>
                    <a:pt x="9478" y="3482"/>
                    <a:pt x="8596" y="3482"/>
                    <a:pt x="7935" y="4117"/>
                  </a:cubicBezTo>
                  <a:cubicBezTo>
                    <a:pt x="7494" y="4329"/>
                    <a:pt x="7053" y="4753"/>
                    <a:pt x="6612" y="5176"/>
                  </a:cubicBezTo>
                  <a:cubicBezTo>
                    <a:pt x="6392" y="5600"/>
                    <a:pt x="6171" y="6023"/>
                    <a:pt x="5951" y="6447"/>
                  </a:cubicBezTo>
                  <a:cubicBezTo>
                    <a:pt x="5510" y="6870"/>
                    <a:pt x="5290" y="7294"/>
                    <a:pt x="4849" y="7506"/>
                  </a:cubicBezTo>
                  <a:cubicBezTo>
                    <a:pt x="4408" y="7717"/>
                    <a:pt x="3967" y="7929"/>
                    <a:pt x="3306" y="7717"/>
                  </a:cubicBezTo>
                  <a:cubicBezTo>
                    <a:pt x="3086" y="7717"/>
                    <a:pt x="2865" y="7506"/>
                    <a:pt x="2424" y="7294"/>
                  </a:cubicBezTo>
                  <a:cubicBezTo>
                    <a:pt x="1984" y="7294"/>
                    <a:pt x="1543" y="7082"/>
                    <a:pt x="882" y="7082"/>
                  </a:cubicBezTo>
                  <a:cubicBezTo>
                    <a:pt x="441" y="7082"/>
                    <a:pt x="220" y="7082"/>
                    <a:pt x="0" y="7294"/>
                  </a:cubicBezTo>
                  <a:cubicBezTo>
                    <a:pt x="220" y="7717"/>
                    <a:pt x="661" y="8353"/>
                    <a:pt x="882" y="8988"/>
                  </a:cubicBezTo>
                  <a:cubicBezTo>
                    <a:pt x="1322" y="9411"/>
                    <a:pt x="1543" y="9835"/>
                    <a:pt x="1763" y="10258"/>
                  </a:cubicBezTo>
                  <a:cubicBezTo>
                    <a:pt x="1984" y="10894"/>
                    <a:pt x="1984" y="11741"/>
                    <a:pt x="2424" y="12376"/>
                  </a:cubicBezTo>
                  <a:cubicBezTo>
                    <a:pt x="2645" y="12800"/>
                    <a:pt x="3086" y="12588"/>
                    <a:pt x="3527" y="12800"/>
                  </a:cubicBezTo>
                  <a:cubicBezTo>
                    <a:pt x="4188" y="13223"/>
                    <a:pt x="5069" y="13647"/>
                    <a:pt x="5731" y="14070"/>
                  </a:cubicBezTo>
                  <a:cubicBezTo>
                    <a:pt x="5951" y="14494"/>
                    <a:pt x="5510" y="14917"/>
                    <a:pt x="5731" y="15341"/>
                  </a:cubicBezTo>
                  <a:cubicBezTo>
                    <a:pt x="5951" y="15553"/>
                    <a:pt x="6612" y="14917"/>
                    <a:pt x="6612" y="15341"/>
                  </a:cubicBezTo>
                  <a:cubicBezTo>
                    <a:pt x="7053" y="15764"/>
                    <a:pt x="6612" y="16611"/>
                    <a:pt x="6612" y="17247"/>
                  </a:cubicBezTo>
                  <a:cubicBezTo>
                    <a:pt x="6833" y="17882"/>
                    <a:pt x="7053" y="18306"/>
                    <a:pt x="7494" y="18517"/>
                  </a:cubicBezTo>
                  <a:cubicBezTo>
                    <a:pt x="7935" y="18941"/>
                    <a:pt x="8376" y="18517"/>
                    <a:pt x="8816" y="18729"/>
                  </a:cubicBezTo>
                  <a:cubicBezTo>
                    <a:pt x="9478" y="18941"/>
                    <a:pt x="9918" y="18941"/>
                    <a:pt x="10359" y="19364"/>
                  </a:cubicBezTo>
                  <a:cubicBezTo>
                    <a:pt x="10580" y="19364"/>
                    <a:pt x="10359" y="19788"/>
                    <a:pt x="10359" y="20000"/>
                  </a:cubicBezTo>
                  <a:cubicBezTo>
                    <a:pt x="10580" y="20211"/>
                    <a:pt x="10580" y="20423"/>
                    <a:pt x="10800" y="20423"/>
                  </a:cubicBezTo>
                  <a:cubicBezTo>
                    <a:pt x="11461" y="20423"/>
                    <a:pt x="11902" y="20423"/>
                    <a:pt x="12343" y="20635"/>
                  </a:cubicBezTo>
                  <a:cubicBezTo>
                    <a:pt x="13004" y="20635"/>
                    <a:pt x="13665" y="20847"/>
                    <a:pt x="14327" y="20847"/>
                  </a:cubicBezTo>
                  <a:cubicBezTo>
                    <a:pt x="14547" y="20847"/>
                    <a:pt x="14988" y="20847"/>
                    <a:pt x="15429" y="20847"/>
                  </a:cubicBezTo>
                  <a:cubicBezTo>
                    <a:pt x="15869" y="20847"/>
                    <a:pt x="16090" y="21270"/>
                    <a:pt x="16310" y="21270"/>
                  </a:cubicBezTo>
                  <a:cubicBezTo>
                    <a:pt x="16531" y="21482"/>
                    <a:pt x="16531" y="21270"/>
                    <a:pt x="16751" y="212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3" name="Google Shape;1083;p26"/>
            <p:cNvSpPr/>
            <p:nvPr/>
          </p:nvSpPr>
          <p:spPr>
            <a:xfrm>
              <a:off x="6830317" y="4771304"/>
              <a:ext cx="391332" cy="717368"/>
            </a:xfrm>
            <a:custGeom>
              <a:rect b="b" l="l" r="r" t="t"/>
              <a:pathLst>
                <a:path extrusionOk="0" h="21537" w="21600">
                  <a:moveTo>
                    <a:pt x="4997" y="21537"/>
                  </a:moveTo>
                  <a:cubicBezTo>
                    <a:pt x="4997" y="21450"/>
                    <a:pt x="4997" y="21187"/>
                    <a:pt x="4997" y="21100"/>
                  </a:cubicBezTo>
                  <a:cubicBezTo>
                    <a:pt x="4997" y="20837"/>
                    <a:pt x="4675" y="20663"/>
                    <a:pt x="4513" y="20488"/>
                  </a:cubicBezTo>
                  <a:cubicBezTo>
                    <a:pt x="4513" y="20400"/>
                    <a:pt x="4513" y="20225"/>
                    <a:pt x="4675" y="20050"/>
                  </a:cubicBezTo>
                  <a:cubicBezTo>
                    <a:pt x="4675" y="19875"/>
                    <a:pt x="4836" y="19701"/>
                    <a:pt x="4997" y="19613"/>
                  </a:cubicBezTo>
                  <a:cubicBezTo>
                    <a:pt x="4997" y="19526"/>
                    <a:pt x="5158" y="19613"/>
                    <a:pt x="5319" y="19613"/>
                  </a:cubicBezTo>
                  <a:cubicBezTo>
                    <a:pt x="5642" y="19438"/>
                    <a:pt x="5964" y="19351"/>
                    <a:pt x="6287" y="19176"/>
                  </a:cubicBezTo>
                  <a:cubicBezTo>
                    <a:pt x="6770" y="19088"/>
                    <a:pt x="7254" y="19001"/>
                    <a:pt x="7737" y="18914"/>
                  </a:cubicBezTo>
                  <a:cubicBezTo>
                    <a:pt x="8221" y="18739"/>
                    <a:pt x="8866" y="18651"/>
                    <a:pt x="9510" y="18476"/>
                  </a:cubicBezTo>
                  <a:cubicBezTo>
                    <a:pt x="9672" y="18301"/>
                    <a:pt x="9994" y="18214"/>
                    <a:pt x="10155" y="18039"/>
                  </a:cubicBezTo>
                  <a:cubicBezTo>
                    <a:pt x="10155" y="17952"/>
                    <a:pt x="10155" y="17777"/>
                    <a:pt x="10155" y="17689"/>
                  </a:cubicBezTo>
                  <a:cubicBezTo>
                    <a:pt x="10316" y="17339"/>
                    <a:pt x="10316" y="17077"/>
                    <a:pt x="10316" y="16815"/>
                  </a:cubicBezTo>
                  <a:cubicBezTo>
                    <a:pt x="10316" y="16465"/>
                    <a:pt x="10316" y="16115"/>
                    <a:pt x="10316" y="15765"/>
                  </a:cubicBezTo>
                  <a:cubicBezTo>
                    <a:pt x="10155" y="15503"/>
                    <a:pt x="10155" y="15328"/>
                    <a:pt x="9994" y="15066"/>
                  </a:cubicBezTo>
                  <a:cubicBezTo>
                    <a:pt x="9994" y="14716"/>
                    <a:pt x="9833" y="14366"/>
                    <a:pt x="9672" y="14016"/>
                  </a:cubicBezTo>
                  <a:cubicBezTo>
                    <a:pt x="9510" y="13929"/>
                    <a:pt x="9188" y="13929"/>
                    <a:pt x="9027" y="13841"/>
                  </a:cubicBezTo>
                  <a:cubicBezTo>
                    <a:pt x="9027" y="13754"/>
                    <a:pt x="9349" y="13667"/>
                    <a:pt x="9349" y="13492"/>
                  </a:cubicBezTo>
                  <a:cubicBezTo>
                    <a:pt x="9349" y="13142"/>
                    <a:pt x="8704" y="12880"/>
                    <a:pt x="8866" y="12530"/>
                  </a:cubicBezTo>
                  <a:cubicBezTo>
                    <a:pt x="8866" y="12442"/>
                    <a:pt x="9349" y="12355"/>
                    <a:pt x="9510" y="12267"/>
                  </a:cubicBezTo>
                  <a:cubicBezTo>
                    <a:pt x="10155" y="11918"/>
                    <a:pt x="10800" y="11568"/>
                    <a:pt x="11445" y="11131"/>
                  </a:cubicBezTo>
                  <a:cubicBezTo>
                    <a:pt x="12090" y="10781"/>
                    <a:pt x="12573" y="10431"/>
                    <a:pt x="13218" y="10081"/>
                  </a:cubicBezTo>
                  <a:cubicBezTo>
                    <a:pt x="13379" y="9994"/>
                    <a:pt x="13540" y="9819"/>
                    <a:pt x="13701" y="9731"/>
                  </a:cubicBezTo>
                  <a:cubicBezTo>
                    <a:pt x="14669" y="9382"/>
                    <a:pt x="15475" y="9119"/>
                    <a:pt x="16442" y="8857"/>
                  </a:cubicBezTo>
                  <a:cubicBezTo>
                    <a:pt x="17087" y="8594"/>
                    <a:pt x="17893" y="8507"/>
                    <a:pt x="18376" y="8245"/>
                  </a:cubicBezTo>
                  <a:cubicBezTo>
                    <a:pt x="19343" y="7807"/>
                    <a:pt x="19988" y="7283"/>
                    <a:pt x="20633" y="6758"/>
                  </a:cubicBezTo>
                  <a:cubicBezTo>
                    <a:pt x="20955" y="6408"/>
                    <a:pt x="21439" y="6146"/>
                    <a:pt x="21600" y="5796"/>
                  </a:cubicBezTo>
                  <a:cubicBezTo>
                    <a:pt x="21600" y="5709"/>
                    <a:pt x="21116" y="5709"/>
                    <a:pt x="21116" y="5621"/>
                  </a:cubicBezTo>
                  <a:cubicBezTo>
                    <a:pt x="21116" y="5534"/>
                    <a:pt x="21439" y="5446"/>
                    <a:pt x="21439" y="5271"/>
                  </a:cubicBezTo>
                  <a:cubicBezTo>
                    <a:pt x="21439" y="5184"/>
                    <a:pt x="20955" y="5097"/>
                    <a:pt x="20955" y="4922"/>
                  </a:cubicBezTo>
                  <a:cubicBezTo>
                    <a:pt x="20794" y="4572"/>
                    <a:pt x="21116" y="4222"/>
                    <a:pt x="21116" y="3785"/>
                  </a:cubicBezTo>
                  <a:cubicBezTo>
                    <a:pt x="21116" y="3522"/>
                    <a:pt x="20955" y="3173"/>
                    <a:pt x="20955" y="2823"/>
                  </a:cubicBezTo>
                  <a:cubicBezTo>
                    <a:pt x="20794" y="2386"/>
                    <a:pt x="20633" y="1948"/>
                    <a:pt x="20633" y="1511"/>
                  </a:cubicBezTo>
                  <a:cubicBezTo>
                    <a:pt x="20633" y="1249"/>
                    <a:pt x="20633" y="986"/>
                    <a:pt x="20794" y="724"/>
                  </a:cubicBezTo>
                  <a:cubicBezTo>
                    <a:pt x="20794" y="637"/>
                    <a:pt x="21278" y="549"/>
                    <a:pt x="21278" y="374"/>
                  </a:cubicBezTo>
                  <a:cubicBezTo>
                    <a:pt x="21278" y="287"/>
                    <a:pt x="21278" y="112"/>
                    <a:pt x="21116" y="24"/>
                  </a:cubicBezTo>
                  <a:cubicBezTo>
                    <a:pt x="20955" y="-63"/>
                    <a:pt x="20633" y="112"/>
                    <a:pt x="20472" y="112"/>
                  </a:cubicBezTo>
                  <a:cubicBezTo>
                    <a:pt x="19988" y="374"/>
                    <a:pt x="19504" y="724"/>
                    <a:pt x="18860" y="899"/>
                  </a:cubicBezTo>
                  <a:cubicBezTo>
                    <a:pt x="18699" y="986"/>
                    <a:pt x="18215" y="986"/>
                    <a:pt x="17893" y="1074"/>
                  </a:cubicBezTo>
                  <a:cubicBezTo>
                    <a:pt x="17731" y="1161"/>
                    <a:pt x="17409" y="1249"/>
                    <a:pt x="17087" y="1336"/>
                  </a:cubicBezTo>
                  <a:cubicBezTo>
                    <a:pt x="16925" y="1336"/>
                    <a:pt x="16925" y="1161"/>
                    <a:pt x="16603" y="1161"/>
                  </a:cubicBezTo>
                  <a:cubicBezTo>
                    <a:pt x="16442" y="1074"/>
                    <a:pt x="16119" y="1074"/>
                    <a:pt x="15958" y="1161"/>
                  </a:cubicBezTo>
                  <a:cubicBezTo>
                    <a:pt x="15475" y="1249"/>
                    <a:pt x="15475" y="1511"/>
                    <a:pt x="15152" y="1599"/>
                  </a:cubicBezTo>
                  <a:cubicBezTo>
                    <a:pt x="14669" y="1686"/>
                    <a:pt x="14507" y="1424"/>
                    <a:pt x="14024" y="1424"/>
                  </a:cubicBezTo>
                  <a:cubicBezTo>
                    <a:pt x="13701" y="1424"/>
                    <a:pt x="13379" y="1686"/>
                    <a:pt x="12896" y="1686"/>
                  </a:cubicBezTo>
                  <a:cubicBezTo>
                    <a:pt x="12412" y="1599"/>
                    <a:pt x="12412" y="1161"/>
                    <a:pt x="11928" y="1074"/>
                  </a:cubicBezTo>
                  <a:cubicBezTo>
                    <a:pt x="11606" y="1074"/>
                    <a:pt x="11445" y="1424"/>
                    <a:pt x="11122" y="1511"/>
                  </a:cubicBezTo>
                  <a:cubicBezTo>
                    <a:pt x="10800" y="1511"/>
                    <a:pt x="10316" y="1511"/>
                    <a:pt x="9994" y="1511"/>
                  </a:cubicBezTo>
                  <a:cubicBezTo>
                    <a:pt x="9833" y="1424"/>
                    <a:pt x="9672" y="1424"/>
                    <a:pt x="9349" y="1336"/>
                  </a:cubicBezTo>
                  <a:cubicBezTo>
                    <a:pt x="9349" y="1599"/>
                    <a:pt x="9188" y="1773"/>
                    <a:pt x="9027" y="1948"/>
                  </a:cubicBezTo>
                  <a:cubicBezTo>
                    <a:pt x="9027" y="2123"/>
                    <a:pt x="8866" y="2298"/>
                    <a:pt x="8866" y="2473"/>
                  </a:cubicBezTo>
                  <a:cubicBezTo>
                    <a:pt x="8866" y="2648"/>
                    <a:pt x="8866" y="2910"/>
                    <a:pt x="8866" y="3085"/>
                  </a:cubicBezTo>
                  <a:cubicBezTo>
                    <a:pt x="9027" y="3260"/>
                    <a:pt x="9027" y="3522"/>
                    <a:pt x="9188" y="3785"/>
                  </a:cubicBezTo>
                  <a:cubicBezTo>
                    <a:pt x="9188" y="3960"/>
                    <a:pt x="9188" y="4135"/>
                    <a:pt x="9349" y="4309"/>
                  </a:cubicBezTo>
                  <a:cubicBezTo>
                    <a:pt x="9510" y="4484"/>
                    <a:pt x="9994" y="4572"/>
                    <a:pt x="10316" y="4747"/>
                  </a:cubicBezTo>
                  <a:cubicBezTo>
                    <a:pt x="10639" y="4922"/>
                    <a:pt x="10639" y="5097"/>
                    <a:pt x="10800" y="5271"/>
                  </a:cubicBezTo>
                  <a:cubicBezTo>
                    <a:pt x="11122" y="5534"/>
                    <a:pt x="11284" y="5709"/>
                    <a:pt x="11445" y="5884"/>
                  </a:cubicBezTo>
                  <a:cubicBezTo>
                    <a:pt x="11606" y="6146"/>
                    <a:pt x="11445" y="6496"/>
                    <a:pt x="11445" y="6846"/>
                  </a:cubicBezTo>
                  <a:cubicBezTo>
                    <a:pt x="11445" y="7020"/>
                    <a:pt x="11606" y="7195"/>
                    <a:pt x="11445" y="7370"/>
                  </a:cubicBezTo>
                  <a:cubicBezTo>
                    <a:pt x="11284" y="7545"/>
                    <a:pt x="10800" y="7370"/>
                    <a:pt x="10478" y="7458"/>
                  </a:cubicBezTo>
                  <a:cubicBezTo>
                    <a:pt x="10316" y="7545"/>
                    <a:pt x="10316" y="7720"/>
                    <a:pt x="10316" y="7895"/>
                  </a:cubicBezTo>
                  <a:cubicBezTo>
                    <a:pt x="10155" y="8070"/>
                    <a:pt x="10316" y="8507"/>
                    <a:pt x="9994" y="8420"/>
                  </a:cubicBezTo>
                  <a:cubicBezTo>
                    <a:pt x="9349" y="8332"/>
                    <a:pt x="9027" y="7982"/>
                    <a:pt x="8704" y="7720"/>
                  </a:cubicBezTo>
                  <a:cubicBezTo>
                    <a:pt x="8543" y="7545"/>
                    <a:pt x="8382" y="7458"/>
                    <a:pt x="8382" y="7283"/>
                  </a:cubicBezTo>
                  <a:cubicBezTo>
                    <a:pt x="8221" y="7195"/>
                    <a:pt x="8060" y="7108"/>
                    <a:pt x="8221" y="7020"/>
                  </a:cubicBezTo>
                  <a:cubicBezTo>
                    <a:pt x="8382" y="6758"/>
                    <a:pt x="8704" y="6671"/>
                    <a:pt x="8866" y="6496"/>
                  </a:cubicBezTo>
                  <a:cubicBezTo>
                    <a:pt x="9027" y="6233"/>
                    <a:pt x="9027" y="5971"/>
                    <a:pt x="8866" y="5709"/>
                  </a:cubicBezTo>
                  <a:cubicBezTo>
                    <a:pt x="8704" y="5534"/>
                    <a:pt x="8704" y="5271"/>
                    <a:pt x="8382" y="5271"/>
                  </a:cubicBezTo>
                  <a:cubicBezTo>
                    <a:pt x="7899" y="5184"/>
                    <a:pt x="7415" y="5621"/>
                    <a:pt x="6931" y="5446"/>
                  </a:cubicBezTo>
                  <a:cubicBezTo>
                    <a:pt x="6448" y="5359"/>
                    <a:pt x="6609" y="4922"/>
                    <a:pt x="6287" y="4747"/>
                  </a:cubicBezTo>
                  <a:cubicBezTo>
                    <a:pt x="6287" y="4659"/>
                    <a:pt x="5964" y="4834"/>
                    <a:pt x="5803" y="4834"/>
                  </a:cubicBezTo>
                  <a:lnTo>
                    <a:pt x="161" y="6058"/>
                  </a:lnTo>
                  <a:lnTo>
                    <a:pt x="484" y="6583"/>
                  </a:lnTo>
                  <a:lnTo>
                    <a:pt x="322" y="6846"/>
                  </a:lnTo>
                  <a:cubicBezTo>
                    <a:pt x="322" y="6933"/>
                    <a:pt x="161" y="7020"/>
                    <a:pt x="0" y="7108"/>
                  </a:cubicBezTo>
                  <a:cubicBezTo>
                    <a:pt x="0" y="7195"/>
                    <a:pt x="161" y="7283"/>
                    <a:pt x="322" y="7283"/>
                  </a:cubicBezTo>
                  <a:cubicBezTo>
                    <a:pt x="645" y="7370"/>
                    <a:pt x="1128" y="7283"/>
                    <a:pt x="1451" y="7283"/>
                  </a:cubicBezTo>
                  <a:cubicBezTo>
                    <a:pt x="1773" y="7370"/>
                    <a:pt x="2096" y="7370"/>
                    <a:pt x="2418" y="7458"/>
                  </a:cubicBezTo>
                  <a:cubicBezTo>
                    <a:pt x="2579" y="7545"/>
                    <a:pt x="2740" y="7633"/>
                    <a:pt x="2901" y="7807"/>
                  </a:cubicBezTo>
                  <a:cubicBezTo>
                    <a:pt x="3063" y="7895"/>
                    <a:pt x="3063" y="8070"/>
                    <a:pt x="3385" y="8157"/>
                  </a:cubicBezTo>
                  <a:cubicBezTo>
                    <a:pt x="3707" y="8245"/>
                    <a:pt x="4352" y="8157"/>
                    <a:pt x="4675" y="8332"/>
                  </a:cubicBezTo>
                  <a:cubicBezTo>
                    <a:pt x="5158" y="8507"/>
                    <a:pt x="5319" y="8857"/>
                    <a:pt x="5319" y="9119"/>
                  </a:cubicBezTo>
                  <a:cubicBezTo>
                    <a:pt x="5481" y="9382"/>
                    <a:pt x="5319" y="9644"/>
                    <a:pt x="5319" y="9994"/>
                  </a:cubicBezTo>
                  <a:cubicBezTo>
                    <a:pt x="5319" y="10169"/>
                    <a:pt x="5642" y="10343"/>
                    <a:pt x="5642" y="10518"/>
                  </a:cubicBezTo>
                  <a:cubicBezTo>
                    <a:pt x="5481" y="10693"/>
                    <a:pt x="4997" y="10868"/>
                    <a:pt x="4836" y="11043"/>
                  </a:cubicBezTo>
                  <a:cubicBezTo>
                    <a:pt x="4675" y="11131"/>
                    <a:pt x="4352" y="11131"/>
                    <a:pt x="4513" y="11218"/>
                  </a:cubicBezTo>
                  <a:cubicBezTo>
                    <a:pt x="4513" y="11393"/>
                    <a:pt x="4836" y="11480"/>
                    <a:pt x="4997" y="11655"/>
                  </a:cubicBezTo>
                  <a:cubicBezTo>
                    <a:pt x="4997" y="11743"/>
                    <a:pt x="4836" y="11918"/>
                    <a:pt x="4836" y="12005"/>
                  </a:cubicBezTo>
                  <a:cubicBezTo>
                    <a:pt x="4997" y="12092"/>
                    <a:pt x="5481" y="12180"/>
                    <a:pt x="5481" y="12267"/>
                  </a:cubicBezTo>
                  <a:cubicBezTo>
                    <a:pt x="5481" y="12442"/>
                    <a:pt x="5158" y="12617"/>
                    <a:pt x="4997" y="12705"/>
                  </a:cubicBezTo>
                  <a:cubicBezTo>
                    <a:pt x="4836" y="12880"/>
                    <a:pt x="4836" y="13054"/>
                    <a:pt x="4675" y="13142"/>
                  </a:cubicBezTo>
                  <a:cubicBezTo>
                    <a:pt x="4513" y="13229"/>
                    <a:pt x="4352" y="13317"/>
                    <a:pt x="4352" y="13404"/>
                  </a:cubicBezTo>
                  <a:cubicBezTo>
                    <a:pt x="4191" y="13667"/>
                    <a:pt x="4513" y="14016"/>
                    <a:pt x="4352" y="14191"/>
                  </a:cubicBezTo>
                  <a:cubicBezTo>
                    <a:pt x="3707" y="14716"/>
                    <a:pt x="2740" y="15153"/>
                    <a:pt x="2096" y="15590"/>
                  </a:cubicBezTo>
                  <a:cubicBezTo>
                    <a:pt x="2096" y="15853"/>
                    <a:pt x="2096" y="16028"/>
                    <a:pt x="2257" y="16290"/>
                  </a:cubicBezTo>
                  <a:cubicBezTo>
                    <a:pt x="2257" y="16377"/>
                    <a:pt x="2579" y="16552"/>
                    <a:pt x="2579" y="16640"/>
                  </a:cubicBezTo>
                  <a:cubicBezTo>
                    <a:pt x="2579" y="16815"/>
                    <a:pt x="2418" y="16990"/>
                    <a:pt x="2579" y="17165"/>
                  </a:cubicBezTo>
                  <a:cubicBezTo>
                    <a:pt x="2579" y="17427"/>
                    <a:pt x="2740" y="17602"/>
                    <a:pt x="2901" y="17864"/>
                  </a:cubicBezTo>
                  <a:cubicBezTo>
                    <a:pt x="3063" y="18039"/>
                    <a:pt x="3224" y="18301"/>
                    <a:pt x="3224" y="18476"/>
                  </a:cubicBezTo>
                  <a:cubicBezTo>
                    <a:pt x="3224" y="18914"/>
                    <a:pt x="3224" y="19351"/>
                    <a:pt x="3063" y="19788"/>
                  </a:cubicBezTo>
                  <a:cubicBezTo>
                    <a:pt x="3063" y="19963"/>
                    <a:pt x="3063" y="20050"/>
                    <a:pt x="3063" y="20138"/>
                  </a:cubicBezTo>
                  <a:cubicBezTo>
                    <a:pt x="3063" y="20225"/>
                    <a:pt x="3224" y="20313"/>
                    <a:pt x="3385" y="20488"/>
                  </a:cubicBezTo>
                  <a:cubicBezTo>
                    <a:pt x="3224" y="20663"/>
                    <a:pt x="3385" y="20837"/>
                    <a:pt x="3385" y="21012"/>
                  </a:cubicBezTo>
                  <a:cubicBezTo>
                    <a:pt x="3385" y="21187"/>
                    <a:pt x="3385" y="21275"/>
                    <a:pt x="3385" y="21450"/>
                  </a:cubicBezTo>
                  <a:lnTo>
                    <a:pt x="4997" y="2153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4" name="Google Shape;1084;p26"/>
            <p:cNvSpPr/>
            <p:nvPr/>
          </p:nvSpPr>
          <p:spPr>
            <a:xfrm>
              <a:off x="6920252" y="4725456"/>
              <a:ext cx="117486" cy="325610"/>
            </a:xfrm>
            <a:custGeom>
              <a:rect b="b" l="l" r="r" t="t"/>
              <a:pathLst>
                <a:path extrusionOk="0" h="21434" w="21307">
                  <a:moveTo>
                    <a:pt x="3161" y="0"/>
                  </a:moveTo>
                  <a:cubicBezTo>
                    <a:pt x="4741" y="382"/>
                    <a:pt x="6322" y="573"/>
                    <a:pt x="7902" y="956"/>
                  </a:cubicBezTo>
                  <a:cubicBezTo>
                    <a:pt x="10010" y="1529"/>
                    <a:pt x="12117" y="2103"/>
                    <a:pt x="13171" y="2867"/>
                  </a:cubicBezTo>
                  <a:cubicBezTo>
                    <a:pt x="13698" y="3441"/>
                    <a:pt x="12117" y="4014"/>
                    <a:pt x="12644" y="4779"/>
                  </a:cubicBezTo>
                  <a:cubicBezTo>
                    <a:pt x="12644" y="5161"/>
                    <a:pt x="13698" y="5543"/>
                    <a:pt x="14224" y="5926"/>
                  </a:cubicBezTo>
                  <a:cubicBezTo>
                    <a:pt x="14224" y="6499"/>
                    <a:pt x="13698" y="6881"/>
                    <a:pt x="13171" y="7264"/>
                  </a:cubicBezTo>
                  <a:cubicBezTo>
                    <a:pt x="13171" y="7646"/>
                    <a:pt x="12644" y="8028"/>
                    <a:pt x="12644" y="8411"/>
                  </a:cubicBezTo>
                  <a:cubicBezTo>
                    <a:pt x="12644" y="8793"/>
                    <a:pt x="12644" y="9366"/>
                    <a:pt x="12644" y="9749"/>
                  </a:cubicBezTo>
                  <a:cubicBezTo>
                    <a:pt x="13171" y="10131"/>
                    <a:pt x="13171" y="10704"/>
                    <a:pt x="13698" y="11278"/>
                  </a:cubicBezTo>
                  <a:cubicBezTo>
                    <a:pt x="13698" y="11660"/>
                    <a:pt x="13698" y="12042"/>
                    <a:pt x="14224" y="12425"/>
                  </a:cubicBezTo>
                  <a:cubicBezTo>
                    <a:pt x="14751" y="12807"/>
                    <a:pt x="16332" y="12998"/>
                    <a:pt x="17385" y="13381"/>
                  </a:cubicBezTo>
                  <a:cubicBezTo>
                    <a:pt x="18439" y="13763"/>
                    <a:pt x="18439" y="14145"/>
                    <a:pt x="18966" y="14527"/>
                  </a:cubicBezTo>
                  <a:cubicBezTo>
                    <a:pt x="20020" y="15101"/>
                    <a:pt x="20546" y="15483"/>
                    <a:pt x="21073" y="15865"/>
                  </a:cubicBezTo>
                  <a:cubicBezTo>
                    <a:pt x="21600" y="16439"/>
                    <a:pt x="21073" y="17204"/>
                    <a:pt x="21073" y="17968"/>
                  </a:cubicBezTo>
                  <a:cubicBezTo>
                    <a:pt x="21073" y="18350"/>
                    <a:pt x="21600" y="18733"/>
                    <a:pt x="21073" y="19115"/>
                  </a:cubicBezTo>
                  <a:cubicBezTo>
                    <a:pt x="20546" y="19497"/>
                    <a:pt x="18966" y="19115"/>
                    <a:pt x="17912" y="19306"/>
                  </a:cubicBezTo>
                  <a:cubicBezTo>
                    <a:pt x="17385" y="19497"/>
                    <a:pt x="17385" y="19880"/>
                    <a:pt x="17385" y="20262"/>
                  </a:cubicBezTo>
                  <a:cubicBezTo>
                    <a:pt x="16859" y="20644"/>
                    <a:pt x="17385" y="21600"/>
                    <a:pt x="16332" y="21409"/>
                  </a:cubicBezTo>
                  <a:cubicBezTo>
                    <a:pt x="14224" y="21218"/>
                    <a:pt x="13171" y="20453"/>
                    <a:pt x="12117" y="19880"/>
                  </a:cubicBezTo>
                  <a:cubicBezTo>
                    <a:pt x="11590" y="19497"/>
                    <a:pt x="11063" y="19306"/>
                    <a:pt x="11063" y="18924"/>
                  </a:cubicBezTo>
                  <a:cubicBezTo>
                    <a:pt x="10537" y="18733"/>
                    <a:pt x="10010" y="18542"/>
                    <a:pt x="10537" y="18350"/>
                  </a:cubicBezTo>
                  <a:cubicBezTo>
                    <a:pt x="11063" y="17777"/>
                    <a:pt x="12117" y="17586"/>
                    <a:pt x="12644" y="17204"/>
                  </a:cubicBezTo>
                  <a:cubicBezTo>
                    <a:pt x="13171" y="16630"/>
                    <a:pt x="13171" y="16057"/>
                    <a:pt x="12644" y="15483"/>
                  </a:cubicBezTo>
                  <a:cubicBezTo>
                    <a:pt x="12117" y="15101"/>
                    <a:pt x="12117" y="14527"/>
                    <a:pt x="11063" y="14527"/>
                  </a:cubicBezTo>
                  <a:cubicBezTo>
                    <a:pt x="9483" y="14336"/>
                    <a:pt x="7902" y="15292"/>
                    <a:pt x="6322" y="14910"/>
                  </a:cubicBezTo>
                  <a:cubicBezTo>
                    <a:pt x="4741" y="14719"/>
                    <a:pt x="5268" y="13763"/>
                    <a:pt x="4215" y="13381"/>
                  </a:cubicBezTo>
                  <a:cubicBezTo>
                    <a:pt x="4215" y="13189"/>
                    <a:pt x="3161" y="13572"/>
                    <a:pt x="2634" y="13572"/>
                  </a:cubicBezTo>
                  <a:cubicBezTo>
                    <a:pt x="2107" y="13189"/>
                    <a:pt x="0" y="12998"/>
                    <a:pt x="0" y="12616"/>
                  </a:cubicBezTo>
                  <a:cubicBezTo>
                    <a:pt x="0" y="12042"/>
                    <a:pt x="2107" y="11660"/>
                    <a:pt x="2634" y="11087"/>
                  </a:cubicBezTo>
                  <a:cubicBezTo>
                    <a:pt x="3161" y="10513"/>
                    <a:pt x="1580" y="9940"/>
                    <a:pt x="2107" y="9366"/>
                  </a:cubicBezTo>
                  <a:cubicBezTo>
                    <a:pt x="2634" y="8984"/>
                    <a:pt x="4741" y="9175"/>
                    <a:pt x="5795" y="8793"/>
                  </a:cubicBezTo>
                  <a:cubicBezTo>
                    <a:pt x="5795" y="8602"/>
                    <a:pt x="5268" y="8602"/>
                    <a:pt x="4741" y="8411"/>
                  </a:cubicBezTo>
                  <a:cubicBezTo>
                    <a:pt x="4741" y="7837"/>
                    <a:pt x="4215" y="7073"/>
                    <a:pt x="4741" y="6499"/>
                  </a:cubicBezTo>
                  <a:cubicBezTo>
                    <a:pt x="4741" y="6117"/>
                    <a:pt x="6322" y="5735"/>
                    <a:pt x="5795" y="5352"/>
                  </a:cubicBezTo>
                  <a:cubicBezTo>
                    <a:pt x="5795" y="4970"/>
                    <a:pt x="3688" y="4779"/>
                    <a:pt x="4215" y="4396"/>
                  </a:cubicBezTo>
                  <a:cubicBezTo>
                    <a:pt x="4215" y="4014"/>
                    <a:pt x="6849" y="4396"/>
                    <a:pt x="7376" y="3823"/>
                  </a:cubicBezTo>
                  <a:cubicBezTo>
                    <a:pt x="7902" y="3441"/>
                    <a:pt x="7376" y="2867"/>
                    <a:pt x="6322" y="2485"/>
                  </a:cubicBezTo>
                  <a:cubicBezTo>
                    <a:pt x="5795" y="1912"/>
                    <a:pt x="3688" y="1720"/>
                    <a:pt x="3161" y="1147"/>
                  </a:cubicBezTo>
                  <a:cubicBezTo>
                    <a:pt x="2634" y="956"/>
                    <a:pt x="3161" y="382"/>
                    <a:pt x="316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5" name="Google Shape;1085;p26"/>
            <p:cNvSpPr/>
            <p:nvPr/>
          </p:nvSpPr>
          <p:spPr>
            <a:xfrm>
              <a:off x="6528920" y="4684005"/>
              <a:ext cx="433309" cy="421353"/>
            </a:xfrm>
            <a:custGeom>
              <a:rect b="b" l="l" r="r" t="t"/>
              <a:pathLst>
                <a:path extrusionOk="0" h="21275" w="21512">
                  <a:moveTo>
                    <a:pt x="20295" y="2112"/>
                  </a:moveTo>
                  <a:lnTo>
                    <a:pt x="19426" y="2112"/>
                  </a:lnTo>
                  <a:lnTo>
                    <a:pt x="18266" y="1671"/>
                  </a:lnTo>
                  <a:lnTo>
                    <a:pt x="16961" y="937"/>
                  </a:lnTo>
                  <a:lnTo>
                    <a:pt x="16091" y="55"/>
                  </a:lnTo>
                  <a:cubicBezTo>
                    <a:pt x="14932" y="202"/>
                    <a:pt x="13772" y="-239"/>
                    <a:pt x="12757" y="202"/>
                  </a:cubicBezTo>
                  <a:cubicBezTo>
                    <a:pt x="12177" y="643"/>
                    <a:pt x="12322" y="1671"/>
                    <a:pt x="12177" y="2259"/>
                  </a:cubicBezTo>
                  <a:cubicBezTo>
                    <a:pt x="12177" y="2700"/>
                    <a:pt x="12467" y="2847"/>
                    <a:pt x="12467" y="3288"/>
                  </a:cubicBezTo>
                  <a:cubicBezTo>
                    <a:pt x="12467" y="3875"/>
                    <a:pt x="12322" y="4610"/>
                    <a:pt x="12177" y="5345"/>
                  </a:cubicBezTo>
                  <a:cubicBezTo>
                    <a:pt x="12177" y="5639"/>
                    <a:pt x="11887" y="5932"/>
                    <a:pt x="11887" y="6226"/>
                  </a:cubicBezTo>
                  <a:cubicBezTo>
                    <a:pt x="11887" y="6814"/>
                    <a:pt x="11887" y="7255"/>
                    <a:pt x="12032" y="7696"/>
                  </a:cubicBezTo>
                  <a:cubicBezTo>
                    <a:pt x="12322" y="8137"/>
                    <a:pt x="12757" y="8577"/>
                    <a:pt x="13192" y="8724"/>
                  </a:cubicBezTo>
                  <a:cubicBezTo>
                    <a:pt x="13337" y="8871"/>
                    <a:pt x="13482" y="8871"/>
                    <a:pt x="13772" y="8871"/>
                  </a:cubicBezTo>
                  <a:cubicBezTo>
                    <a:pt x="13917" y="8871"/>
                    <a:pt x="14497" y="8430"/>
                    <a:pt x="14352" y="8577"/>
                  </a:cubicBezTo>
                  <a:cubicBezTo>
                    <a:pt x="14207" y="9312"/>
                    <a:pt x="14207" y="10341"/>
                    <a:pt x="14062" y="11075"/>
                  </a:cubicBezTo>
                  <a:cubicBezTo>
                    <a:pt x="13917" y="11516"/>
                    <a:pt x="13192" y="11369"/>
                    <a:pt x="12902" y="11222"/>
                  </a:cubicBezTo>
                  <a:cubicBezTo>
                    <a:pt x="12322" y="10928"/>
                    <a:pt x="12177" y="10194"/>
                    <a:pt x="11742" y="9606"/>
                  </a:cubicBezTo>
                  <a:cubicBezTo>
                    <a:pt x="11307" y="9312"/>
                    <a:pt x="11017" y="8871"/>
                    <a:pt x="10728" y="8577"/>
                  </a:cubicBezTo>
                  <a:cubicBezTo>
                    <a:pt x="10438" y="8283"/>
                    <a:pt x="10148" y="8137"/>
                    <a:pt x="9858" y="7843"/>
                  </a:cubicBezTo>
                  <a:cubicBezTo>
                    <a:pt x="9568" y="7549"/>
                    <a:pt x="9568" y="6961"/>
                    <a:pt x="9133" y="6961"/>
                  </a:cubicBezTo>
                  <a:cubicBezTo>
                    <a:pt x="8698" y="6961"/>
                    <a:pt x="8698" y="7696"/>
                    <a:pt x="8408" y="7843"/>
                  </a:cubicBezTo>
                  <a:cubicBezTo>
                    <a:pt x="7828" y="7843"/>
                    <a:pt x="7248" y="7696"/>
                    <a:pt x="6668" y="7402"/>
                  </a:cubicBezTo>
                  <a:cubicBezTo>
                    <a:pt x="6379" y="7402"/>
                    <a:pt x="6234" y="7108"/>
                    <a:pt x="5944" y="6814"/>
                  </a:cubicBezTo>
                  <a:cubicBezTo>
                    <a:pt x="5944" y="6667"/>
                    <a:pt x="5944" y="6373"/>
                    <a:pt x="5799" y="6373"/>
                  </a:cubicBezTo>
                  <a:cubicBezTo>
                    <a:pt x="5364" y="6373"/>
                    <a:pt x="4929" y="6814"/>
                    <a:pt x="4494" y="6814"/>
                  </a:cubicBezTo>
                  <a:cubicBezTo>
                    <a:pt x="4059" y="6667"/>
                    <a:pt x="3914" y="6373"/>
                    <a:pt x="3479" y="6079"/>
                  </a:cubicBezTo>
                  <a:cubicBezTo>
                    <a:pt x="3624" y="6373"/>
                    <a:pt x="3769" y="6667"/>
                    <a:pt x="3769" y="6961"/>
                  </a:cubicBezTo>
                  <a:cubicBezTo>
                    <a:pt x="3769" y="7255"/>
                    <a:pt x="3624" y="7696"/>
                    <a:pt x="3479" y="7990"/>
                  </a:cubicBezTo>
                  <a:cubicBezTo>
                    <a:pt x="3479" y="8283"/>
                    <a:pt x="3479" y="8577"/>
                    <a:pt x="3479" y="8871"/>
                  </a:cubicBezTo>
                  <a:cubicBezTo>
                    <a:pt x="3479" y="9165"/>
                    <a:pt x="3189" y="9312"/>
                    <a:pt x="3189" y="9459"/>
                  </a:cubicBezTo>
                  <a:cubicBezTo>
                    <a:pt x="3334" y="9753"/>
                    <a:pt x="4059" y="10047"/>
                    <a:pt x="3769" y="10047"/>
                  </a:cubicBezTo>
                  <a:lnTo>
                    <a:pt x="0" y="10047"/>
                  </a:lnTo>
                  <a:lnTo>
                    <a:pt x="0" y="17247"/>
                  </a:lnTo>
                  <a:cubicBezTo>
                    <a:pt x="435" y="17834"/>
                    <a:pt x="870" y="18275"/>
                    <a:pt x="1305" y="18863"/>
                  </a:cubicBezTo>
                  <a:cubicBezTo>
                    <a:pt x="1450" y="19157"/>
                    <a:pt x="1595" y="19598"/>
                    <a:pt x="1885" y="19745"/>
                  </a:cubicBezTo>
                  <a:cubicBezTo>
                    <a:pt x="2174" y="20039"/>
                    <a:pt x="2464" y="20185"/>
                    <a:pt x="2754" y="20332"/>
                  </a:cubicBezTo>
                  <a:cubicBezTo>
                    <a:pt x="3334" y="20185"/>
                    <a:pt x="3769" y="20039"/>
                    <a:pt x="4349" y="19892"/>
                  </a:cubicBezTo>
                  <a:cubicBezTo>
                    <a:pt x="4639" y="19892"/>
                    <a:pt x="4929" y="19892"/>
                    <a:pt x="5074" y="20039"/>
                  </a:cubicBezTo>
                  <a:cubicBezTo>
                    <a:pt x="5364" y="20185"/>
                    <a:pt x="5509" y="20626"/>
                    <a:pt x="5799" y="20920"/>
                  </a:cubicBezTo>
                  <a:cubicBezTo>
                    <a:pt x="5944" y="20773"/>
                    <a:pt x="6089" y="20773"/>
                    <a:pt x="6379" y="20773"/>
                  </a:cubicBezTo>
                  <a:cubicBezTo>
                    <a:pt x="6813" y="20773"/>
                    <a:pt x="7103" y="20920"/>
                    <a:pt x="7393" y="20920"/>
                  </a:cubicBezTo>
                  <a:cubicBezTo>
                    <a:pt x="7683" y="21067"/>
                    <a:pt x="7828" y="21214"/>
                    <a:pt x="7973" y="21214"/>
                  </a:cubicBezTo>
                  <a:cubicBezTo>
                    <a:pt x="8408" y="21361"/>
                    <a:pt x="8698" y="21214"/>
                    <a:pt x="8988" y="21067"/>
                  </a:cubicBezTo>
                  <a:cubicBezTo>
                    <a:pt x="9278" y="20920"/>
                    <a:pt x="9423" y="20626"/>
                    <a:pt x="9713" y="20332"/>
                  </a:cubicBezTo>
                  <a:cubicBezTo>
                    <a:pt x="9858" y="20039"/>
                    <a:pt x="10003" y="19745"/>
                    <a:pt x="10148" y="19451"/>
                  </a:cubicBezTo>
                  <a:cubicBezTo>
                    <a:pt x="10438" y="19157"/>
                    <a:pt x="10728" y="18863"/>
                    <a:pt x="11017" y="18716"/>
                  </a:cubicBezTo>
                  <a:cubicBezTo>
                    <a:pt x="11452" y="18275"/>
                    <a:pt x="12032" y="18275"/>
                    <a:pt x="12467" y="17834"/>
                  </a:cubicBezTo>
                  <a:cubicBezTo>
                    <a:pt x="12757" y="17541"/>
                    <a:pt x="12322" y="16953"/>
                    <a:pt x="12612" y="16806"/>
                  </a:cubicBezTo>
                  <a:cubicBezTo>
                    <a:pt x="12902" y="16365"/>
                    <a:pt x="13627" y="16071"/>
                    <a:pt x="14207" y="15924"/>
                  </a:cubicBezTo>
                  <a:cubicBezTo>
                    <a:pt x="14497" y="15777"/>
                    <a:pt x="14787" y="15924"/>
                    <a:pt x="15221" y="15924"/>
                  </a:cubicBezTo>
                  <a:lnTo>
                    <a:pt x="15366" y="15483"/>
                  </a:lnTo>
                  <a:lnTo>
                    <a:pt x="15077" y="14602"/>
                  </a:lnTo>
                  <a:lnTo>
                    <a:pt x="20150" y="12545"/>
                  </a:lnTo>
                  <a:cubicBezTo>
                    <a:pt x="20005" y="12251"/>
                    <a:pt x="19426" y="12104"/>
                    <a:pt x="19426" y="11810"/>
                  </a:cubicBezTo>
                  <a:cubicBezTo>
                    <a:pt x="19426" y="11369"/>
                    <a:pt x="20005" y="11075"/>
                    <a:pt x="20150" y="10634"/>
                  </a:cubicBezTo>
                  <a:cubicBezTo>
                    <a:pt x="20295" y="10194"/>
                    <a:pt x="19860" y="9753"/>
                    <a:pt x="20005" y="9312"/>
                  </a:cubicBezTo>
                  <a:cubicBezTo>
                    <a:pt x="20150" y="9018"/>
                    <a:pt x="20730" y="9165"/>
                    <a:pt x="21020" y="8871"/>
                  </a:cubicBezTo>
                  <a:cubicBezTo>
                    <a:pt x="21020" y="8724"/>
                    <a:pt x="20875" y="8724"/>
                    <a:pt x="20730" y="8577"/>
                  </a:cubicBezTo>
                  <a:cubicBezTo>
                    <a:pt x="20730" y="8137"/>
                    <a:pt x="20585" y="7549"/>
                    <a:pt x="20730" y="7108"/>
                  </a:cubicBezTo>
                  <a:cubicBezTo>
                    <a:pt x="20730" y="6814"/>
                    <a:pt x="21165" y="6520"/>
                    <a:pt x="21020" y="6226"/>
                  </a:cubicBezTo>
                  <a:cubicBezTo>
                    <a:pt x="21020" y="5932"/>
                    <a:pt x="20440" y="5785"/>
                    <a:pt x="20585" y="5492"/>
                  </a:cubicBezTo>
                  <a:cubicBezTo>
                    <a:pt x="20585" y="5198"/>
                    <a:pt x="21310" y="5492"/>
                    <a:pt x="21455" y="5051"/>
                  </a:cubicBezTo>
                  <a:cubicBezTo>
                    <a:pt x="21600" y="4757"/>
                    <a:pt x="21455" y="4316"/>
                    <a:pt x="21165" y="4022"/>
                  </a:cubicBezTo>
                  <a:cubicBezTo>
                    <a:pt x="21020" y="3581"/>
                    <a:pt x="20440" y="3434"/>
                    <a:pt x="20295" y="2994"/>
                  </a:cubicBezTo>
                  <a:cubicBezTo>
                    <a:pt x="20150" y="2847"/>
                    <a:pt x="20295" y="2406"/>
                    <a:pt x="20295" y="21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6" name="Google Shape;1086;p26"/>
            <p:cNvSpPr/>
            <p:nvPr/>
          </p:nvSpPr>
          <p:spPr>
            <a:xfrm>
              <a:off x="6152176" y="4577186"/>
              <a:ext cx="454904" cy="525016"/>
            </a:xfrm>
            <a:custGeom>
              <a:rect b="b" l="l" r="r" t="t"/>
              <a:pathLst>
                <a:path extrusionOk="0" h="21600" w="21389">
                  <a:moveTo>
                    <a:pt x="825" y="0"/>
                  </a:moveTo>
                  <a:cubicBezTo>
                    <a:pt x="825" y="120"/>
                    <a:pt x="1238" y="360"/>
                    <a:pt x="1238" y="600"/>
                  </a:cubicBezTo>
                  <a:cubicBezTo>
                    <a:pt x="1238" y="720"/>
                    <a:pt x="825" y="600"/>
                    <a:pt x="963" y="720"/>
                  </a:cubicBezTo>
                  <a:cubicBezTo>
                    <a:pt x="963" y="1080"/>
                    <a:pt x="1238" y="1320"/>
                    <a:pt x="1376" y="1560"/>
                  </a:cubicBezTo>
                  <a:cubicBezTo>
                    <a:pt x="1651" y="1920"/>
                    <a:pt x="1926" y="2160"/>
                    <a:pt x="2064" y="2520"/>
                  </a:cubicBezTo>
                  <a:cubicBezTo>
                    <a:pt x="2339" y="3240"/>
                    <a:pt x="2889" y="3960"/>
                    <a:pt x="2889" y="4800"/>
                  </a:cubicBezTo>
                  <a:cubicBezTo>
                    <a:pt x="2889" y="5040"/>
                    <a:pt x="2339" y="5160"/>
                    <a:pt x="2201" y="5520"/>
                  </a:cubicBezTo>
                  <a:cubicBezTo>
                    <a:pt x="2201" y="5760"/>
                    <a:pt x="2339" y="6120"/>
                    <a:pt x="2476" y="6360"/>
                  </a:cubicBezTo>
                  <a:cubicBezTo>
                    <a:pt x="2614" y="6840"/>
                    <a:pt x="2889" y="7320"/>
                    <a:pt x="3027" y="7800"/>
                  </a:cubicBezTo>
                  <a:cubicBezTo>
                    <a:pt x="3302" y="8280"/>
                    <a:pt x="3715" y="8760"/>
                    <a:pt x="3715" y="9360"/>
                  </a:cubicBezTo>
                  <a:cubicBezTo>
                    <a:pt x="3715" y="9960"/>
                    <a:pt x="3577" y="10680"/>
                    <a:pt x="3302" y="11160"/>
                  </a:cubicBezTo>
                  <a:cubicBezTo>
                    <a:pt x="3164" y="11520"/>
                    <a:pt x="2889" y="11760"/>
                    <a:pt x="2614" y="12000"/>
                  </a:cubicBezTo>
                  <a:cubicBezTo>
                    <a:pt x="2339" y="12360"/>
                    <a:pt x="1789" y="12720"/>
                    <a:pt x="1513" y="13200"/>
                  </a:cubicBezTo>
                  <a:cubicBezTo>
                    <a:pt x="1238" y="13560"/>
                    <a:pt x="1238" y="13920"/>
                    <a:pt x="1101" y="14400"/>
                  </a:cubicBezTo>
                  <a:cubicBezTo>
                    <a:pt x="963" y="15000"/>
                    <a:pt x="825" y="15720"/>
                    <a:pt x="688" y="16440"/>
                  </a:cubicBezTo>
                  <a:cubicBezTo>
                    <a:pt x="550" y="17040"/>
                    <a:pt x="275" y="17520"/>
                    <a:pt x="138" y="18000"/>
                  </a:cubicBezTo>
                  <a:cubicBezTo>
                    <a:pt x="0" y="18720"/>
                    <a:pt x="0" y="19440"/>
                    <a:pt x="0" y="20160"/>
                  </a:cubicBezTo>
                  <a:cubicBezTo>
                    <a:pt x="275" y="20160"/>
                    <a:pt x="550" y="20160"/>
                    <a:pt x="963" y="20160"/>
                  </a:cubicBezTo>
                  <a:cubicBezTo>
                    <a:pt x="1376" y="20040"/>
                    <a:pt x="1651" y="19680"/>
                    <a:pt x="2064" y="19680"/>
                  </a:cubicBezTo>
                  <a:cubicBezTo>
                    <a:pt x="2339" y="19680"/>
                    <a:pt x="2752" y="19800"/>
                    <a:pt x="3027" y="19920"/>
                  </a:cubicBezTo>
                  <a:cubicBezTo>
                    <a:pt x="3302" y="20040"/>
                    <a:pt x="3577" y="20400"/>
                    <a:pt x="3852" y="20400"/>
                  </a:cubicBezTo>
                  <a:cubicBezTo>
                    <a:pt x="6329" y="20520"/>
                    <a:pt x="8943" y="20160"/>
                    <a:pt x="11419" y="20400"/>
                  </a:cubicBezTo>
                  <a:cubicBezTo>
                    <a:pt x="11832" y="20400"/>
                    <a:pt x="11969" y="20880"/>
                    <a:pt x="12245" y="21120"/>
                  </a:cubicBezTo>
                  <a:cubicBezTo>
                    <a:pt x="12657" y="21240"/>
                    <a:pt x="12932" y="21360"/>
                    <a:pt x="13345" y="21360"/>
                  </a:cubicBezTo>
                  <a:cubicBezTo>
                    <a:pt x="13896" y="21480"/>
                    <a:pt x="14446" y="21600"/>
                    <a:pt x="14996" y="21600"/>
                  </a:cubicBezTo>
                  <a:cubicBezTo>
                    <a:pt x="15271" y="21600"/>
                    <a:pt x="15684" y="21360"/>
                    <a:pt x="15959" y="21360"/>
                  </a:cubicBezTo>
                  <a:cubicBezTo>
                    <a:pt x="16372" y="21360"/>
                    <a:pt x="16785" y="21600"/>
                    <a:pt x="17060" y="21600"/>
                  </a:cubicBezTo>
                  <a:cubicBezTo>
                    <a:pt x="18161" y="21480"/>
                    <a:pt x="19261" y="21120"/>
                    <a:pt x="20362" y="21000"/>
                  </a:cubicBezTo>
                  <a:cubicBezTo>
                    <a:pt x="20087" y="20880"/>
                    <a:pt x="19811" y="20760"/>
                    <a:pt x="19536" y="20520"/>
                  </a:cubicBezTo>
                  <a:cubicBezTo>
                    <a:pt x="19261" y="20400"/>
                    <a:pt x="19124" y="20040"/>
                    <a:pt x="18986" y="19800"/>
                  </a:cubicBezTo>
                  <a:cubicBezTo>
                    <a:pt x="18573" y="19320"/>
                    <a:pt x="18161" y="18960"/>
                    <a:pt x="17748" y="18480"/>
                  </a:cubicBezTo>
                  <a:lnTo>
                    <a:pt x="17748" y="12600"/>
                  </a:lnTo>
                  <a:lnTo>
                    <a:pt x="21325" y="12600"/>
                  </a:lnTo>
                  <a:cubicBezTo>
                    <a:pt x="21600" y="12600"/>
                    <a:pt x="20912" y="12360"/>
                    <a:pt x="20775" y="12120"/>
                  </a:cubicBezTo>
                  <a:cubicBezTo>
                    <a:pt x="20775" y="12000"/>
                    <a:pt x="21050" y="11880"/>
                    <a:pt x="21050" y="11640"/>
                  </a:cubicBezTo>
                  <a:cubicBezTo>
                    <a:pt x="21050" y="11400"/>
                    <a:pt x="21050" y="11160"/>
                    <a:pt x="21050" y="10920"/>
                  </a:cubicBezTo>
                  <a:cubicBezTo>
                    <a:pt x="21187" y="10680"/>
                    <a:pt x="21325" y="10320"/>
                    <a:pt x="21325" y="10080"/>
                  </a:cubicBezTo>
                  <a:cubicBezTo>
                    <a:pt x="21325" y="9840"/>
                    <a:pt x="21187" y="9600"/>
                    <a:pt x="21050" y="9360"/>
                  </a:cubicBezTo>
                  <a:cubicBezTo>
                    <a:pt x="21050" y="9240"/>
                    <a:pt x="21050" y="9120"/>
                    <a:pt x="20912" y="9120"/>
                  </a:cubicBezTo>
                  <a:cubicBezTo>
                    <a:pt x="20499" y="9120"/>
                    <a:pt x="19949" y="9240"/>
                    <a:pt x="19536" y="9360"/>
                  </a:cubicBezTo>
                  <a:cubicBezTo>
                    <a:pt x="19124" y="9480"/>
                    <a:pt x="18573" y="9720"/>
                    <a:pt x="18161" y="9720"/>
                  </a:cubicBezTo>
                  <a:cubicBezTo>
                    <a:pt x="17885" y="9720"/>
                    <a:pt x="18023" y="9480"/>
                    <a:pt x="18161" y="9240"/>
                  </a:cubicBezTo>
                  <a:cubicBezTo>
                    <a:pt x="18161" y="9120"/>
                    <a:pt x="18298" y="8880"/>
                    <a:pt x="18298" y="8640"/>
                  </a:cubicBezTo>
                  <a:cubicBezTo>
                    <a:pt x="18298" y="8160"/>
                    <a:pt x="18436" y="7680"/>
                    <a:pt x="18298" y="7320"/>
                  </a:cubicBezTo>
                  <a:cubicBezTo>
                    <a:pt x="18161" y="6960"/>
                    <a:pt x="17473" y="6960"/>
                    <a:pt x="17473" y="6600"/>
                  </a:cubicBezTo>
                  <a:cubicBezTo>
                    <a:pt x="17335" y="6000"/>
                    <a:pt x="17610" y="5160"/>
                    <a:pt x="17610" y="4440"/>
                  </a:cubicBezTo>
                  <a:cubicBezTo>
                    <a:pt x="17610" y="4200"/>
                    <a:pt x="17473" y="3960"/>
                    <a:pt x="17335" y="3600"/>
                  </a:cubicBezTo>
                  <a:cubicBezTo>
                    <a:pt x="17335" y="3480"/>
                    <a:pt x="17610" y="3360"/>
                    <a:pt x="17473" y="3120"/>
                  </a:cubicBezTo>
                  <a:cubicBezTo>
                    <a:pt x="17473" y="2880"/>
                    <a:pt x="17473" y="2520"/>
                    <a:pt x="17197" y="2400"/>
                  </a:cubicBezTo>
                  <a:cubicBezTo>
                    <a:pt x="16647" y="2160"/>
                    <a:pt x="16097" y="2520"/>
                    <a:pt x="15546" y="2520"/>
                  </a:cubicBezTo>
                  <a:cubicBezTo>
                    <a:pt x="15409" y="2400"/>
                    <a:pt x="15409" y="2160"/>
                    <a:pt x="15271" y="2160"/>
                  </a:cubicBezTo>
                  <a:cubicBezTo>
                    <a:pt x="15134" y="2040"/>
                    <a:pt x="14996" y="2160"/>
                    <a:pt x="14859" y="2160"/>
                  </a:cubicBezTo>
                  <a:cubicBezTo>
                    <a:pt x="14446" y="2160"/>
                    <a:pt x="14033" y="2160"/>
                    <a:pt x="13758" y="2400"/>
                  </a:cubicBezTo>
                  <a:cubicBezTo>
                    <a:pt x="13483" y="2520"/>
                    <a:pt x="13758" y="2880"/>
                    <a:pt x="13620" y="3120"/>
                  </a:cubicBezTo>
                  <a:cubicBezTo>
                    <a:pt x="13620" y="3240"/>
                    <a:pt x="13483" y="3360"/>
                    <a:pt x="13483" y="3480"/>
                  </a:cubicBezTo>
                  <a:cubicBezTo>
                    <a:pt x="13345" y="3600"/>
                    <a:pt x="13483" y="3840"/>
                    <a:pt x="13345" y="3960"/>
                  </a:cubicBezTo>
                  <a:cubicBezTo>
                    <a:pt x="13070" y="4080"/>
                    <a:pt x="12795" y="3960"/>
                    <a:pt x="12657" y="3960"/>
                  </a:cubicBezTo>
                  <a:cubicBezTo>
                    <a:pt x="12245" y="3960"/>
                    <a:pt x="11969" y="3960"/>
                    <a:pt x="11694" y="3960"/>
                  </a:cubicBezTo>
                  <a:cubicBezTo>
                    <a:pt x="11006" y="3960"/>
                    <a:pt x="10456" y="4200"/>
                    <a:pt x="9906" y="3960"/>
                  </a:cubicBezTo>
                  <a:cubicBezTo>
                    <a:pt x="9355" y="3720"/>
                    <a:pt x="9218" y="3120"/>
                    <a:pt x="9080" y="2640"/>
                  </a:cubicBezTo>
                  <a:cubicBezTo>
                    <a:pt x="8943" y="2280"/>
                    <a:pt x="8805" y="1920"/>
                    <a:pt x="8805" y="1680"/>
                  </a:cubicBezTo>
                  <a:cubicBezTo>
                    <a:pt x="8805" y="1320"/>
                    <a:pt x="8805" y="1080"/>
                    <a:pt x="8668" y="720"/>
                  </a:cubicBezTo>
                  <a:cubicBezTo>
                    <a:pt x="8668" y="480"/>
                    <a:pt x="8805" y="120"/>
                    <a:pt x="8530" y="120"/>
                  </a:cubicBezTo>
                  <a:lnTo>
                    <a:pt x="2752" y="120"/>
                  </a:lnTo>
                  <a:cubicBezTo>
                    <a:pt x="2476" y="120"/>
                    <a:pt x="2201" y="120"/>
                    <a:pt x="1926" y="120"/>
                  </a:cubicBezTo>
                  <a:cubicBezTo>
                    <a:pt x="1651" y="120"/>
                    <a:pt x="1513" y="360"/>
                    <a:pt x="1376" y="360"/>
                  </a:cubicBezTo>
                  <a:cubicBezTo>
                    <a:pt x="1101" y="360"/>
                    <a:pt x="963" y="120"/>
                    <a:pt x="82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7" name="Google Shape;1087;p26"/>
            <p:cNvSpPr/>
            <p:nvPr/>
          </p:nvSpPr>
          <p:spPr>
            <a:xfrm>
              <a:off x="6808443" y="4363292"/>
              <a:ext cx="391330" cy="464250"/>
            </a:xfrm>
            <a:custGeom>
              <a:rect b="b" l="l" r="r" t="t"/>
              <a:pathLst>
                <a:path extrusionOk="0" h="21600" w="21600">
                  <a:moveTo>
                    <a:pt x="2418" y="14943"/>
                  </a:moveTo>
                  <a:lnTo>
                    <a:pt x="3385" y="15758"/>
                  </a:lnTo>
                  <a:lnTo>
                    <a:pt x="4836" y="16438"/>
                  </a:lnTo>
                  <a:lnTo>
                    <a:pt x="6125" y="16845"/>
                  </a:lnTo>
                  <a:lnTo>
                    <a:pt x="7093" y="16845"/>
                  </a:lnTo>
                  <a:cubicBezTo>
                    <a:pt x="7576" y="17117"/>
                    <a:pt x="8060" y="17253"/>
                    <a:pt x="8543" y="17525"/>
                  </a:cubicBezTo>
                  <a:cubicBezTo>
                    <a:pt x="9188" y="17932"/>
                    <a:pt x="9833" y="18340"/>
                    <a:pt x="10155" y="18883"/>
                  </a:cubicBezTo>
                  <a:cubicBezTo>
                    <a:pt x="10316" y="19291"/>
                    <a:pt x="9833" y="19698"/>
                    <a:pt x="9994" y="20242"/>
                  </a:cubicBezTo>
                  <a:cubicBezTo>
                    <a:pt x="9994" y="20513"/>
                    <a:pt x="10316" y="20785"/>
                    <a:pt x="10478" y="21057"/>
                  </a:cubicBezTo>
                  <a:cubicBezTo>
                    <a:pt x="10800" y="21192"/>
                    <a:pt x="10961" y="21192"/>
                    <a:pt x="11122" y="21328"/>
                  </a:cubicBezTo>
                  <a:cubicBezTo>
                    <a:pt x="11445" y="21328"/>
                    <a:pt x="11928" y="21328"/>
                    <a:pt x="12251" y="21328"/>
                  </a:cubicBezTo>
                  <a:cubicBezTo>
                    <a:pt x="12573" y="21192"/>
                    <a:pt x="12734" y="20649"/>
                    <a:pt x="13057" y="20649"/>
                  </a:cubicBezTo>
                  <a:cubicBezTo>
                    <a:pt x="13540" y="20785"/>
                    <a:pt x="13540" y="21464"/>
                    <a:pt x="14024" y="21600"/>
                  </a:cubicBezTo>
                  <a:cubicBezTo>
                    <a:pt x="14507" y="21600"/>
                    <a:pt x="14830" y="21192"/>
                    <a:pt x="15152" y="21192"/>
                  </a:cubicBezTo>
                  <a:cubicBezTo>
                    <a:pt x="15636" y="21192"/>
                    <a:pt x="15797" y="21600"/>
                    <a:pt x="16281" y="21464"/>
                  </a:cubicBezTo>
                  <a:cubicBezTo>
                    <a:pt x="16603" y="21328"/>
                    <a:pt x="16603" y="20921"/>
                    <a:pt x="17087" y="20785"/>
                  </a:cubicBezTo>
                  <a:cubicBezTo>
                    <a:pt x="17248" y="20649"/>
                    <a:pt x="17570" y="20649"/>
                    <a:pt x="17731" y="20785"/>
                  </a:cubicBezTo>
                  <a:cubicBezTo>
                    <a:pt x="18054" y="20785"/>
                    <a:pt x="18054" y="21057"/>
                    <a:pt x="18215" y="21057"/>
                  </a:cubicBezTo>
                  <a:cubicBezTo>
                    <a:pt x="18537" y="20921"/>
                    <a:pt x="18860" y="20785"/>
                    <a:pt x="19021" y="20649"/>
                  </a:cubicBezTo>
                  <a:cubicBezTo>
                    <a:pt x="19343" y="20513"/>
                    <a:pt x="19827" y="20513"/>
                    <a:pt x="19988" y="20377"/>
                  </a:cubicBezTo>
                  <a:cubicBezTo>
                    <a:pt x="20633" y="20106"/>
                    <a:pt x="21116" y="19562"/>
                    <a:pt x="21600" y="19155"/>
                  </a:cubicBezTo>
                  <a:cubicBezTo>
                    <a:pt x="21600" y="18883"/>
                    <a:pt x="21439" y="18747"/>
                    <a:pt x="21278" y="18475"/>
                  </a:cubicBezTo>
                  <a:cubicBezTo>
                    <a:pt x="21116" y="18204"/>
                    <a:pt x="20794" y="17932"/>
                    <a:pt x="20794" y="17525"/>
                  </a:cubicBezTo>
                  <a:cubicBezTo>
                    <a:pt x="20633" y="17253"/>
                    <a:pt x="20633" y="16845"/>
                    <a:pt x="20472" y="16574"/>
                  </a:cubicBezTo>
                  <a:cubicBezTo>
                    <a:pt x="20310" y="16030"/>
                    <a:pt x="19827" y="15487"/>
                    <a:pt x="19666" y="14943"/>
                  </a:cubicBezTo>
                  <a:cubicBezTo>
                    <a:pt x="19666" y="14672"/>
                    <a:pt x="19827" y="14264"/>
                    <a:pt x="19827" y="13992"/>
                  </a:cubicBezTo>
                  <a:cubicBezTo>
                    <a:pt x="19988" y="13585"/>
                    <a:pt x="19827" y="13177"/>
                    <a:pt x="19827" y="12906"/>
                  </a:cubicBezTo>
                  <a:cubicBezTo>
                    <a:pt x="19988" y="12634"/>
                    <a:pt x="20149" y="12498"/>
                    <a:pt x="20149" y="12226"/>
                  </a:cubicBezTo>
                  <a:cubicBezTo>
                    <a:pt x="19988" y="11683"/>
                    <a:pt x="19827" y="11275"/>
                    <a:pt x="19504" y="10868"/>
                  </a:cubicBezTo>
                  <a:cubicBezTo>
                    <a:pt x="19343" y="10596"/>
                    <a:pt x="18860" y="10596"/>
                    <a:pt x="18699" y="10325"/>
                  </a:cubicBezTo>
                  <a:cubicBezTo>
                    <a:pt x="18537" y="10053"/>
                    <a:pt x="18699" y="9781"/>
                    <a:pt x="18699" y="9509"/>
                  </a:cubicBezTo>
                  <a:cubicBezTo>
                    <a:pt x="18860" y="9102"/>
                    <a:pt x="19021" y="8830"/>
                    <a:pt x="19182" y="8558"/>
                  </a:cubicBezTo>
                  <a:cubicBezTo>
                    <a:pt x="19343" y="8287"/>
                    <a:pt x="19666" y="8015"/>
                    <a:pt x="19827" y="7879"/>
                  </a:cubicBezTo>
                  <a:lnTo>
                    <a:pt x="16442" y="5298"/>
                  </a:lnTo>
                  <a:lnTo>
                    <a:pt x="16281" y="4483"/>
                  </a:lnTo>
                  <a:lnTo>
                    <a:pt x="8221" y="0"/>
                  </a:lnTo>
                  <a:cubicBezTo>
                    <a:pt x="7899" y="136"/>
                    <a:pt x="7737" y="272"/>
                    <a:pt x="7415" y="408"/>
                  </a:cubicBezTo>
                  <a:cubicBezTo>
                    <a:pt x="6770" y="543"/>
                    <a:pt x="6125" y="543"/>
                    <a:pt x="5481" y="408"/>
                  </a:cubicBezTo>
                  <a:cubicBezTo>
                    <a:pt x="4675" y="408"/>
                    <a:pt x="3869" y="272"/>
                    <a:pt x="3063" y="272"/>
                  </a:cubicBezTo>
                  <a:cubicBezTo>
                    <a:pt x="2579" y="272"/>
                    <a:pt x="2257" y="543"/>
                    <a:pt x="1773" y="543"/>
                  </a:cubicBezTo>
                  <a:cubicBezTo>
                    <a:pt x="2096" y="815"/>
                    <a:pt x="2418" y="951"/>
                    <a:pt x="2579" y="1358"/>
                  </a:cubicBezTo>
                  <a:cubicBezTo>
                    <a:pt x="2740" y="1630"/>
                    <a:pt x="2579" y="1902"/>
                    <a:pt x="2579" y="2309"/>
                  </a:cubicBezTo>
                  <a:cubicBezTo>
                    <a:pt x="2579" y="2445"/>
                    <a:pt x="2901" y="2717"/>
                    <a:pt x="2901" y="2989"/>
                  </a:cubicBezTo>
                  <a:cubicBezTo>
                    <a:pt x="2740" y="3260"/>
                    <a:pt x="2257" y="3396"/>
                    <a:pt x="2096" y="3668"/>
                  </a:cubicBezTo>
                  <a:lnTo>
                    <a:pt x="2096" y="4075"/>
                  </a:lnTo>
                  <a:lnTo>
                    <a:pt x="2740" y="4483"/>
                  </a:lnTo>
                  <a:lnTo>
                    <a:pt x="2740" y="5026"/>
                  </a:lnTo>
                  <a:lnTo>
                    <a:pt x="1934" y="5706"/>
                  </a:lnTo>
                  <a:lnTo>
                    <a:pt x="1451" y="6385"/>
                  </a:lnTo>
                  <a:lnTo>
                    <a:pt x="0" y="7743"/>
                  </a:lnTo>
                  <a:cubicBezTo>
                    <a:pt x="0" y="8151"/>
                    <a:pt x="161" y="8558"/>
                    <a:pt x="161" y="8830"/>
                  </a:cubicBezTo>
                  <a:cubicBezTo>
                    <a:pt x="161" y="9238"/>
                    <a:pt x="161" y="9509"/>
                    <a:pt x="161" y="9781"/>
                  </a:cubicBezTo>
                  <a:cubicBezTo>
                    <a:pt x="161" y="10189"/>
                    <a:pt x="161" y="10596"/>
                    <a:pt x="322" y="11004"/>
                  </a:cubicBezTo>
                  <a:cubicBezTo>
                    <a:pt x="484" y="11411"/>
                    <a:pt x="806" y="11683"/>
                    <a:pt x="1128" y="11955"/>
                  </a:cubicBezTo>
                  <a:cubicBezTo>
                    <a:pt x="1451" y="12498"/>
                    <a:pt x="1773" y="12906"/>
                    <a:pt x="1934" y="13313"/>
                  </a:cubicBezTo>
                  <a:cubicBezTo>
                    <a:pt x="2257" y="13857"/>
                    <a:pt x="2257" y="14400"/>
                    <a:pt x="2418" y="149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8" name="Google Shape;1088;p26"/>
            <p:cNvSpPr/>
            <p:nvPr/>
          </p:nvSpPr>
          <p:spPr>
            <a:xfrm>
              <a:off x="6788998" y="4430636"/>
              <a:ext cx="70488" cy="97939"/>
            </a:xfrm>
            <a:custGeom>
              <a:rect b="b" l="l" r="r" t="t"/>
              <a:pathLst>
                <a:path extrusionOk="0" h="21228" w="21600">
                  <a:moveTo>
                    <a:pt x="6300" y="21228"/>
                  </a:moveTo>
                  <a:cubicBezTo>
                    <a:pt x="5400" y="19322"/>
                    <a:pt x="4500" y="18052"/>
                    <a:pt x="4500" y="16146"/>
                  </a:cubicBezTo>
                  <a:cubicBezTo>
                    <a:pt x="3600" y="13604"/>
                    <a:pt x="2700" y="10428"/>
                    <a:pt x="2700" y="7887"/>
                  </a:cubicBezTo>
                  <a:cubicBezTo>
                    <a:pt x="2700" y="7252"/>
                    <a:pt x="3600" y="6616"/>
                    <a:pt x="3600" y="5346"/>
                  </a:cubicBezTo>
                  <a:cubicBezTo>
                    <a:pt x="2700" y="4710"/>
                    <a:pt x="1800" y="3440"/>
                    <a:pt x="0" y="2804"/>
                  </a:cubicBezTo>
                  <a:cubicBezTo>
                    <a:pt x="1800" y="2169"/>
                    <a:pt x="2700" y="2169"/>
                    <a:pt x="3600" y="2169"/>
                  </a:cubicBezTo>
                  <a:cubicBezTo>
                    <a:pt x="4500" y="2169"/>
                    <a:pt x="4500" y="3440"/>
                    <a:pt x="5400" y="3440"/>
                  </a:cubicBezTo>
                  <a:cubicBezTo>
                    <a:pt x="6300" y="3440"/>
                    <a:pt x="8100" y="3440"/>
                    <a:pt x="9000" y="3440"/>
                  </a:cubicBezTo>
                  <a:cubicBezTo>
                    <a:pt x="9900" y="2804"/>
                    <a:pt x="9900" y="899"/>
                    <a:pt x="10800" y="263"/>
                  </a:cubicBezTo>
                  <a:cubicBezTo>
                    <a:pt x="12600" y="-372"/>
                    <a:pt x="14400" y="263"/>
                    <a:pt x="15300" y="899"/>
                  </a:cubicBezTo>
                  <a:cubicBezTo>
                    <a:pt x="17100" y="899"/>
                    <a:pt x="17100" y="1534"/>
                    <a:pt x="18000" y="2169"/>
                  </a:cubicBezTo>
                  <a:lnTo>
                    <a:pt x="18000" y="4075"/>
                  </a:lnTo>
                  <a:lnTo>
                    <a:pt x="21600" y="5981"/>
                  </a:lnTo>
                  <a:lnTo>
                    <a:pt x="21600" y="8522"/>
                  </a:lnTo>
                  <a:lnTo>
                    <a:pt x="17100" y="11699"/>
                  </a:lnTo>
                  <a:lnTo>
                    <a:pt x="14400" y="14875"/>
                  </a:lnTo>
                  <a:lnTo>
                    <a:pt x="6300" y="21228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9" name="Google Shape;1089;p26"/>
            <p:cNvSpPr/>
            <p:nvPr/>
          </p:nvSpPr>
          <p:spPr>
            <a:xfrm>
              <a:off x="6786567" y="4375447"/>
              <a:ext cx="75351" cy="72919"/>
            </a:xfrm>
            <a:custGeom>
              <a:rect b="b" l="l" r="r" t="t"/>
              <a:pathLst>
                <a:path extrusionOk="0" h="21600" w="21600">
                  <a:moveTo>
                    <a:pt x="831" y="20736"/>
                  </a:moveTo>
                  <a:cubicBezTo>
                    <a:pt x="831" y="19008"/>
                    <a:pt x="0" y="18144"/>
                    <a:pt x="0" y="17280"/>
                  </a:cubicBezTo>
                  <a:cubicBezTo>
                    <a:pt x="831" y="13824"/>
                    <a:pt x="2492" y="10368"/>
                    <a:pt x="3323" y="6912"/>
                  </a:cubicBezTo>
                  <a:cubicBezTo>
                    <a:pt x="4154" y="5184"/>
                    <a:pt x="5815" y="4320"/>
                    <a:pt x="6646" y="2592"/>
                  </a:cubicBezTo>
                  <a:cubicBezTo>
                    <a:pt x="8308" y="3456"/>
                    <a:pt x="9969" y="4320"/>
                    <a:pt x="11631" y="3456"/>
                  </a:cubicBezTo>
                  <a:cubicBezTo>
                    <a:pt x="14123" y="3456"/>
                    <a:pt x="14954" y="864"/>
                    <a:pt x="15785" y="0"/>
                  </a:cubicBezTo>
                  <a:cubicBezTo>
                    <a:pt x="17446" y="1728"/>
                    <a:pt x="19108" y="2592"/>
                    <a:pt x="19938" y="5184"/>
                  </a:cubicBezTo>
                  <a:cubicBezTo>
                    <a:pt x="20769" y="6912"/>
                    <a:pt x="19938" y="8640"/>
                    <a:pt x="19938" y="11232"/>
                  </a:cubicBezTo>
                  <a:cubicBezTo>
                    <a:pt x="19938" y="12096"/>
                    <a:pt x="21600" y="13824"/>
                    <a:pt x="21600" y="15552"/>
                  </a:cubicBezTo>
                  <a:cubicBezTo>
                    <a:pt x="20769" y="17280"/>
                    <a:pt x="18277" y="18144"/>
                    <a:pt x="17446" y="19872"/>
                  </a:cubicBezTo>
                  <a:cubicBezTo>
                    <a:pt x="16615" y="19008"/>
                    <a:pt x="16615" y="18144"/>
                    <a:pt x="14954" y="18144"/>
                  </a:cubicBezTo>
                  <a:cubicBezTo>
                    <a:pt x="14123" y="17280"/>
                    <a:pt x="12462" y="16416"/>
                    <a:pt x="10800" y="17280"/>
                  </a:cubicBezTo>
                  <a:cubicBezTo>
                    <a:pt x="9969" y="18144"/>
                    <a:pt x="9969" y="20736"/>
                    <a:pt x="9138" y="21600"/>
                  </a:cubicBezTo>
                  <a:cubicBezTo>
                    <a:pt x="8308" y="21600"/>
                    <a:pt x="6646" y="21600"/>
                    <a:pt x="5815" y="21600"/>
                  </a:cubicBezTo>
                  <a:cubicBezTo>
                    <a:pt x="4985" y="21600"/>
                    <a:pt x="4985" y="19872"/>
                    <a:pt x="4154" y="19872"/>
                  </a:cubicBezTo>
                  <a:cubicBezTo>
                    <a:pt x="3323" y="19872"/>
                    <a:pt x="2492" y="19872"/>
                    <a:pt x="831" y="20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0" name="Google Shape;1090;p26"/>
            <p:cNvSpPr/>
            <p:nvPr/>
          </p:nvSpPr>
          <p:spPr>
            <a:xfrm>
              <a:off x="6161898" y="4518825"/>
              <a:ext cx="41320" cy="58536"/>
            </a:xfrm>
            <a:custGeom>
              <a:rect b="b" l="l" r="r" t="t"/>
              <a:pathLst>
                <a:path extrusionOk="0" h="20007" w="21600">
                  <a:moveTo>
                    <a:pt x="4629" y="19749"/>
                  </a:moveTo>
                  <a:cubicBezTo>
                    <a:pt x="4629" y="17692"/>
                    <a:pt x="4629" y="15635"/>
                    <a:pt x="4629" y="13578"/>
                  </a:cubicBezTo>
                  <a:cubicBezTo>
                    <a:pt x="3086" y="11521"/>
                    <a:pt x="1543" y="9464"/>
                    <a:pt x="0" y="7407"/>
                  </a:cubicBezTo>
                  <a:cubicBezTo>
                    <a:pt x="4629" y="5349"/>
                    <a:pt x="9257" y="1235"/>
                    <a:pt x="15429" y="207"/>
                  </a:cubicBezTo>
                  <a:cubicBezTo>
                    <a:pt x="16971" y="-822"/>
                    <a:pt x="20057" y="2264"/>
                    <a:pt x="21600" y="3292"/>
                  </a:cubicBezTo>
                  <a:cubicBezTo>
                    <a:pt x="16971" y="4321"/>
                    <a:pt x="12343" y="6378"/>
                    <a:pt x="9257" y="8435"/>
                  </a:cubicBezTo>
                  <a:cubicBezTo>
                    <a:pt x="7714" y="11521"/>
                    <a:pt x="12343" y="15635"/>
                    <a:pt x="10800" y="18721"/>
                  </a:cubicBezTo>
                  <a:cubicBezTo>
                    <a:pt x="9257" y="20778"/>
                    <a:pt x="6171" y="19749"/>
                    <a:pt x="4629" y="19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1" name="Google Shape;1091;p26"/>
            <p:cNvSpPr/>
            <p:nvPr/>
          </p:nvSpPr>
          <p:spPr>
            <a:xfrm>
              <a:off x="6171621" y="4108078"/>
              <a:ext cx="702450" cy="801609"/>
            </a:xfrm>
            <a:custGeom>
              <a:rect b="b" l="l" r="r" t="t"/>
              <a:pathLst>
                <a:path extrusionOk="0" h="21521" w="21600">
                  <a:moveTo>
                    <a:pt x="986" y="11311"/>
                  </a:moveTo>
                  <a:cubicBezTo>
                    <a:pt x="1076" y="11311"/>
                    <a:pt x="1255" y="11546"/>
                    <a:pt x="1434" y="11546"/>
                  </a:cubicBezTo>
                  <a:cubicBezTo>
                    <a:pt x="1524" y="11468"/>
                    <a:pt x="1524" y="11232"/>
                    <a:pt x="1613" y="11153"/>
                  </a:cubicBezTo>
                  <a:cubicBezTo>
                    <a:pt x="1882" y="10996"/>
                    <a:pt x="2151" y="10839"/>
                    <a:pt x="2420" y="10839"/>
                  </a:cubicBezTo>
                  <a:cubicBezTo>
                    <a:pt x="2599" y="10839"/>
                    <a:pt x="2330" y="11153"/>
                    <a:pt x="2420" y="11311"/>
                  </a:cubicBezTo>
                  <a:cubicBezTo>
                    <a:pt x="2510" y="11389"/>
                    <a:pt x="2778" y="11468"/>
                    <a:pt x="2958" y="11389"/>
                  </a:cubicBezTo>
                  <a:cubicBezTo>
                    <a:pt x="3227" y="11311"/>
                    <a:pt x="3227" y="10996"/>
                    <a:pt x="3406" y="10839"/>
                  </a:cubicBezTo>
                  <a:cubicBezTo>
                    <a:pt x="3585" y="10682"/>
                    <a:pt x="4033" y="10761"/>
                    <a:pt x="4212" y="10525"/>
                  </a:cubicBezTo>
                  <a:cubicBezTo>
                    <a:pt x="4392" y="10211"/>
                    <a:pt x="4481" y="9897"/>
                    <a:pt x="4571" y="9504"/>
                  </a:cubicBezTo>
                  <a:cubicBezTo>
                    <a:pt x="4661" y="9190"/>
                    <a:pt x="4392" y="8876"/>
                    <a:pt x="4481" y="8640"/>
                  </a:cubicBezTo>
                  <a:cubicBezTo>
                    <a:pt x="4571" y="8326"/>
                    <a:pt x="4929" y="8169"/>
                    <a:pt x="5109" y="7933"/>
                  </a:cubicBezTo>
                  <a:cubicBezTo>
                    <a:pt x="5198" y="7776"/>
                    <a:pt x="5109" y="7540"/>
                    <a:pt x="5288" y="7462"/>
                  </a:cubicBezTo>
                  <a:cubicBezTo>
                    <a:pt x="5467" y="7305"/>
                    <a:pt x="5736" y="7383"/>
                    <a:pt x="5915" y="7305"/>
                  </a:cubicBezTo>
                  <a:cubicBezTo>
                    <a:pt x="6005" y="7226"/>
                    <a:pt x="5826" y="6991"/>
                    <a:pt x="5915" y="6912"/>
                  </a:cubicBezTo>
                  <a:cubicBezTo>
                    <a:pt x="6005" y="6833"/>
                    <a:pt x="6363" y="6833"/>
                    <a:pt x="6453" y="6676"/>
                  </a:cubicBezTo>
                  <a:cubicBezTo>
                    <a:pt x="6543" y="6441"/>
                    <a:pt x="6363" y="6127"/>
                    <a:pt x="6453" y="5891"/>
                  </a:cubicBezTo>
                  <a:cubicBezTo>
                    <a:pt x="6453" y="5577"/>
                    <a:pt x="6453" y="5263"/>
                    <a:pt x="6453" y="4948"/>
                  </a:cubicBezTo>
                  <a:cubicBezTo>
                    <a:pt x="6453" y="4713"/>
                    <a:pt x="6543" y="4477"/>
                    <a:pt x="6543" y="4241"/>
                  </a:cubicBezTo>
                  <a:cubicBezTo>
                    <a:pt x="6632" y="3849"/>
                    <a:pt x="6722" y="3535"/>
                    <a:pt x="6901" y="3220"/>
                  </a:cubicBezTo>
                  <a:cubicBezTo>
                    <a:pt x="6991" y="2906"/>
                    <a:pt x="7260" y="2671"/>
                    <a:pt x="7260" y="2356"/>
                  </a:cubicBezTo>
                  <a:cubicBezTo>
                    <a:pt x="7349" y="2199"/>
                    <a:pt x="7260" y="2042"/>
                    <a:pt x="7260" y="1885"/>
                  </a:cubicBezTo>
                  <a:cubicBezTo>
                    <a:pt x="7260" y="1649"/>
                    <a:pt x="7170" y="1414"/>
                    <a:pt x="7260" y="1100"/>
                  </a:cubicBezTo>
                  <a:cubicBezTo>
                    <a:pt x="7260" y="943"/>
                    <a:pt x="7439" y="707"/>
                    <a:pt x="7529" y="550"/>
                  </a:cubicBezTo>
                  <a:cubicBezTo>
                    <a:pt x="7618" y="393"/>
                    <a:pt x="7798" y="314"/>
                    <a:pt x="7977" y="236"/>
                  </a:cubicBezTo>
                  <a:cubicBezTo>
                    <a:pt x="8066" y="236"/>
                    <a:pt x="8335" y="157"/>
                    <a:pt x="8425" y="236"/>
                  </a:cubicBezTo>
                  <a:cubicBezTo>
                    <a:pt x="8783" y="393"/>
                    <a:pt x="9052" y="707"/>
                    <a:pt x="9411" y="864"/>
                  </a:cubicBezTo>
                  <a:cubicBezTo>
                    <a:pt x="9680" y="1021"/>
                    <a:pt x="9949" y="943"/>
                    <a:pt x="10217" y="1021"/>
                  </a:cubicBezTo>
                  <a:cubicBezTo>
                    <a:pt x="10666" y="1100"/>
                    <a:pt x="11024" y="1335"/>
                    <a:pt x="11383" y="1257"/>
                  </a:cubicBezTo>
                  <a:cubicBezTo>
                    <a:pt x="11651" y="1257"/>
                    <a:pt x="11651" y="864"/>
                    <a:pt x="11741" y="707"/>
                  </a:cubicBezTo>
                  <a:cubicBezTo>
                    <a:pt x="11831" y="628"/>
                    <a:pt x="12010" y="471"/>
                    <a:pt x="12100" y="471"/>
                  </a:cubicBezTo>
                  <a:cubicBezTo>
                    <a:pt x="12368" y="471"/>
                    <a:pt x="12548" y="707"/>
                    <a:pt x="12727" y="707"/>
                  </a:cubicBezTo>
                  <a:cubicBezTo>
                    <a:pt x="12996" y="707"/>
                    <a:pt x="13354" y="550"/>
                    <a:pt x="13623" y="471"/>
                  </a:cubicBezTo>
                  <a:cubicBezTo>
                    <a:pt x="13713" y="393"/>
                    <a:pt x="13802" y="157"/>
                    <a:pt x="13892" y="157"/>
                  </a:cubicBezTo>
                  <a:cubicBezTo>
                    <a:pt x="14071" y="157"/>
                    <a:pt x="14071" y="393"/>
                    <a:pt x="14161" y="393"/>
                  </a:cubicBezTo>
                  <a:cubicBezTo>
                    <a:pt x="14340" y="471"/>
                    <a:pt x="14520" y="471"/>
                    <a:pt x="14699" y="393"/>
                  </a:cubicBezTo>
                  <a:cubicBezTo>
                    <a:pt x="14878" y="314"/>
                    <a:pt x="14788" y="0"/>
                    <a:pt x="14968" y="0"/>
                  </a:cubicBezTo>
                  <a:cubicBezTo>
                    <a:pt x="15237" y="0"/>
                    <a:pt x="15326" y="314"/>
                    <a:pt x="15505" y="314"/>
                  </a:cubicBezTo>
                  <a:cubicBezTo>
                    <a:pt x="15685" y="314"/>
                    <a:pt x="15774" y="157"/>
                    <a:pt x="15864" y="157"/>
                  </a:cubicBezTo>
                  <a:cubicBezTo>
                    <a:pt x="16043" y="157"/>
                    <a:pt x="15954" y="471"/>
                    <a:pt x="16133" y="471"/>
                  </a:cubicBezTo>
                  <a:cubicBezTo>
                    <a:pt x="16402" y="393"/>
                    <a:pt x="16491" y="157"/>
                    <a:pt x="16760" y="157"/>
                  </a:cubicBezTo>
                  <a:cubicBezTo>
                    <a:pt x="16850" y="157"/>
                    <a:pt x="17029" y="314"/>
                    <a:pt x="17119" y="393"/>
                  </a:cubicBezTo>
                  <a:cubicBezTo>
                    <a:pt x="17298" y="471"/>
                    <a:pt x="17477" y="628"/>
                    <a:pt x="17656" y="707"/>
                  </a:cubicBezTo>
                  <a:cubicBezTo>
                    <a:pt x="17836" y="785"/>
                    <a:pt x="18105" y="943"/>
                    <a:pt x="18284" y="943"/>
                  </a:cubicBezTo>
                  <a:cubicBezTo>
                    <a:pt x="18463" y="943"/>
                    <a:pt x="18553" y="785"/>
                    <a:pt x="18642" y="785"/>
                  </a:cubicBezTo>
                  <a:cubicBezTo>
                    <a:pt x="18822" y="707"/>
                    <a:pt x="19001" y="785"/>
                    <a:pt x="19180" y="785"/>
                  </a:cubicBezTo>
                  <a:cubicBezTo>
                    <a:pt x="19359" y="707"/>
                    <a:pt x="19359" y="550"/>
                    <a:pt x="19539" y="550"/>
                  </a:cubicBezTo>
                  <a:cubicBezTo>
                    <a:pt x="19807" y="707"/>
                    <a:pt x="20076" y="1021"/>
                    <a:pt x="20256" y="1335"/>
                  </a:cubicBezTo>
                  <a:cubicBezTo>
                    <a:pt x="20435" y="1414"/>
                    <a:pt x="20435" y="1649"/>
                    <a:pt x="20614" y="1807"/>
                  </a:cubicBezTo>
                  <a:cubicBezTo>
                    <a:pt x="20704" y="1885"/>
                    <a:pt x="20793" y="1964"/>
                    <a:pt x="20883" y="2042"/>
                  </a:cubicBezTo>
                  <a:cubicBezTo>
                    <a:pt x="20973" y="2121"/>
                    <a:pt x="21152" y="2278"/>
                    <a:pt x="21062" y="2356"/>
                  </a:cubicBezTo>
                  <a:cubicBezTo>
                    <a:pt x="21062" y="2435"/>
                    <a:pt x="20883" y="2513"/>
                    <a:pt x="20883" y="2592"/>
                  </a:cubicBezTo>
                  <a:cubicBezTo>
                    <a:pt x="20883" y="2749"/>
                    <a:pt x="21152" y="2749"/>
                    <a:pt x="21241" y="2828"/>
                  </a:cubicBezTo>
                  <a:cubicBezTo>
                    <a:pt x="21241" y="3063"/>
                    <a:pt x="20973" y="3220"/>
                    <a:pt x="21062" y="3377"/>
                  </a:cubicBezTo>
                  <a:cubicBezTo>
                    <a:pt x="21152" y="3456"/>
                    <a:pt x="21510" y="3377"/>
                    <a:pt x="21600" y="3535"/>
                  </a:cubicBezTo>
                  <a:cubicBezTo>
                    <a:pt x="21600" y="3692"/>
                    <a:pt x="21241" y="3692"/>
                    <a:pt x="21152" y="3849"/>
                  </a:cubicBezTo>
                  <a:cubicBezTo>
                    <a:pt x="20973" y="3927"/>
                    <a:pt x="20793" y="4006"/>
                    <a:pt x="20704" y="4163"/>
                  </a:cubicBezTo>
                  <a:cubicBezTo>
                    <a:pt x="20614" y="4241"/>
                    <a:pt x="20704" y="4399"/>
                    <a:pt x="20614" y="4556"/>
                  </a:cubicBezTo>
                  <a:cubicBezTo>
                    <a:pt x="20524" y="4634"/>
                    <a:pt x="20345" y="4634"/>
                    <a:pt x="20345" y="4791"/>
                  </a:cubicBezTo>
                  <a:cubicBezTo>
                    <a:pt x="20166" y="4948"/>
                    <a:pt x="20166" y="5105"/>
                    <a:pt x="20076" y="5341"/>
                  </a:cubicBezTo>
                  <a:cubicBezTo>
                    <a:pt x="19987" y="5577"/>
                    <a:pt x="19897" y="5812"/>
                    <a:pt x="19807" y="6048"/>
                  </a:cubicBezTo>
                  <a:cubicBezTo>
                    <a:pt x="19718" y="6205"/>
                    <a:pt x="19718" y="6362"/>
                    <a:pt x="19718" y="6519"/>
                  </a:cubicBezTo>
                  <a:cubicBezTo>
                    <a:pt x="19718" y="6833"/>
                    <a:pt x="19628" y="7069"/>
                    <a:pt x="19628" y="7383"/>
                  </a:cubicBezTo>
                  <a:cubicBezTo>
                    <a:pt x="19539" y="7540"/>
                    <a:pt x="19359" y="7619"/>
                    <a:pt x="19270" y="7776"/>
                  </a:cubicBezTo>
                  <a:cubicBezTo>
                    <a:pt x="19180" y="8090"/>
                    <a:pt x="19001" y="8404"/>
                    <a:pt x="18911" y="8719"/>
                  </a:cubicBezTo>
                  <a:cubicBezTo>
                    <a:pt x="18911" y="8797"/>
                    <a:pt x="19001" y="8876"/>
                    <a:pt x="19001" y="9033"/>
                  </a:cubicBezTo>
                  <a:cubicBezTo>
                    <a:pt x="19180" y="9111"/>
                    <a:pt x="19270" y="9268"/>
                    <a:pt x="19359" y="9347"/>
                  </a:cubicBezTo>
                  <a:cubicBezTo>
                    <a:pt x="19359" y="9504"/>
                    <a:pt x="19270" y="9583"/>
                    <a:pt x="19270" y="9661"/>
                  </a:cubicBezTo>
                  <a:cubicBezTo>
                    <a:pt x="19270" y="9975"/>
                    <a:pt x="19359" y="10368"/>
                    <a:pt x="19449" y="10682"/>
                  </a:cubicBezTo>
                  <a:cubicBezTo>
                    <a:pt x="19449" y="10918"/>
                    <a:pt x="19539" y="11075"/>
                    <a:pt x="19628" y="11311"/>
                  </a:cubicBezTo>
                  <a:cubicBezTo>
                    <a:pt x="19628" y="11546"/>
                    <a:pt x="19718" y="11782"/>
                    <a:pt x="19718" y="11939"/>
                  </a:cubicBezTo>
                  <a:cubicBezTo>
                    <a:pt x="19718" y="12175"/>
                    <a:pt x="19718" y="12332"/>
                    <a:pt x="19718" y="12489"/>
                  </a:cubicBezTo>
                  <a:cubicBezTo>
                    <a:pt x="19718" y="12724"/>
                    <a:pt x="19718" y="12960"/>
                    <a:pt x="19807" y="13196"/>
                  </a:cubicBezTo>
                  <a:cubicBezTo>
                    <a:pt x="19897" y="13431"/>
                    <a:pt x="20076" y="13588"/>
                    <a:pt x="20256" y="13745"/>
                  </a:cubicBezTo>
                  <a:cubicBezTo>
                    <a:pt x="20435" y="14060"/>
                    <a:pt x="20614" y="14295"/>
                    <a:pt x="20704" y="14531"/>
                  </a:cubicBezTo>
                  <a:cubicBezTo>
                    <a:pt x="20883" y="14845"/>
                    <a:pt x="20883" y="15159"/>
                    <a:pt x="20973" y="15473"/>
                  </a:cubicBezTo>
                  <a:cubicBezTo>
                    <a:pt x="20256" y="15552"/>
                    <a:pt x="19539" y="15316"/>
                    <a:pt x="18911" y="15552"/>
                  </a:cubicBezTo>
                  <a:cubicBezTo>
                    <a:pt x="18553" y="15788"/>
                    <a:pt x="18642" y="16337"/>
                    <a:pt x="18553" y="16652"/>
                  </a:cubicBezTo>
                  <a:cubicBezTo>
                    <a:pt x="18553" y="16887"/>
                    <a:pt x="18732" y="16966"/>
                    <a:pt x="18732" y="17201"/>
                  </a:cubicBezTo>
                  <a:cubicBezTo>
                    <a:pt x="18732" y="17516"/>
                    <a:pt x="18642" y="17908"/>
                    <a:pt x="18553" y="18301"/>
                  </a:cubicBezTo>
                  <a:cubicBezTo>
                    <a:pt x="18553" y="18458"/>
                    <a:pt x="18373" y="18615"/>
                    <a:pt x="18373" y="18772"/>
                  </a:cubicBezTo>
                  <a:cubicBezTo>
                    <a:pt x="18373" y="19087"/>
                    <a:pt x="18373" y="19322"/>
                    <a:pt x="18463" y="19558"/>
                  </a:cubicBezTo>
                  <a:cubicBezTo>
                    <a:pt x="18642" y="19793"/>
                    <a:pt x="18911" y="20029"/>
                    <a:pt x="19180" y="20108"/>
                  </a:cubicBezTo>
                  <a:cubicBezTo>
                    <a:pt x="19270" y="20186"/>
                    <a:pt x="19359" y="20186"/>
                    <a:pt x="19539" y="20186"/>
                  </a:cubicBezTo>
                  <a:cubicBezTo>
                    <a:pt x="19628" y="20186"/>
                    <a:pt x="19987" y="19951"/>
                    <a:pt x="19897" y="20029"/>
                  </a:cubicBezTo>
                  <a:cubicBezTo>
                    <a:pt x="19807" y="20422"/>
                    <a:pt x="19807" y="20972"/>
                    <a:pt x="19718" y="21364"/>
                  </a:cubicBezTo>
                  <a:cubicBezTo>
                    <a:pt x="19628" y="21600"/>
                    <a:pt x="19180" y="21521"/>
                    <a:pt x="19001" y="21443"/>
                  </a:cubicBezTo>
                  <a:cubicBezTo>
                    <a:pt x="18642" y="21286"/>
                    <a:pt x="18553" y="20893"/>
                    <a:pt x="18284" y="20579"/>
                  </a:cubicBezTo>
                  <a:cubicBezTo>
                    <a:pt x="18015" y="20422"/>
                    <a:pt x="17836" y="20186"/>
                    <a:pt x="17656" y="20029"/>
                  </a:cubicBezTo>
                  <a:cubicBezTo>
                    <a:pt x="17477" y="19872"/>
                    <a:pt x="17298" y="19793"/>
                    <a:pt x="17119" y="19636"/>
                  </a:cubicBezTo>
                  <a:cubicBezTo>
                    <a:pt x="16939" y="19479"/>
                    <a:pt x="16939" y="19165"/>
                    <a:pt x="16671" y="19165"/>
                  </a:cubicBezTo>
                  <a:cubicBezTo>
                    <a:pt x="16402" y="19165"/>
                    <a:pt x="16402" y="19558"/>
                    <a:pt x="16222" y="19636"/>
                  </a:cubicBezTo>
                  <a:cubicBezTo>
                    <a:pt x="15864" y="19636"/>
                    <a:pt x="15505" y="19558"/>
                    <a:pt x="15147" y="19401"/>
                  </a:cubicBezTo>
                  <a:cubicBezTo>
                    <a:pt x="14968" y="19401"/>
                    <a:pt x="14878" y="19244"/>
                    <a:pt x="14699" y="19087"/>
                  </a:cubicBezTo>
                  <a:cubicBezTo>
                    <a:pt x="14699" y="19008"/>
                    <a:pt x="14699" y="18851"/>
                    <a:pt x="14609" y="18851"/>
                  </a:cubicBezTo>
                  <a:cubicBezTo>
                    <a:pt x="14340" y="18851"/>
                    <a:pt x="14071" y="19087"/>
                    <a:pt x="13802" y="19087"/>
                  </a:cubicBezTo>
                  <a:cubicBezTo>
                    <a:pt x="13534" y="19008"/>
                    <a:pt x="13444" y="18851"/>
                    <a:pt x="13175" y="18694"/>
                  </a:cubicBezTo>
                  <a:cubicBezTo>
                    <a:pt x="13175" y="18615"/>
                    <a:pt x="13175" y="18537"/>
                    <a:pt x="13085" y="18537"/>
                  </a:cubicBezTo>
                  <a:cubicBezTo>
                    <a:pt x="12817" y="18537"/>
                    <a:pt x="12458" y="18615"/>
                    <a:pt x="12189" y="18694"/>
                  </a:cubicBezTo>
                  <a:cubicBezTo>
                    <a:pt x="11920" y="18772"/>
                    <a:pt x="11562" y="18929"/>
                    <a:pt x="11293" y="18929"/>
                  </a:cubicBezTo>
                  <a:cubicBezTo>
                    <a:pt x="11114" y="18929"/>
                    <a:pt x="11203" y="18772"/>
                    <a:pt x="11293" y="18615"/>
                  </a:cubicBezTo>
                  <a:cubicBezTo>
                    <a:pt x="11293" y="18537"/>
                    <a:pt x="11383" y="18380"/>
                    <a:pt x="11383" y="18223"/>
                  </a:cubicBezTo>
                  <a:cubicBezTo>
                    <a:pt x="11383" y="17908"/>
                    <a:pt x="11472" y="17594"/>
                    <a:pt x="11383" y="17359"/>
                  </a:cubicBezTo>
                  <a:cubicBezTo>
                    <a:pt x="11293" y="17123"/>
                    <a:pt x="10845" y="17123"/>
                    <a:pt x="10845" y="16887"/>
                  </a:cubicBezTo>
                  <a:cubicBezTo>
                    <a:pt x="10755" y="16495"/>
                    <a:pt x="10934" y="15945"/>
                    <a:pt x="10934" y="15473"/>
                  </a:cubicBezTo>
                  <a:cubicBezTo>
                    <a:pt x="10934" y="15316"/>
                    <a:pt x="10845" y="15159"/>
                    <a:pt x="10755" y="14924"/>
                  </a:cubicBezTo>
                  <a:cubicBezTo>
                    <a:pt x="10755" y="14845"/>
                    <a:pt x="10934" y="14767"/>
                    <a:pt x="10845" y="14609"/>
                  </a:cubicBezTo>
                  <a:cubicBezTo>
                    <a:pt x="10845" y="14452"/>
                    <a:pt x="10845" y="14217"/>
                    <a:pt x="10666" y="14138"/>
                  </a:cubicBezTo>
                  <a:cubicBezTo>
                    <a:pt x="10307" y="13981"/>
                    <a:pt x="9949" y="14217"/>
                    <a:pt x="9590" y="14217"/>
                  </a:cubicBezTo>
                  <a:cubicBezTo>
                    <a:pt x="9500" y="14138"/>
                    <a:pt x="9500" y="13981"/>
                    <a:pt x="9411" y="13981"/>
                  </a:cubicBezTo>
                  <a:cubicBezTo>
                    <a:pt x="9321" y="13903"/>
                    <a:pt x="9232" y="13981"/>
                    <a:pt x="9142" y="13981"/>
                  </a:cubicBezTo>
                  <a:cubicBezTo>
                    <a:pt x="8873" y="13981"/>
                    <a:pt x="8604" y="13981"/>
                    <a:pt x="8425" y="14138"/>
                  </a:cubicBezTo>
                  <a:cubicBezTo>
                    <a:pt x="8246" y="14217"/>
                    <a:pt x="8425" y="14452"/>
                    <a:pt x="8335" y="14609"/>
                  </a:cubicBezTo>
                  <a:cubicBezTo>
                    <a:pt x="8335" y="14688"/>
                    <a:pt x="8246" y="14767"/>
                    <a:pt x="8246" y="14845"/>
                  </a:cubicBezTo>
                  <a:cubicBezTo>
                    <a:pt x="8156" y="14924"/>
                    <a:pt x="8246" y="15081"/>
                    <a:pt x="8156" y="15159"/>
                  </a:cubicBezTo>
                  <a:cubicBezTo>
                    <a:pt x="7977" y="15238"/>
                    <a:pt x="7798" y="15159"/>
                    <a:pt x="7708" y="15159"/>
                  </a:cubicBezTo>
                  <a:cubicBezTo>
                    <a:pt x="7439" y="15159"/>
                    <a:pt x="7260" y="15159"/>
                    <a:pt x="7080" y="15159"/>
                  </a:cubicBezTo>
                  <a:cubicBezTo>
                    <a:pt x="6632" y="15159"/>
                    <a:pt x="6274" y="15316"/>
                    <a:pt x="5915" y="15159"/>
                  </a:cubicBezTo>
                  <a:cubicBezTo>
                    <a:pt x="5557" y="15002"/>
                    <a:pt x="5467" y="14609"/>
                    <a:pt x="5378" y="14295"/>
                  </a:cubicBezTo>
                  <a:cubicBezTo>
                    <a:pt x="5288" y="14060"/>
                    <a:pt x="5198" y="13824"/>
                    <a:pt x="5198" y="13667"/>
                  </a:cubicBezTo>
                  <a:cubicBezTo>
                    <a:pt x="5198" y="13431"/>
                    <a:pt x="5198" y="13274"/>
                    <a:pt x="5109" y="13039"/>
                  </a:cubicBezTo>
                  <a:cubicBezTo>
                    <a:pt x="5109" y="12881"/>
                    <a:pt x="5198" y="12646"/>
                    <a:pt x="5019" y="12646"/>
                  </a:cubicBezTo>
                  <a:lnTo>
                    <a:pt x="1255" y="12646"/>
                  </a:lnTo>
                  <a:cubicBezTo>
                    <a:pt x="1076" y="12646"/>
                    <a:pt x="896" y="12646"/>
                    <a:pt x="717" y="12646"/>
                  </a:cubicBezTo>
                  <a:cubicBezTo>
                    <a:pt x="538" y="12646"/>
                    <a:pt x="448" y="12803"/>
                    <a:pt x="359" y="12803"/>
                  </a:cubicBezTo>
                  <a:cubicBezTo>
                    <a:pt x="179" y="12803"/>
                    <a:pt x="90" y="12646"/>
                    <a:pt x="0" y="12567"/>
                  </a:cubicBezTo>
                  <a:cubicBezTo>
                    <a:pt x="90" y="12567"/>
                    <a:pt x="269" y="12646"/>
                    <a:pt x="359" y="12489"/>
                  </a:cubicBezTo>
                  <a:cubicBezTo>
                    <a:pt x="448" y="12253"/>
                    <a:pt x="179" y="11939"/>
                    <a:pt x="269" y="11703"/>
                  </a:cubicBezTo>
                  <a:cubicBezTo>
                    <a:pt x="448" y="11546"/>
                    <a:pt x="717" y="11389"/>
                    <a:pt x="986" y="113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2" name="Google Shape;1092;p26"/>
            <p:cNvSpPr/>
            <p:nvPr/>
          </p:nvSpPr>
          <p:spPr>
            <a:xfrm>
              <a:off x="6130300" y="4176134"/>
              <a:ext cx="277905" cy="364595"/>
            </a:xfrm>
            <a:custGeom>
              <a:rect b="b" l="l" r="r" t="t"/>
              <a:pathLst>
                <a:path extrusionOk="0" h="21600" w="21475">
                  <a:moveTo>
                    <a:pt x="2475" y="21600"/>
                  </a:moveTo>
                  <a:lnTo>
                    <a:pt x="1125" y="20218"/>
                  </a:lnTo>
                  <a:lnTo>
                    <a:pt x="0" y="19008"/>
                  </a:lnTo>
                  <a:cubicBezTo>
                    <a:pt x="225" y="18662"/>
                    <a:pt x="225" y="18317"/>
                    <a:pt x="450" y="18144"/>
                  </a:cubicBezTo>
                  <a:cubicBezTo>
                    <a:pt x="900" y="17971"/>
                    <a:pt x="1575" y="18490"/>
                    <a:pt x="1800" y="18317"/>
                  </a:cubicBezTo>
                  <a:cubicBezTo>
                    <a:pt x="2025" y="17971"/>
                    <a:pt x="2025" y="17453"/>
                    <a:pt x="2025" y="17107"/>
                  </a:cubicBezTo>
                  <a:cubicBezTo>
                    <a:pt x="1800" y="16762"/>
                    <a:pt x="900" y="16589"/>
                    <a:pt x="900" y="16243"/>
                  </a:cubicBezTo>
                  <a:cubicBezTo>
                    <a:pt x="675" y="15725"/>
                    <a:pt x="675" y="15206"/>
                    <a:pt x="1125" y="15034"/>
                  </a:cubicBezTo>
                  <a:cubicBezTo>
                    <a:pt x="1800" y="14688"/>
                    <a:pt x="2700" y="15552"/>
                    <a:pt x="3150" y="15206"/>
                  </a:cubicBezTo>
                  <a:cubicBezTo>
                    <a:pt x="3600" y="15034"/>
                    <a:pt x="3150" y="14170"/>
                    <a:pt x="3600" y="13997"/>
                  </a:cubicBezTo>
                  <a:cubicBezTo>
                    <a:pt x="4275" y="13824"/>
                    <a:pt x="4500" y="14688"/>
                    <a:pt x="4950" y="14861"/>
                  </a:cubicBezTo>
                  <a:cubicBezTo>
                    <a:pt x="5625" y="15034"/>
                    <a:pt x="6300" y="14688"/>
                    <a:pt x="6750" y="14688"/>
                  </a:cubicBezTo>
                  <a:cubicBezTo>
                    <a:pt x="6975" y="14861"/>
                    <a:pt x="6975" y="15206"/>
                    <a:pt x="7200" y="15206"/>
                  </a:cubicBezTo>
                  <a:cubicBezTo>
                    <a:pt x="7425" y="15379"/>
                    <a:pt x="7875" y="15552"/>
                    <a:pt x="8100" y="15206"/>
                  </a:cubicBezTo>
                  <a:cubicBezTo>
                    <a:pt x="8550" y="14861"/>
                    <a:pt x="8325" y="14170"/>
                    <a:pt x="8325" y="13651"/>
                  </a:cubicBezTo>
                  <a:cubicBezTo>
                    <a:pt x="8325" y="13133"/>
                    <a:pt x="8325" y="12442"/>
                    <a:pt x="8325" y="11923"/>
                  </a:cubicBezTo>
                  <a:cubicBezTo>
                    <a:pt x="8325" y="11578"/>
                    <a:pt x="9000" y="11059"/>
                    <a:pt x="8775" y="10714"/>
                  </a:cubicBezTo>
                  <a:cubicBezTo>
                    <a:pt x="8550" y="10368"/>
                    <a:pt x="7650" y="10714"/>
                    <a:pt x="7425" y="10368"/>
                  </a:cubicBezTo>
                  <a:cubicBezTo>
                    <a:pt x="7200" y="9677"/>
                    <a:pt x="7425" y="8986"/>
                    <a:pt x="7875" y="8467"/>
                  </a:cubicBezTo>
                  <a:cubicBezTo>
                    <a:pt x="8100" y="8122"/>
                    <a:pt x="9000" y="8122"/>
                    <a:pt x="9450" y="7776"/>
                  </a:cubicBezTo>
                  <a:cubicBezTo>
                    <a:pt x="9675" y="7258"/>
                    <a:pt x="10125" y="6394"/>
                    <a:pt x="9450" y="6048"/>
                  </a:cubicBezTo>
                  <a:cubicBezTo>
                    <a:pt x="8775" y="5530"/>
                    <a:pt x="7200" y="6221"/>
                    <a:pt x="6300" y="5875"/>
                  </a:cubicBezTo>
                  <a:cubicBezTo>
                    <a:pt x="5850" y="5875"/>
                    <a:pt x="5850" y="5357"/>
                    <a:pt x="5850" y="5011"/>
                  </a:cubicBezTo>
                  <a:cubicBezTo>
                    <a:pt x="5850" y="4666"/>
                    <a:pt x="6300" y="4147"/>
                    <a:pt x="6525" y="3802"/>
                  </a:cubicBezTo>
                  <a:cubicBezTo>
                    <a:pt x="7650" y="3802"/>
                    <a:pt x="8550" y="3629"/>
                    <a:pt x="9675" y="3802"/>
                  </a:cubicBezTo>
                  <a:cubicBezTo>
                    <a:pt x="11250" y="3974"/>
                    <a:pt x="12600" y="4838"/>
                    <a:pt x="14175" y="5011"/>
                  </a:cubicBezTo>
                  <a:cubicBezTo>
                    <a:pt x="14400" y="5011"/>
                    <a:pt x="13950" y="4493"/>
                    <a:pt x="14175" y="4147"/>
                  </a:cubicBezTo>
                  <a:cubicBezTo>
                    <a:pt x="14175" y="3802"/>
                    <a:pt x="14175" y="3456"/>
                    <a:pt x="14400" y="3110"/>
                  </a:cubicBezTo>
                  <a:cubicBezTo>
                    <a:pt x="14625" y="2938"/>
                    <a:pt x="15075" y="2938"/>
                    <a:pt x="15075" y="2592"/>
                  </a:cubicBezTo>
                  <a:cubicBezTo>
                    <a:pt x="15300" y="2246"/>
                    <a:pt x="15300" y="1728"/>
                    <a:pt x="15300" y="1210"/>
                  </a:cubicBezTo>
                  <a:cubicBezTo>
                    <a:pt x="15300" y="1037"/>
                    <a:pt x="15300" y="518"/>
                    <a:pt x="15525" y="346"/>
                  </a:cubicBezTo>
                  <a:cubicBezTo>
                    <a:pt x="16200" y="173"/>
                    <a:pt x="16875" y="346"/>
                    <a:pt x="17550" y="346"/>
                  </a:cubicBezTo>
                  <a:cubicBezTo>
                    <a:pt x="17775" y="346"/>
                    <a:pt x="18000" y="0"/>
                    <a:pt x="18450" y="0"/>
                  </a:cubicBezTo>
                  <a:cubicBezTo>
                    <a:pt x="18900" y="173"/>
                    <a:pt x="19350" y="346"/>
                    <a:pt x="19800" y="346"/>
                  </a:cubicBezTo>
                  <a:cubicBezTo>
                    <a:pt x="20250" y="518"/>
                    <a:pt x="20700" y="346"/>
                    <a:pt x="21375" y="173"/>
                  </a:cubicBezTo>
                  <a:cubicBezTo>
                    <a:pt x="21375" y="518"/>
                    <a:pt x="21600" y="864"/>
                    <a:pt x="21375" y="1210"/>
                  </a:cubicBezTo>
                  <a:cubicBezTo>
                    <a:pt x="21375" y="1901"/>
                    <a:pt x="20700" y="2419"/>
                    <a:pt x="20475" y="3110"/>
                  </a:cubicBezTo>
                  <a:cubicBezTo>
                    <a:pt x="20025" y="3802"/>
                    <a:pt x="19800" y="4493"/>
                    <a:pt x="19575" y="5357"/>
                  </a:cubicBezTo>
                  <a:cubicBezTo>
                    <a:pt x="19575" y="5875"/>
                    <a:pt x="19350" y="6394"/>
                    <a:pt x="19350" y="6912"/>
                  </a:cubicBezTo>
                  <a:cubicBezTo>
                    <a:pt x="19350" y="7603"/>
                    <a:pt x="19350" y="8294"/>
                    <a:pt x="19350" y="8986"/>
                  </a:cubicBezTo>
                  <a:cubicBezTo>
                    <a:pt x="19125" y="9504"/>
                    <a:pt x="19575" y="10195"/>
                    <a:pt x="19350" y="10714"/>
                  </a:cubicBezTo>
                  <a:cubicBezTo>
                    <a:pt x="19125" y="11059"/>
                    <a:pt x="18225" y="11059"/>
                    <a:pt x="18000" y="11232"/>
                  </a:cubicBezTo>
                  <a:cubicBezTo>
                    <a:pt x="17775" y="11405"/>
                    <a:pt x="18225" y="11923"/>
                    <a:pt x="18000" y="12096"/>
                  </a:cubicBezTo>
                  <a:cubicBezTo>
                    <a:pt x="17550" y="12269"/>
                    <a:pt x="16875" y="12096"/>
                    <a:pt x="16425" y="12442"/>
                  </a:cubicBezTo>
                  <a:cubicBezTo>
                    <a:pt x="15975" y="12614"/>
                    <a:pt x="16200" y="13133"/>
                    <a:pt x="15975" y="13478"/>
                  </a:cubicBezTo>
                  <a:cubicBezTo>
                    <a:pt x="15525" y="13997"/>
                    <a:pt x="14625" y="14342"/>
                    <a:pt x="14400" y="15034"/>
                  </a:cubicBezTo>
                  <a:cubicBezTo>
                    <a:pt x="14175" y="15552"/>
                    <a:pt x="14850" y="16243"/>
                    <a:pt x="14625" y="16934"/>
                  </a:cubicBezTo>
                  <a:cubicBezTo>
                    <a:pt x="14400" y="17798"/>
                    <a:pt x="14175" y="18490"/>
                    <a:pt x="13725" y="19181"/>
                  </a:cubicBezTo>
                  <a:cubicBezTo>
                    <a:pt x="13275" y="19699"/>
                    <a:pt x="12150" y="19526"/>
                    <a:pt x="11700" y="19872"/>
                  </a:cubicBezTo>
                  <a:cubicBezTo>
                    <a:pt x="11250" y="20218"/>
                    <a:pt x="11250" y="20909"/>
                    <a:pt x="10575" y="21082"/>
                  </a:cubicBezTo>
                  <a:cubicBezTo>
                    <a:pt x="10125" y="21254"/>
                    <a:pt x="9450" y="21082"/>
                    <a:pt x="9225" y="20909"/>
                  </a:cubicBezTo>
                  <a:cubicBezTo>
                    <a:pt x="9000" y="20563"/>
                    <a:pt x="9675" y="19872"/>
                    <a:pt x="9225" y="19872"/>
                  </a:cubicBezTo>
                  <a:cubicBezTo>
                    <a:pt x="8550" y="19872"/>
                    <a:pt x="7875" y="20218"/>
                    <a:pt x="7200" y="20563"/>
                  </a:cubicBezTo>
                  <a:cubicBezTo>
                    <a:pt x="6975" y="20736"/>
                    <a:pt x="6975" y="21254"/>
                    <a:pt x="6750" y="21427"/>
                  </a:cubicBezTo>
                  <a:cubicBezTo>
                    <a:pt x="6300" y="21427"/>
                    <a:pt x="5850" y="20909"/>
                    <a:pt x="5625" y="20909"/>
                  </a:cubicBezTo>
                  <a:cubicBezTo>
                    <a:pt x="5400" y="20736"/>
                    <a:pt x="4950" y="20218"/>
                    <a:pt x="4725" y="20390"/>
                  </a:cubicBezTo>
                  <a:cubicBezTo>
                    <a:pt x="3825" y="20563"/>
                    <a:pt x="3150" y="21254"/>
                    <a:pt x="2475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3" name="Google Shape;1093;p26"/>
            <p:cNvSpPr/>
            <p:nvPr/>
          </p:nvSpPr>
          <p:spPr>
            <a:xfrm>
              <a:off x="5096467" y="3145552"/>
              <a:ext cx="299788" cy="291676"/>
            </a:xfrm>
            <a:custGeom>
              <a:rect b="b" l="l" r="r" t="t"/>
              <a:pathLst>
                <a:path extrusionOk="0" h="21600" w="21485">
                  <a:moveTo>
                    <a:pt x="93" y="21600"/>
                  </a:moveTo>
                  <a:cubicBezTo>
                    <a:pt x="93" y="20520"/>
                    <a:pt x="-115" y="19656"/>
                    <a:pt x="93" y="18576"/>
                  </a:cubicBezTo>
                  <a:cubicBezTo>
                    <a:pt x="93" y="18144"/>
                    <a:pt x="508" y="17496"/>
                    <a:pt x="716" y="17064"/>
                  </a:cubicBezTo>
                  <a:cubicBezTo>
                    <a:pt x="1131" y="16416"/>
                    <a:pt x="1547" y="15552"/>
                    <a:pt x="1754" y="14904"/>
                  </a:cubicBezTo>
                  <a:cubicBezTo>
                    <a:pt x="2170" y="14256"/>
                    <a:pt x="2585" y="13392"/>
                    <a:pt x="3000" y="12744"/>
                  </a:cubicBezTo>
                  <a:cubicBezTo>
                    <a:pt x="3208" y="12096"/>
                    <a:pt x="3623" y="11448"/>
                    <a:pt x="4039" y="10800"/>
                  </a:cubicBezTo>
                  <a:cubicBezTo>
                    <a:pt x="4454" y="10152"/>
                    <a:pt x="5285" y="9936"/>
                    <a:pt x="5493" y="9288"/>
                  </a:cubicBezTo>
                  <a:cubicBezTo>
                    <a:pt x="6116" y="7992"/>
                    <a:pt x="5493" y="6264"/>
                    <a:pt x="6116" y="4968"/>
                  </a:cubicBezTo>
                  <a:cubicBezTo>
                    <a:pt x="6531" y="4104"/>
                    <a:pt x="7985" y="4104"/>
                    <a:pt x="8608" y="3456"/>
                  </a:cubicBezTo>
                  <a:cubicBezTo>
                    <a:pt x="9023" y="2592"/>
                    <a:pt x="8816" y="1512"/>
                    <a:pt x="9231" y="648"/>
                  </a:cubicBezTo>
                  <a:cubicBezTo>
                    <a:pt x="9231" y="432"/>
                    <a:pt x="9647" y="216"/>
                    <a:pt x="9854" y="0"/>
                  </a:cubicBezTo>
                  <a:lnTo>
                    <a:pt x="21485" y="0"/>
                  </a:lnTo>
                  <a:lnTo>
                    <a:pt x="21485" y="5616"/>
                  </a:lnTo>
                  <a:lnTo>
                    <a:pt x="12970" y="5616"/>
                  </a:lnTo>
                  <a:lnTo>
                    <a:pt x="12970" y="13608"/>
                  </a:lnTo>
                  <a:lnTo>
                    <a:pt x="12139" y="14040"/>
                  </a:lnTo>
                  <a:cubicBezTo>
                    <a:pt x="11723" y="14040"/>
                    <a:pt x="11308" y="14040"/>
                    <a:pt x="11100" y="14256"/>
                  </a:cubicBezTo>
                  <a:cubicBezTo>
                    <a:pt x="10477" y="14688"/>
                    <a:pt x="10062" y="15336"/>
                    <a:pt x="9647" y="15984"/>
                  </a:cubicBezTo>
                  <a:cubicBezTo>
                    <a:pt x="9647" y="17280"/>
                    <a:pt x="10062" y="18576"/>
                    <a:pt x="10062" y="19872"/>
                  </a:cubicBezTo>
                  <a:cubicBezTo>
                    <a:pt x="10062" y="20304"/>
                    <a:pt x="9647" y="20304"/>
                    <a:pt x="9647" y="20520"/>
                  </a:cubicBezTo>
                  <a:lnTo>
                    <a:pt x="923" y="20304"/>
                  </a:lnTo>
                  <a:lnTo>
                    <a:pt x="93" y="2160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4" name="Google Shape;1094;p26"/>
            <p:cNvSpPr/>
            <p:nvPr/>
          </p:nvSpPr>
          <p:spPr>
            <a:xfrm>
              <a:off x="5233403" y="2768148"/>
              <a:ext cx="437512" cy="377405"/>
            </a:xfrm>
            <a:custGeom>
              <a:rect b="b" l="l" r="r" t="t"/>
              <a:pathLst>
                <a:path extrusionOk="0" h="21499" w="21600">
                  <a:moveTo>
                    <a:pt x="19872" y="2225"/>
                  </a:moveTo>
                  <a:lnTo>
                    <a:pt x="18864" y="2059"/>
                  </a:lnTo>
                  <a:cubicBezTo>
                    <a:pt x="18576" y="2059"/>
                    <a:pt x="18432" y="1561"/>
                    <a:pt x="18144" y="1561"/>
                  </a:cubicBezTo>
                  <a:cubicBezTo>
                    <a:pt x="17856" y="1394"/>
                    <a:pt x="17424" y="1727"/>
                    <a:pt x="16992" y="1727"/>
                  </a:cubicBezTo>
                  <a:cubicBezTo>
                    <a:pt x="16560" y="1893"/>
                    <a:pt x="15984" y="2059"/>
                    <a:pt x="15408" y="1893"/>
                  </a:cubicBezTo>
                  <a:cubicBezTo>
                    <a:pt x="14976" y="1727"/>
                    <a:pt x="14688" y="1228"/>
                    <a:pt x="14544" y="730"/>
                  </a:cubicBezTo>
                  <a:cubicBezTo>
                    <a:pt x="14400" y="564"/>
                    <a:pt x="14832" y="231"/>
                    <a:pt x="14688" y="65"/>
                  </a:cubicBezTo>
                  <a:cubicBezTo>
                    <a:pt x="14256" y="-101"/>
                    <a:pt x="13680" y="65"/>
                    <a:pt x="13392" y="397"/>
                  </a:cubicBezTo>
                  <a:cubicBezTo>
                    <a:pt x="13104" y="730"/>
                    <a:pt x="12960" y="1394"/>
                    <a:pt x="12672" y="1893"/>
                  </a:cubicBezTo>
                  <a:cubicBezTo>
                    <a:pt x="12384" y="2557"/>
                    <a:pt x="12240" y="3388"/>
                    <a:pt x="11808" y="4219"/>
                  </a:cubicBezTo>
                  <a:cubicBezTo>
                    <a:pt x="11520" y="4717"/>
                    <a:pt x="11376" y="5382"/>
                    <a:pt x="10944" y="5714"/>
                  </a:cubicBezTo>
                  <a:cubicBezTo>
                    <a:pt x="10512" y="6213"/>
                    <a:pt x="9792" y="6213"/>
                    <a:pt x="9360" y="6545"/>
                  </a:cubicBezTo>
                  <a:cubicBezTo>
                    <a:pt x="8928" y="6711"/>
                    <a:pt x="8640" y="7044"/>
                    <a:pt x="8352" y="7376"/>
                  </a:cubicBezTo>
                  <a:cubicBezTo>
                    <a:pt x="7920" y="7874"/>
                    <a:pt x="7344" y="8373"/>
                    <a:pt x="7056" y="8871"/>
                  </a:cubicBezTo>
                  <a:cubicBezTo>
                    <a:pt x="6912" y="9037"/>
                    <a:pt x="7056" y="9370"/>
                    <a:pt x="7056" y="9536"/>
                  </a:cubicBezTo>
                  <a:cubicBezTo>
                    <a:pt x="6768" y="10201"/>
                    <a:pt x="6336" y="10533"/>
                    <a:pt x="6192" y="11197"/>
                  </a:cubicBezTo>
                  <a:cubicBezTo>
                    <a:pt x="5904" y="12028"/>
                    <a:pt x="5904" y="13025"/>
                    <a:pt x="6048" y="13856"/>
                  </a:cubicBezTo>
                  <a:cubicBezTo>
                    <a:pt x="6192" y="14188"/>
                    <a:pt x="6624" y="14521"/>
                    <a:pt x="6624" y="14853"/>
                  </a:cubicBezTo>
                  <a:cubicBezTo>
                    <a:pt x="6336" y="15517"/>
                    <a:pt x="5760" y="15850"/>
                    <a:pt x="5472" y="16514"/>
                  </a:cubicBezTo>
                  <a:cubicBezTo>
                    <a:pt x="5328" y="16681"/>
                    <a:pt x="5328" y="17179"/>
                    <a:pt x="5040" y="17345"/>
                  </a:cubicBezTo>
                  <a:cubicBezTo>
                    <a:pt x="4752" y="17844"/>
                    <a:pt x="4032" y="18176"/>
                    <a:pt x="3600" y="18674"/>
                  </a:cubicBezTo>
                  <a:cubicBezTo>
                    <a:pt x="3312" y="19007"/>
                    <a:pt x="3312" y="19505"/>
                    <a:pt x="3024" y="19837"/>
                  </a:cubicBezTo>
                  <a:cubicBezTo>
                    <a:pt x="2736" y="20004"/>
                    <a:pt x="2448" y="19671"/>
                    <a:pt x="2160" y="19837"/>
                  </a:cubicBezTo>
                  <a:cubicBezTo>
                    <a:pt x="1728" y="20004"/>
                    <a:pt x="1152" y="20336"/>
                    <a:pt x="720" y="20668"/>
                  </a:cubicBezTo>
                  <a:cubicBezTo>
                    <a:pt x="432" y="20834"/>
                    <a:pt x="288" y="21167"/>
                    <a:pt x="0" y="21499"/>
                  </a:cubicBezTo>
                  <a:lnTo>
                    <a:pt x="8064" y="21499"/>
                  </a:lnTo>
                  <a:lnTo>
                    <a:pt x="8064" y="19007"/>
                  </a:lnTo>
                  <a:cubicBezTo>
                    <a:pt x="8064" y="18508"/>
                    <a:pt x="9072" y="18176"/>
                    <a:pt x="9504" y="17677"/>
                  </a:cubicBezTo>
                  <a:cubicBezTo>
                    <a:pt x="9792" y="17345"/>
                    <a:pt x="10224" y="17013"/>
                    <a:pt x="10656" y="16847"/>
                  </a:cubicBezTo>
                  <a:cubicBezTo>
                    <a:pt x="10944" y="16681"/>
                    <a:pt x="11376" y="16847"/>
                    <a:pt x="11664" y="16514"/>
                  </a:cubicBezTo>
                  <a:cubicBezTo>
                    <a:pt x="11808" y="16514"/>
                    <a:pt x="11808" y="16016"/>
                    <a:pt x="12096" y="16016"/>
                  </a:cubicBezTo>
                  <a:cubicBezTo>
                    <a:pt x="12384" y="15850"/>
                    <a:pt x="12816" y="16016"/>
                    <a:pt x="13248" y="16016"/>
                  </a:cubicBezTo>
                  <a:cubicBezTo>
                    <a:pt x="13680" y="15850"/>
                    <a:pt x="14112" y="15850"/>
                    <a:pt x="14400" y="15684"/>
                  </a:cubicBezTo>
                  <a:cubicBezTo>
                    <a:pt x="14832" y="15185"/>
                    <a:pt x="14832" y="14521"/>
                    <a:pt x="15264" y="14188"/>
                  </a:cubicBezTo>
                  <a:cubicBezTo>
                    <a:pt x="15696" y="13690"/>
                    <a:pt x="16416" y="13856"/>
                    <a:pt x="16992" y="13690"/>
                  </a:cubicBezTo>
                  <a:cubicBezTo>
                    <a:pt x="17280" y="13524"/>
                    <a:pt x="17424" y="13191"/>
                    <a:pt x="17424" y="13025"/>
                  </a:cubicBezTo>
                  <a:cubicBezTo>
                    <a:pt x="17280" y="12693"/>
                    <a:pt x="16704" y="12693"/>
                    <a:pt x="16704" y="12361"/>
                  </a:cubicBezTo>
                  <a:cubicBezTo>
                    <a:pt x="16704" y="12028"/>
                    <a:pt x="16992" y="11530"/>
                    <a:pt x="17280" y="11364"/>
                  </a:cubicBezTo>
                  <a:cubicBezTo>
                    <a:pt x="17712" y="11031"/>
                    <a:pt x="18144" y="11031"/>
                    <a:pt x="18576" y="11031"/>
                  </a:cubicBezTo>
                  <a:cubicBezTo>
                    <a:pt x="19152" y="10865"/>
                    <a:pt x="19728" y="10533"/>
                    <a:pt x="20304" y="10533"/>
                  </a:cubicBezTo>
                  <a:cubicBezTo>
                    <a:pt x="20592" y="10367"/>
                    <a:pt x="20880" y="10533"/>
                    <a:pt x="21168" y="10367"/>
                  </a:cubicBezTo>
                  <a:cubicBezTo>
                    <a:pt x="21312" y="10034"/>
                    <a:pt x="21600" y="9702"/>
                    <a:pt x="21600" y="9204"/>
                  </a:cubicBezTo>
                  <a:cubicBezTo>
                    <a:pt x="21600" y="8871"/>
                    <a:pt x="21168" y="8871"/>
                    <a:pt x="21024" y="8539"/>
                  </a:cubicBezTo>
                  <a:cubicBezTo>
                    <a:pt x="21024" y="8373"/>
                    <a:pt x="21168" y="8041"/>
                    <a:pt x="21024" y="7874"/>
                  </a:cubicBezTo>
                  <a:cubicBezTo>
                    <a:pt x="21024" y="7542"/>
                    <a:pt x="20736" y="7542"/>
                    <a:pt x="20592" y="7210"/>
                  </a:cubicBezTo>
                  <a:cubicBezTo>
                    <a:pt x="20592" y="6711"/>
                    <a:pt x="20736" y="6047"/>
                    <a:pt x="20736" y="5382"/>
                  </a:cubicBezTo>
                  <a:cubicBezTo>
                    <a:pt x="20736" y="4717"/>
                    <a:pt x="20736" y="3887"/>
                    <a:pt x="20592" y="3222"/>
                  </a:cubicBezTo>
                  <a:cubicBezTo>
                    <a:pt x="20448" y="2890"/>
                    <a:pt x="20160" y="2557"/>
                    <a:pt x="19872" y="22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5" name="Google Shape;1095;p26"/>
            <p:cNvSpPr/>
            <p:nvPr/>
          </p:nvSpPr>
          <p:spPr>
            <a:xfrm>
              <a:off x="5097288" y="3160136"/>
              <a:ext cx="439943" cy="544696"/>
            </a:xfrm>
            <a:custGeom>
              <a:rect b="b" l="l" r="r" t="t"/>
              <a:pathLst>
                <a:path extrusionOk="0" h="21513" w="21600">
                  <a:moveTo>
                    <a:pt x="8297" y="21484"/>
                  </a:moveTo>
                  <a:cubicBezTo>
                    <a:pt x="8583" y="21484"/>
                    <a:pt x="8869" y="21600"/>
                    <a:pt x="9012" y="21369"/>
                  </a:cubicBezTo>
                  <a:cubicBezTo>
                    <a:pt x="9298" y="21138"/>
                    <a:pt x="9155" y="20676"/>
                    <a:pt x="9441" y="20445"/>
                  </a:cubicBezTo>
                  <a:cubicBezTo>
                    <a:pt x="9441" y="20329"/>
                    <a:pt x="9870" y="20329"/>
                    <a:pt x="10013" y="20445"/>
                  </a:cubicBezTo>
                  <a:cubicBezTo>
                    <a:pt x="10299" y="20560"/>
                    <a:pt x="10299" y="21022"/>
                    <a:pt x="10728" y="21138"/>
                  </a:cubicBezTo>
                  <a:cubicBezTo>
                    <a:pt x="11015" y="21138"/>
                    <a:pt x="11015" y="20560"/>
                    <a:pt x="11301" y="20560"/>
                  </a:cubicBezTo>
                  <a:cubicBezTo>
                    <a:pt x="11873" y="20329"/>
                    <a:pt x="12588" y="20676"/>
                    <a:pt x="13160" y="20560"/>
                  </a:cubicBezTo>
                  <a:cubicBezTo>
                    <a:pt x="13446" y="20445"/>
                    <a:pt x="13303" y="20098"/>
                    <a:pt x="13589" y="20098"/>
                  </a:cubicBezTo>
                  <a:cubicBezTo>
                    <a:pt x="13732" y="20098"/>
                    <a:pt x="13732" y="20560"/>
                    <a:pt x="13875" y="20560"/>
                  </a:cubicBezTo>
                  <a:lnTo>
                    <a:pt x="20599" y="20560"/>
                  </a:lnTo>
                  <a:lnTo>
                    <a:pt x="21028" y="18943"/>
                  </a:lnTo>
                  <a:lnTo>
                    <a:pt x="20456" y="18712"/>
                  </a:lnTo>
                  <a:lnTo>
                    <a:pt x="18882" y="4043"/>
                  </a:lnTo>
                  <a:cubicBezTo>
                    <a:pt x="18739" y="3350"/>
                    <a:pt x="20599" y="4043"/>
                    <a:pt x="21600" y="4043"/>
                  </a:cubicBezTo>
                  <a:lnTo>
                    <a:pt x="14734" y="0"/>
                  </a:lnTo>
                  <a:lnTo>
                    <a:pt x="14734" y="2426"/>
                  </a:lnTo>
                  <a:lnTo>
                    <a:pt x="8869" y="2426"/>
                  </a:lnTo>
                  <a:lnTo>
                    <a:pt x="8869" y="6699"/>
                  </a:lnTo>
                  <a:lnTo>
                    <a:pt x="8297" y="6930"/>
                  </a:lnTo>
                  <a:cubicBezTo>
                    <a:pt x="8011" y="6930"/>
                    <a:pt x="7725" y="6930"/>
                    <a:pt x="7581" y="7046"/>
                  </a:cubicBezTo>
                  <a:cubicBezTo>
                    <a:pt x="7152" y="7277"/>
                    <a:pt x="6866" y="7624"/>
                    <a:pt x="6580" y="7970"/>
                  </a:cubicBezTo>
                  <a:cubicBezTo>
                    <a:pt x="6580" y="8663"/>
                    <a:pt x="6866" y="9356"/>
                    <a:pt x="6866" y="10049"/>
                  </a:cubicBezTo>
                  <a:cubicBezTo>
                    <a:pt x="6866" y="10280"/>
                    <a:pt x="6580" y="10280"/>
                    <a:pt x="6580" y="10396"/>
                  </a:cubicBezTo>
                  <a:lnTo>
                    <a:pt x="572" y="10280"/>
                  </a:lnTo>
                  <a:lnTo>
                    <a:pt x="0" y="10973"/>
                  </a:lnTo>
                  <a:cubicBezTo>
                    <a:pt x="143" y="11089"/>
                    <a:pt x="286" y="11320"/>
                    <a:pt x="572" y="11435"/>
                  </a:cubicBezTo>
                  <a:cubicBezTo>
                    <a:pt x="572" y="11435"/>
                    <a:pt x="858" y="11320"/>
                    <a:pt x="858" y="11435"/>
                  </a:cubicBezTo>
                  <a:cubicBezTo>
                    <a:pt x="1001" y="11666"/>
                    <a:pt x="1144" y="12013"/>
                    <a:pt x="1144" y="12359"/>
                  </a:cubicBezTo>
                  <a:cubicBezTo>
                    <a:pt x="1144" y="12821"/>
                    <a:pt x="858" y="13399"/>
                    <a:pt x="715" y="13976"/>
                  </a:cubicBezTo>
                  <a:cubicBezTo>
                    <a:pt x="715" y="14092"/>
                    <a:pt x="1001" y="14207"/>
                    <a:pt x="1001" y="14323"/>
                  </a:cubicBezTo>
                  <a:cubicBezTo>
                    <a:pt x="1144" y="14670"/>
                    <a:pt x="1287" y="15132"/>
                    <a:pt x="1287" y="15594"/>
                  </a:cubicBezTo>
                  <a:cubicBezTo>
                    <a:pt x="1287" y="16056"/>
                    <a:pt x="1144" y="16633"/>
                    <a:pt x="1001" y="17211"/>
                  </a:cubicBezTo>
                  <a:cubicBezTo>
                    <a:pt x="858" y="17788"/>
                    <a:pt x="572" y="18481"/>
                    <a:pt x="429" y="18943"/>
                  </a:cubicBezTo>
                  <a:cubicBezTo>
                    <a:pt x="715" y="18828"/>
                    <a:pt x="858" y="18481"/>
                    <a:pt x="1144" y="18366"/>
                  </a:cubicBezTo>
                  <a:cubicBezTo>
                    <a:pt x="1717" y="18250"/>
                    <a:pt x="2432" y="18481"/>
                    <a:pt x="3004" y="18366"/>
                  </a:cubicBezTo>
                  <a:cubicBezTo>
                    <a:pt x="3147" y="18366"/>
                    <a:pt x="3147" y="18135"/>
                    <a:pt x="3290" y="18135"/>
                  </a:cubicBezTo>
                  <a:cubicBezTo>
                    <a:pt x="3719" y="18135"/>
                    <a:pt x="4148" y="18019"/>
                    <a:pt x="4434" y="18250"/>
                  </a:cubicBezTo>
                  <a:cubicBezTo>
                    <a:pt x="4864" y="18366"/>
                    <a:pt x="4864" y="18943"/>
                    <a:pt x="5293" y="19174"/>
                  </a:cubicBezTo>
                  <a:cubicBezTo>
                    <a:pt x="5579" y="19290"/>
                    <a:pt x="5865" y="19059"/>
                    <a:pt x="6151" y="19174"/>
                  </a:cubicBezTo>
                  <a:cubicBezTo>
                    <a:pt x="6437" y="19521"/>
                    <a:pt x="6437" y="19983"/>
                    <a:pt x="6580" y="20329"/>
                  </a:cubicBezTo>
                  <a:cubicBezTo>
                    <a:pt x="6723" y="20560"/>
                    <a:pt x="7009" y="20907"/>
                    <a:pt x="7295" y="21022"/>
                  </a:cubicBezTo>
                  <a:cubicBezTo>
                    <a:pt x="7581" y="21253"/>
                    <a:pt x="8011" y="21369"/>
                    <a:pt x="8297" y="214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6" name="Google Shape;1096;p26"/>
            <p:cNvSpPr/>
            <p:nvPr/>
          </p:nvSpPr>
          <p:spPr>
            <a:xfrm>
              <a:off x="5068120" y="3619256"/>
              <a:ext cx="226048" cy="182564"/>
            </a:xfrm>
            <a:custGeom>
              <a:rect b="b" l="l" r="r" t="t"/>
              <a:pathLst>
                <a:path extrusionOk="0" h="21347" w="21600">
                  <a:moveTo>
                    <a:pt x="2769" y="21347"/>
                  </a:moveTo>
                  <a:cubicBezTo>
                    <a:pt x="2769" y="20672"/>
                    <a:pt x="2492" y="20335"/>
                    <a:pt x="2492" y="19659"/>
                  </a:cubicBezTo>
                  <a:cubicBezTo>
                    <a:pt x="2492" y="18985"/>
                    <a:pt x="2492" y="18647"/>
                    <a:pt x="2492" y="17972"/>
                  </a:cubicBezTo>
                  <a:cubicBezTo>
                    <a:pt x="3600" y="17972"/>
                    <a:pt x="4431" y="18310"/>
                    <a:pt x="5538" y="17972"/>
                  </a:cubicBezTo>
                  <a:cubicBezTo>
                    <a:pt x="6369" y="17972"/>
                    <a:pt x="7200" y="16960"/>
                    <a:pt x="8308" y="16960"/>
                  </a:cubicBezTo>
                  <a:cubicBezTo>
                    <a:pt x="9138" y="16960"/>
                    <a:pt x="9969" y="17297"/>
                    <a:pt x="10800" y="17297"/>
                  </a:cubicBezTo>
                  <a:cubicBezTo>
                    <a:pt x="11631" y="17297"/>
                    <a:pt x="12185" y="17297"/>
                    <a:pt x="12738" y="16960"/>
                  </a:cubicBezTo>
                  <a:cubicBezTo>
                    <a:pt x="13015" y="16622"/>
                    <a:pt x="13292" y="15947"/>
                    <a:pt x="13015" y="15610"/>
                  </a:cubicBezTo>
                  <a:cubicBezTo>
                    <a:pt x="12185" y="15272"/>
                    <a:pt x="10800" y="14935"/>
                    <a:pt x="9969" y="14935"/>
                  </a:cubicBezTo>
                  <a:cubicBezTo>
                    <a:pt x="9138" y="14597"/>
                    <a:pt x="8585" y="14597"/>
                    <a:pt x="8031" y="14597"/>
                  </a:cubicBezTo>
                  <a:cubicBezTo>
                    <a:pt x="7754" y="14935"/>
                    <a:pt x="7477" y="15610"/>
                    <a:pt x="7200" y="15610"/>
                  </a:cubicBezTo>
                  <a:cubicBezTo>
                    <a:pt x="6092" y="15947"/>
                    <a:pt x="4985" y="15947"/>
                    <a:pt x="3877" y="15947"/>
                  </a:cubicBezTo>
                  <a:cubicBezTo>
                    <a:pt x="3600" y="15272"/>
                    <a:pt x="3323" y="14260"/>
                    <a:pt x="3046" y="13585"/>
                  </a:cubicBezTo>
                  <a:cubicBezTo>
                    <a:pt x="2769" y="12572"/>
                    <a:pt x="2769" y="11560"/>
                    <a:pt x="2215" y="10885"/>
                  </a:cubicBezTo>
                  <a:cubicBezTo>
                    <a:pt x="1662" y="10547"/>
                    <a:pt x="0" y="11222"/>
                    <a:pt x="0" y="10210"/>
                  </a:cubicBezTo>
                  <a:cubicBezTo>
                    <a:pt x="0" y="8859"/>
                    <a:pt x="1662" y="8522"/>
                    <a:pt x="2215" y="7510"/>
                  </a:cubicBezTo>
                  <a:cubicBezTo>
                    <a:pt x="2769" y="6835"/>
                    <a:pt x="3600" y="6160"/>
                    <a:pt x="3877" y="5147"/>
                  </a:cubicBezTo>
                  <a:cubicBezTo>
                    <a:pt x="3877" y="4472"/>
                    <a:pt x="3600" y="3460"/>
                    <a:pt x="3600" y="2447"/>
                  </a:cubicBezTo>
                  <a:cubicBezTo>
                    <a:pt x="4154" y="2110"/>
                    <a:pt x="4431" y="1097"/>
                    <a:pt x="4985" y="760"/>
                  </a:cubicBezTo>
                  <a:cubicBezTo>
                    <a:pt x="6092" y="422"/>
                    <a:pt x="7477" y="1097"/>
                    <a:pt x="8585" y="760"/>
                  </a:cubicBezTo>
                  <a:cubicBezTo>
                    <a:pt x="8862" y="760"/>
                    <a:pt x="8862" y="85"/>
                    <a:pt x="9138" y="85"/>
                  </a:cubicBezTo>
                  <a:cubicBezTo>
                    <a:pt x="9969" y="85"/>
                    <a:pt x="10800" y="-253"/>
                    <a:pt x="11354" y="422"/>
                  </a:cubicBezTo>
                  <a:cubicBezTo>
                    <a:pt x="12185" y="760"/>
                    <a:pt x="12185" y="2447"/>
                    <a:pt x="13015" y="3122"/>
                  </a:cubicBezTo>
                  <a:cubicBezTo>
                    <a:pt x="13569" y="3460"/>
                    <a:pt x="14123" y="2785"/>
                    <a:pt x="14677" y="3122"/>
                  </a:cubicBezTo>
                  <a:cubicBezTo>
                    <a:pt x="15231" y="4135"/>
                    <a:pt x="15231" y="5485"/>
                    <a:pt x="15508" y="6497"/>
                  </a:cubicBezTo>
                  <a:cubicBezTo>
                    <a:pt x="15785" y="7172"/>
                    <a:pt x="16338" y="8185"/>
                    <a:pt x="16892" y="8522"/>
                  </a:cubicBezTo>
                  <a:cubicBezTo>
                    <a:pt x="17446" y="9197"/>
                    <a:pt x="18277" y="9535"/>
                    <a:pt x="18831" y="9872"/>
                  </a:cubicBezTo>
                  <a:lnTo>
                    <a:pt x="19662" y="12572"/>
                  </a:lnTo>
                  <a:lnTo>
                    <a:pt x="19108" y="15610"/>
                  </a:lnTo>
                  <a:lnTo>
                    <a:pt x="19938" y="16960"/>
                  </a:lnTo>
                  <a:lnTo>
                    <a:pt x="20769" y="16960"/>
                  </a:lnTo>
                  <a:lnTo>
                    <a:pt x="21600" y="18985"/>
                  </a:lnTo>
                  <a:lnTo>
                    <a:pt x="21046" y="21010"/>
                  </a:lnTo>
                  <a:cubicBezTo>
                    <a:pt x="20215" y="21010"/>
                    <a:pt x="19662" y="21347"/>
                    <a:pt x="18831" y="21347"/>
                  </a:cubicBezTo>
                  <a:cubicBezTo>
                    <a:pt x="18277" y="21010"/>
                    <a:pt x="17446" y="21010"/>
                    <a:pt x="16615" y="21010"/>
                  </a:cubicBezTo>
                  <a:cubicBezTo>
                    <a:pt x="16338" y="21010"/>
                    <a:pt x="16062" y="21347"/>
                    <a:pt x="15785" y="21010"/>
                  </a:cubicBezTo>
                  <a:cubicBezTo>
                    <a:pt x="15508" y="21010"/>
                    <a:pt x="15508" y="20335"/>
                    <a:pt x="15231" y="20335"/>
                  </a:cubicBezTo>
                  <a:cubicBezTo>
                    <a:pt x="14677" y="19997"/>
                    <a:pt x="13846" y="20335"/>
                    <a:pt x="13292" y="20335"/>
                  </a:cubicBezTo>
                  <a:cubicBezTo>
                    <a:pt x="11908" y="19997"/>
                    <a:pt x="10523" y="19659"/>
                    <a:pt x="9138" y="19997"/>
                  </a:cubicBezTo>
                  <a:cubicBezTo>
                    <a:pt x="8308" y="19997"/>
                    <a:pt x="7754" y="21010"/>
                    <a:pt x="6923" y="21347"/>
                  </a:cubicBezTo>
                  <a:cubicBezTo>
                    <a:pt x="6092" y="21347"/>
                    <a:pt x="5262" y="21010"/>
                    <a:pt x="4431" y="21010"/>
                  </a:cubicBezTo>
                  <a:cubicBezTo>
                    <a:pt x="3877" y="21010"/>
                    <a:pt x="3323" y="21010"/>
                    <a:pt x="2769" y="213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7" name="Google Shape;1097;p26"/>
            <p:cNvSpPr/>
            <p:nvPr/>
          </p:nvSpPr>
          <p:spPr>
            <a:xfrm>
              <a:off x="5097288" y="3788976"/>
              <a:ext cx="117366" cy="78471"/>
            </a:xfrm>
            <a:custGeom>
              <a:rect b="b" l="l" r="r" t="t"/>
              <a:pathLst>
                <a:path extrusionOk="0" h="21131" w="20859">
                  <a:moveTo>
                    <a:pt x="11314" y="21131"/>
                  </a:moveTo>
                  <a:cubicBezTo>
                    <a:pt x="11829" y="18731"/>
                    <a:pt x="11829" y="16331"/>
                    <a:pt x="13371" y="13931"/>
                  </a:cubicBezTo>
                  <a:cubicBezTo>
                    <a:pt x="13886" y="12331"/>
                    <a:pt x="15943" y="12331"/>
                    <a:pt x="16971" y="11531"/>
                  </a:cubicBezTo>
                  <a:cubicBezTo>
                    <a:pt x="18514" y="11531"/>
                    <a:pt x="20057" y="12331"/>
                    <a:pt x="20571" y="10731"/>
                  </a:cubicBezTo>
                  <a:cubicBezTo>
                    <a:pt x="21600" y="9131"/>
                    <a:pt x="19543" y="7531"/>
                    <a:pt x="19543" y="5931"/>
                  </a:cubicBezTo>
                  <a:cubicBezTo>
                    <a:pt x="19543" y="5131"/>
                    <a:pt x="20057" y="4331"/>
                    <a:pt x="20057" y="3531"/>
                  </a:cubicBezTo>
                  <a:cubicBezTo>
                    <a:pt x="20057" y="2731"/>
                    <a:pt x="20057" y="1931"/>
                    <a:pt x="19543" y="1131"/>
                  </a:cubicBezTo>
                  <a:cubicBezTo>
                    <a:pt x="16971" y="331"/>
                    <a:pt x="14400" y="-469"/>
                    <a:pt x="11829" y="331"/>
                  </a:cubicBezTo>
                  <a:cubicBezTo>
                    <a:pt x="10286" y="331"/>
                    <a:pt x="9257" y="2731"/>
                    <a:pt x="7714" y="3531"/>
                  </a:cubicBezTo>
                  <a:cubicBezTo>
                    <a:pt x="6171" y="3531"/>
                    <a:pt x="4629" y="2731"/>
                    <a:pt x="3086" y="2731"/>
                  </a:cubicBezTo>
                  <a:cubicBezTo>
                    <a:pt x="2057" y="2731"/>
                    <a:pt x="1029" y="2731"/>
                    <a:pt x="0" y="3531"/>
                  </a:cubicBezTo>
                  <a:cubicBezTo>
                    <a:pt x="514" y="5131"/>
                    <a:pt x="1029" y="8331"/>
                    <a:pt x="2571" y="9131"/>
                  </a:cubicBezTo>
                  <a:cubicBezTo>
                    <a:pt x="5657" y="10731"/>
                    <a:pt x="8229" y="7531"/>
                    <a:pt x="11314" y="9131"/>
                  </a:cubicBezTo>
                  <a:cubicBezTo>
                    <a:pt x="12343" y="9131"/>
                    <a:pt x="7714" y="9131"/>
                    <a:pt x="7200" y="11531"/>
                  </a:cubicBezTo>
                  <a:cubicBezTo>
                    <a:pt x="7200" y="12331"/>
                    <a:pt x="8743" y="13931"/>
                    <a:pt x="9257" y="15531"/>
                  </a:cubicBezTo>
                  <a:cubicBezTo>
                    <a:pt x="10286" y="17131"/>
                    <a:pt x="10800" y="18731"/>
                    <a:pt x="11314" y="211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8" name="Google Shape;1098;p26"/>
            <p:cNvSpPr/>
            <p:nvPr/>
          </p:nvSpPr>
          <p:spPr>
            <a:xfrm>
              <a:off x="5094856" y="3743485"/>
              <a:ext cx="110131" cy="32310"/>
            </a:xfrm>
            <a:custGeom>
              <a:rect b="b" l="l" r="r" t="t"/>
              <a:pathLst>
                <a:path extrusionOk="0" h="20509" w="21276">
                  <a:moveTo>
                    <a:pt x="0" y="19636"/>
                  </a:moveTo>
                  <a:cubicBezTo>
                    <a:pt x="2769" y="17673"/>
                    <a:pt x="4985" y="15709"/>
                    <a:pt x="7754" y="13745"/>
                  </a:cubicBezTo>
                  <a:cubicBezTo>
                    <a:pt x="6092" y="9818"/>
                    <a:pt x="4431" y="9818"/>
                    <a:pt x="2769" y="7855"/>
                  </a:cubicBezTo>
                  <a:cubicBezTo>
                    <a:pt x="4985" y="7855"/>
                    <a:pt x="7200" y="7855"/>
                    <a:pt x="9415" y="5891"/>
                  </a:cubicBezTo>
                  <a:cubicBezTo>
                    <a:pt x="9969" y="5891"/>
                    <a:pt x="10523" y="1964"/>
                    <a:pt x="11077" y="0"/>
                  </a:cubicBezTo>
                  <a:cubicBezTo>
                    <a:pt x="12185" y="0"/>
                    <a:pt x="13292" y="0"/>
                    <a:pt x="14954" y="1964"/>
                  </a:cubicBezTo>
                  <a:cubicBezTo>
                    <a:pt x="16615" y="1964"/>
                    <a:pt x="19385" y="3927"/>
                    <a:pt x="21046" y="5891"/>
                  </a:cubicBezTo>
                  <a:cubicBezTo>
                    <a:pt x="21600" y="7855"/>
                    <a:pt x="21046" y="11782"/>
                    <a:pt x="20492" y="13745"/>
                  </a:cubicBezTo>
                  <a:cubicBezTo>
                    <a:pt x="19385" y="15709"/>
                    <a:pt x="18277" y="15709"/>
                    <a:pt x="16615" y="15709"/>
                  </a:cubicBezTo>
                  <a:cubicBezTo>
                    <a:pt x="14954" y="15709"/>
                    <a:pt x="13292" y="13745"/>
                    <a:pt x="11631" y="13745"/>
                  </a:cubicBezTo>
                  <a:cubicBezTo>
                    <a:pt x="9415" y="13745"/>
                    <a:pt x="7754" y="19636"/>
                    <a:pt x="6092" y="19636"/>
                  </a:cubicBezTo>
                  <a:cubicBezTo>
                    <a:pt x="3877" y="21600"/>
                    <a:pt x="2215" y="19636"/>
                    <a:pt x="0" y="196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99" name="Google Shape;1099;p26"/>
            <p:cNvSpPr/>
            <p:nvPr/>
          </p:nvSpPr>
          <p:spPr>
            <a:xfrm>
              <a:off x="5160485" y="3793714"/>
              <a:ext cx="276992" cy="234153"/>
            </a:xfrm>
            <a:custGeom>
              <a:rect b="b" l="l" r="r" t="t"/>
              <a:pathLst>
                <a:path extrusionOk="0" h="21452" w="21405">
                  <a:moveTo>
                    <a:pt x="20700" y="9985"/>
                  </a:moveTo>
                  <a:cubicBezTo>
                    <a:pt x="20250" y="9452"/>
                    <a:pt x="19350" y="9185"/>
                    <a:pt x="19125" y="8385"/>
                  </a:cubicBezTo>
                  <a:cubicBezTo>
                    <a:pt x="18900" y="8119"/>
                    <a:pt x="19350" y="7319"/>
                    <a:pt x="19125" y="6785"/>
                  </a:cubicBezTo>
                  <a:cubicBezTo>
                    <a:pt x="18900" y="6519"/>
                    <a:pt x="18000" y="7319"/>
                    <a:pt x="18000" y="7052"/>
                  </a:cubicBezTo>
                  <a:cubicBezTo>
                    <a:pt x="18000" y="6252"/>
                    <a:pt x="18900" y="5719"/>
                    <a:pt x="18900" y="4919"/>
                  </a:cubicBezTo>
                  <a:cubicBezTo>
                    <a:pt x="18900" y="4385"/>
                    <a:pt x="18225" y="4385"/>
                    <a:pt x="18000" y="3852"/>
                  </a:cubicBezTo>
                  <a:cubicBezTo>
                    <a:pt x="17775" y="3319"/>
                    <a:pt x="18000" y="2252"/>
                    <a:pt x="17775" y="1719"/>
                  </a:cubicBezTo>
                  <a:cubicBezTo>
                    <a:pt x="17325" y="1185"/>
                    <a:pt x="16650" y="919"/>
                    <a:pt x="15975" y="1185"/>
                  </a:cubicBezTo>
                  <a:cubicBezTo>
                    <a:pt x="15750" y="1185"/>
                    <a:pt x="16200" y="1719"/>
                    <a:pt x="15975" y="1985"/>
                  </a:cubicBezTo>
                  <a:cubicBezTo>
                    <a:pt x="15750" y="2252"/>
                    <a:pt x="15525" y="2252"/>
                    <a:pt x="15075" y="2252"/>
                  </a:cubicBezTo>
                  <a:cubicBezTo>
                    <a:pt x="14850" y="2252"/>
                    <a:pt x="14400" y="1719"/>
                    <a:pt x="14175" y="1985"/>
                  </a:cubicBezTo>
                  <a:cubicBezTo>
                    <a:pt x="13500" y="1985"/>
                    <a:pt x="13050" y="3052"/>
                    <a:pt x="12600" y="3052"/>
                  </a:cubicBezTo>
                  <a:cubicBezTo>
                    <a:pt x="12150" y="2785"/>
                    <a:pt x="12150" y="1719"/>
                    <a:pt x="11700" y="1452"/>
                  </a:cubicBezTo>
                  <a:cubicBezTo>
                    <a:pt x="11475" y="1452"/>
                    <a:pt x="11250" y="1985"/>
                    <a:pt x="11025" y="2252"/>
                  </a:cubicBezTo>
                  <a:cubicBezTo>
                    <a:pt x="10800" y="2252"/>
                    <a:pt x="10350" y="2519"/>
                    <a:pt x="10125" y="2252"/>
                  </a:cubicBezTo>
                  <a:cubicBezTo>
                    <a:pt x="9900" y="1985"/>
                    <a:pt x="9900" y="1185"/>
                    <a:pt x="9900" y="652"/>
                  </a:cubicBezTo>
                  <a:cubicBezTo>
                    <a:pt x="9225" y="652"/>
                    <a:pt x="8775" y="919"/>
                    <a:pt x="8100" y="919"/>
                  </a:cubicBezTo>
                  <a:cubicBezTo>
                    <a:pt x="7650" y="652"/>
                    <a:pt x="6975" y="652"/>
                    <a:pt x="6300" y="652"/>
                  </a:cubicBezTo>
                  <a:cubicBezTo>
                    <a:pt x="6075" y="652"/>
                    <a:pt x="5850" y="919"/>
                    <a:pt x="5625" y="652"/>
                  </a:cubicBezTo>
                  <a:cubicBezTo>
                    <a:pt x="5400" y="652"/>
                    <a:pt x="5400" y="119"/>
                    <a:pt x="5175" y="119"/>
                  </a:cubicBezTo>
                  <a:cubicBezTo>
                    <a:pt x="4725" y="-148"/>
                    <a:pt x="4050" y="119"/>
                    <a:pt x="3600" y="119"/>
                  </a:cubicBezTo>
                  <a:cubicBezTo>
                    <a:pt x="3825" y="385"/>
                    <a:pt x="3825" y="652"/>
                    <a:pt x="3825" y="919"/>
                  </a:cubicBezTo>
                  <a:cubicBezTo>
                    <a:pt x="3825" y="1185"/>
                    <a:pt x="3600" y="1452"/>
                    <a:pt x="3600" y="1719"/>
                  </a:cubicBezTo>
                  <a:cubicBezTo>
                    <a:pt x="3600" y="2252"/>
                    <a:pt x="4500" y="2785"/>
                    <a:pt x="4050" y="3319"/>
                  </a:cubicBezTo>
                  <a:cubicBezTo>
                    <a:pt x="3825" y="3852"/>
                    <a:pt x="3150" y="3585"/>
                    <a:pt x="2475" y="3585"/>
                  </a:cubicBezTo>
                  <a:cubicBezTo>
                    <a:pt x="2025" y="3852"/>
                    <a:pt x="1125" y="3852"/>
                    <a:pt x="900" y="4385"/>
                  </a:cubicBezTo>
                  <a:cubicBezTo>
                    <a:pt x="225" y="5185"/>
                    <a:pt x="225" y="5985"/>
                    <a:pt x="0" y="6785"/>
                  </a:cubicBezTo>
                  <a:cubicBezTo>
                    <a:pt x="450" y="6785"/>
                    <a:pt x="900" y="6519"/>
                    <a:pt x="1350" y="6785"/>
                  </a:cubicBezTo>
                  <a:cubicBezTo>
                    <a:pt x="1575" y="6785"/>
                    <a:pt x="1350" y="7585"/>
                    <a:pt x="1575" y="7852"/>
                  </a:cubicBezTo>
                  <a:cubicBezTo>
                    <a:pt x="2025" y="8652"/>
                    <a:pt x="2475" y="9185"/>
                    <a:pt x="2700" y="9719"/>
                  </a:cubicBezTo>
                  <a:cubicBezTo>
                    <a:pt x="2925" y="10252"/>
                    <a:pt x="2925" y="10785"/>
                    <a:pt x="3375" y="11052"/>
                  </a:cubicBezTo>
                  <a:cubicBezTo>
                    <a:pt x="3600" y="11585"/>
                    <a:pt x="4275" y="11852"/>
                    <a:pt x="4725" y="12385"/>
                  </a:cubicBezTo>
                  <a:cubicBezTo>
                    <a:pt x="4950" y="12919"/>
                    <a:pt x="5400" y="13185"/>
                    <a:pt x="5625" y="13719"/>
                  </a:cubicBezTo>
                  <a:cubicBezTo>
                    <a:pt x="5850" y="13452"/>
                    <a:pt x="5850" y="12919"/>
                    <a:pt x="6300" y="12652"/>
                  </a:cubicBezTo>
                  <a:cubicBezTo>
                    <a:pt x="6525" y="11852"/>
                    <a:pt x="6975" y="11319"/>
                    <a:pt x="7650" y="11052"/>
                  </a:cubicBezTo>
                  <a:cubicBezTo>
                    <a:pt x="7875" y="10785"/>
                    <a:pt x="8325" y="11052"/>
                    <a:pt x="8775" y="11052"/>
                  </a:cubicBezTo>
                  <a:cubicBezTo>
                    <a:pt x="9000" y="11052"/>
                    <a:pt x="9000" y="10519"/>
                    <a:pt x="9225" y="10519"/>
                  </a:cubicBezTo>
                  <a:cubicBezTo>
                    <a:pt x="9675" y="10252"/>
                    <a:pt x="10125" y="10252"/>
                    <a:pt x="10575" y="10519"/>
                  </a:cubicBezTo>
                  <a:cubicBezTo>
                    <a:pt x="11025" y="10519"/>
                    <a:pt x="11250" y="10785"/>
                    <a:pt x="11475" y="11052"/>
                  </a:cubicBezTo>
                  <a:cubicBezTo>
                    <a:pt x="11700" y="11319"/>
                    <a:pt x="11700" y="11852"/>
                    <a:pt x="11700" y="12119"/>
                  </a:cubicBezTo>
                  <a:cubicBezTo>
                    <a:pt x="11925" y="12385"/>
                    <a:pt x="12375" y="12652"/>
                    <a:pt x="12600" y="12919"/>
                  </a:cubicBezTo>
                  <a:cubicBezTo>
                    <a:pt x="12600" y="13185"/>
                    <a:pt x="12375" y="13719"/>
                    <a:pt x="12375" y="13985"/>
                  </a:cubicBezTo>
                  <a:cubicBezTo>
                    <a:pt x="12600" y="14519"/>
                    <a:pt x="13050" y="15052"/>
                    <a:pt x="13050" y="15585"/>
                  </a:cubicBezTo>
                  <a:cubicBezTo>
                    <a:pt x="13050" y="15852"/>
                    <a:pt x="12600" y="16119"/>
                    <a:pt x="12375" y="16652"/>
                  </a:cubicBezTo>
                  <a:cubicBezTo>
                    <a:pt x="12375" y="16919"/>
                    <a:pt x="12825" y="17185"/>
                    <a:pt x="12825" y="17185"/>
                  </a:cubicBezTo>
                  <a:cubicBezTo>
                    <a:pt x="13275" y="16919"/>
                    <a:pt x="13500" y="16652"/>
                    <a:pt x="13950" y="16385"/>
                  </a:cubicBezTo>
                  <a:cubicBezTo>
                    <a:pt x="14175" y="16385"/>
                    <a:pt x="14625" y="16652"/>
                    <a:pt x="14850" y="16652"/>
                  </a:cubicBezTo>
                  <a:cubicBezTo>
                    <a:pt x="15075" y="16652"/>
                    <a:pt x="14850" y="16119"/>
                    <a:pt x="15075" y="16119"/>
                  </a:cubicBezTo>
                  <a:cubicBezTo>
                    <a:pt x="15525" y="16119"/>
                    <a:pt x="15750" y="16119"/>
                    <a:pt x="15975" y="16385"/>
                  </a:cubicBezTo>
                  <a:cubicBezTo>
                    <a:pt x="16200" y="16919"/>
                    <a:pt x="15750" y="17452"/>
                    <a:pt x="15975" y="17719"/>
                  </a:cubicBezTo>
                  <a:cubicBezTo>
                    <a:pt x="16200" y="18252"/>
                    <a:pt x="16875" y="18519"/>
                    <a:pt x="16875" y="19052"/>
                  </a:cubicBezTo>
                  <a:cubicBezTo>
                    <a:pt x="16875" y="19585"/>
                    <a:pt x="16200" y="19319"/>
                    <a:pt x="15975" y="19585"/>
                  </a:cubicBezTo>
                  <a:cubicBezTo>
                    <a:pt x="15750" y="20119"/>
                    <a:pt x="15750" y="20652"/>
                    <a:pt x="15750" y="21185"/>
                  </a:cubicBezTo>
                  <a:cubicBezTo>
                    <a:pt x="15975" y="21452"/>
                    <a:pt x="16425" y="21452"/>
                    <a:pt x="16650" y="21452"/>
                  </a:cubicBezTo>
                  <a:cubicBezTo>
                    <a:pt x="17100" y="21452"/>
                    <a:pt x="17325" y="21185"/>
                    <a:pt x="17550" y="20919"/>
                  </a:cubicBezTo>
                  <a:cubicBezTo>
                    <a:pt x="17775" y="20652"/>
                    <a:pt x="17775" y="19585"/>
                    <a:pt x="18225" y="19585"/>
                  </a:cubicBezTo>
                  <a:cubicBezTo>
                    <a:pt x="18675" y="19585"/>
                    <a:pt x="18900" y="20385"/>
                    <a:pt x="19350" y="20919"/>
                  </a:cubicBezTo>
                  <a:cubicBezTo>
                    <a:pt x="19575" y="20652"/>
                    <a:pt x="19800" y="20385"/>
                    <a:pt x="19800" y="19852"/>
                  </a:cubicBezTo>
                  <a:cubicBezTo>
                    <a:pt x="20025" y="19585"/>
                    <a:pt x="19575" y="19319"/>
                    <a:pt x="19575" y="19052"/>
                  </a:cubicBezTo>
                  <a:cubicBezTo>
                    <a:pt x="19575" y="18519"/>
                    <a:pt x="20475" y="18252"/>
                    <a:pt x="20475" y="17719"/>
                  </a:cubicBezTo>
                  <a:cubicBezTo>
                    <a:pt x="20475" y="17452"/>
                    <a:pt x="19125" y="17452"/>
                    <a:pt x="19350" y="17185"/>
                  </a:cubicBezTo>
                  <a:cubicBezTo>
                    <a:pt x="19800" y="16385"/>
                    <a:pt x="20925" y="16919"/>
                    <a:pt x="21375" y="16385"/>
                  </a:cubicBezTo>
                  <a:cubicBezTo>
                    <a:pt x="21600" y="15852"/>
                    <a:pt x="20475" y="15852"/>
                    <a:pt x="20250" y="15319"/>
                  </a:cubicBezTo>
                  <a:cubicBezTo>
                    <a:pt x="20250" y="15052"/>
                    <a:pt x="20700" y="15052"/>
                    <a:pt x="20925" y="14519"/>
                  </a:cubicBezTo>
                  <a:cubicBezTo>
                    <a:pt x="20925" y="14252"/>
                    <a:pt x="20925" y="13719"/>
                    <a:pt x="20700" y="13185"/>
                  </a:cubicBezTo>
                  <a:cubicBezTo>
                    <a:pt x="20700" y="12652"/>
                    <a:pt x="20025" y="12119"/>
                    <a:pt x="19800" y="11319"/>
                  </a:cubicBezTo>
                  <a:cubicBezTo>
                    <a:pt x="19800" y="10785"/>
                    <a:pt x="20475" y="10519"/>
                    <a:pt x="20700" y="99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0" name="Google Shape;1100;p26"/>
            <p:cNvSpPr/>
            <p:nvPr/>
          </p:nvSpPr>
          <p:spPr>
            <a:xfrm>
              <a:off x="5228541" y="3904646"/>
              <a:ext cx="102426" cy="135376"/>
            </a:xfrm>
            <a:custGeom>
              <a:rect b="b" l="l" r="r" t="t"/>
              <a:pathLst>
                <a:path extrusionOk="0" h="21483" w="21168">
                  <a:moveTo>
                    <a:pt x="20400" y="12092"/>
                  </a:moveTo>
                  <a:cubicBezTo>
                    <a:pt x="20400" y="13500"/>
                    <a:pt x="21600" y="14440"/>
                    <a:pt x="21000" y="15848"/>
                  </a:cubicBezTo>
                  <a:cubicBezTo>
                    <a:pt x="19800" y="16787"/>
                    <a:pt x="18000" y="16787"/>
                    <a:pt x="16800" y="17726"/>
                  </a:cubicBezTo>
                  <a:cubicBezTo>
                    <a:pt x="16200" y="18196"/>
                    <a:pt x="16200" y="19135"/>
                    <a:pt x="15600" y="19605"/>
                  </a:cubicBezTo>
                  <a:cubicBezTo>
                    <a:pt x="15000" y="20544"/>
                    <a:pt x="14400" y="21013"/>
                    <a:pt x="13800" y="21483"/>
                  </a:cubicBezTo>
                  <a:cubicBezTo>
                    <a:pt x="11400" y="21013"/>
                    <a:pt x="9000" y="20074"/>
                    <a:pt x="6600" y="18666"/>
                  </a:cubicBezTo>
                  <a:cubicBezTo>
                    <a:pt x="6000" y="18196"/>
                    <a:pt x="7200" y="17257"/>
                    <a:pt x="6600" y="16787"/>
                  </a:cubicBezTo>
                  <a:cubicBezTo>
                    <a:pt x="5400" y="15848"/>
                    <a:pt x="3600" y="15848"/>
                    <a:pt x="2400" y="14909"/>
                  </a:cubicBezTo>
                  <a:cubicBezTo>
                    <a:pt x="1800" y="13970"/>
                    <a:pt x="3000" y="12561"/>
                    <a:pt x="2400" y="12092"/>
                  </a:cubicBezTo>
                  <a:cubicBezTo>
                    <a:pt x="1800" y="11153"/>
                    <a:pt x="600" y="11153"/>
                    <a:pt x="0" y="10683"/>
                  </a:cubicBezTo>
                  <a:cubicBezTo>
                    <a:pt x="0" y="9744"/>
                    <a:pt x="600" y="8805"/>
                    <a:pt x="600" y="7866"/>
                  </a:cubicBezTo>
                  <a:cubicBezTo>
                    <a:pt x="600" y="7396"/>
                    <a:pt x="1200" y="6926"/>
                    <a:pt x="1200" y="5987"/>
                  </a:cubicBezTo>
                  <a:cubicBezTo>
                    <a:pt x="1800" y="5518"/>
                    <a:pt x="1800" y="4579"/>
                    <a:pt x="3000" y="4109"/>
                  </a:cubicBezTo>
                  <a:cubicBezTo>
                    <a:pt x="3600" y="2700"/>
                    <a:pt x="4800" y="1761"/>
                    <a:pt x="6600" y="1292"/>
                  </a:cubicBezTo>
                  <a:cubicBezTo>
                    <a:pt x="7200" y="822"/>
                    <a:pt x="8400" y="1292"/>
                    <a:pt x="9600" y="1292"/>
                  </a:cubicBezTo>
                  <a:cubicBezTo>
                    <a:pt x="10200" y="1292"/>
                    <a:pt x="10200" y="353"/>
                    <a:pt x="10800" y="353"/>
                  </a:cubicBezTo>
                  <a:cubicBezTo>
                    <a:pt x="12000" y="-117"/>
                    <a:pt x="13200" y="-117"/>
                    <a:pt x="14400" y="353"/>
                  </a:cubicBezTo>
                  <a:cubicBezTo>
                    <a:pt x="15600" y="353"/>
                    <a:pt x="16200" y="822"/>
                    <a:pt x="16800" y="1292"/>
                  </a:cubicBezTo>
                  <a:cubicBezTo>
                    <a:pt x="17400" y="1761"/>
                    <a:pt x="17400" y="2700"/>
                    <a:pt x="17400" y="3170"/>
                  </a:cubicBezTo>
                  <a:cubicBezTo>
                    <a:pt x="18000" y="3640"/>
                    <a:pt x="19200" y="4109"/>
                    <a:pt x="19800" y="4579"/>
                  </a:cubicBezTo>
                  <a:cubicBezTo>
                    <a:pt x="19800" y="5048"/>
                    <a:pt x="19200" y="5987"/>
                    <a:pt x="19200" y="6457"/>
                  </a:cubicBezTo>
                  <a:cubicBezTo>
                    <a:pt x="19800" y="7396"/>
                    <a:pt x="21000" y="8335"/>
                    <a:pt x="21000" y="9274"/>
                  </a:cubicBezTo>
                  <a:cubicBezTo>
                    <a:pt x="21000" y="9744"/>
                    <a:pt x="19800" y="10213"/>
                    <a:pt x="19200" y="11153"/>
                  </a:cubicBezTo>
                  <a:cubicBezTo>
                    <a:pt x="19200" y="11622"/>
                    <a:pt x="20400" y="12092"/>
                    <a:pt x="20400" y="120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1" name="Google Shape;1101;p26"/>
            <p:cNvSpPr/>
            <p:nvPr/>
          </p:nvSpPr>
          <p:spPr>
            <a:xfrm>
              <a:off x="5294166" y="3969531"/>
              <a:ext cx="151495" cy="179867"/>
            </a:xfrm>
            <a:custGeom>
              <a:rect b="b" l="l" r="r" t="t"/>
              <a:pathLst>
                <a:path extrusionOk="0" h="21600" w="21369">
                  <a:moveTo>
                    <a:pt x="20354" y="21600"/>
                  </a:moveTo>
                  <a:cubicBezTo>
                    <a:pt x="19523" y="21252"/>
                    <a:pt x="18692" y="20555"/>
                    <a:pt x="17862" y="20206"/>
                  </a:cubicBezTo>
                  <a:cubicBezTo>
                    <a:pt x="16615" y="19858"/>
                    <a:pt x="15785" y="19510"/>
                    <a:pt x="14538" y="18813"/>
                  </a:cubicBezTo>
                  <a:cubicBezTo>
                    <a:pt x="13292" y="18116"/>
                    <a:pt x="11631" y="17419"/>
                    <a:pt x="10385" y="16374"/>
                  </a:cubicBezTo>
                  <a:cubicBezTo>
                    <a:pt x="8723" y="15329"/>
                    <a:pt x="7892" y="14284"/>
                    <a:pt x="6646" y="13239"/>
                  </a:cubicBezTo>
                  <a:cubicBezTo>
                    <a:pt x="5815" y="12542"/>
                    <a:pt x="4569" y="11497"/>
                    <a:pt x="3323" y="11148"/>
                  </a:cubicBezTo>
                  <a:cubicBezTo>
                    <a:pt x="2492" y="10452"/>
                    <a:pt x="1246" y="10452"/>
                    <a:pt x="415" y="9755"/>
                  </a:cubicBezTo>
                  <a:cubicBezTo>
                    <a:pt x="0" y="9755"/>
                    <a:pt x="0" y="9058"/>
                    <a:pt x="0" y="8361"/>
                  </a:cubicBezTo>
                  <a:cubicBezTo>
                    <a:pt x="415" y="8013"/>
                    <a:pt x="831" y="7665"/>
                    <a:pt x="1246" y="6968"/>
                  </a:cubicBezTo>
                  <a:cubicBezTo>
                    <a:pt x="1662" y="6619"/>
                    <a:pt x="1662" y="5923"/>
                    <a:pt x="2077" y="5574"/>
                  </a:cubicBezTo>
                  <a:cubicBezTo>
                    <a:pt x="2908" y="4877"/>
                    <a:pt x="4154" y="4877"/>
                    <a:pt x="4985" y="4181"/>
                  </a:cubicBezTo>
                  <a:cubicBezTo>
                    <a:pt x="5400" y="3135"/>
                    <a:pt x="4569" y="2439"/>
                    <a:pt x="4569" y="1394"/>
                  </a:cubicBezTo>
                  <a:cubicBezTo>
                    <a:pt x="5400" y="1045"/>
                    <a:pt x="5815" y="697"/>
                    <a:pt x="6646" y="348"/>
                  </a:cubicBezTo>
                  <a:cubicBezTo>
                    <a:pt x="7062" y="348"/>
                    <a:pt x="7892" y="697"/>
                    <a:pt x="8308" y="697"/>
                  </a:cubicBezTo>
                  <a:cubicBezTo>
                    <a:pt x="8723" y="697"/>
                    <a:pt x="8308" y="0"/>
                    <a:pt x="8723" y="0"/>
                  </a:cubicBezTo>
                  <a:cubicBezTo>
                    <a:pt x="9554" y="0"/>
                    <a:pt x="9969" y="0"/>
                    <a:pt x="10385" y="348"/>
                  </a:cubicBezTo>
                  <a:cubicBezTo>
                    <a:pt x="10800" y="1045"/>
                    <a:pt x="9969" y="1742"/>
                    <a:pt x="10385" y="2090"/>
                  </a:cubicBezTo>
                  <a:cubicBezTo>
                    <a:pt x="10800" y="2787"/>
                    <a:pt x="12046" y="3135"/>
                    <a:pt x="12046" y="3832"/>
                  </a:cubicBezTo>
                  <a:cubicBezTo>
                    <a:pt x="12046" y="4529"/>
                    <a:pt x="10800" y="4181"/>
                    <a:pt x="10385" y="4529"/>
                  </a:cubicBezTo>
                  <a:cubicBezTo>
                    <a:pt x="9969" y="5226"/>
                    <a:pt x="9969" y="5923"/>
                    <a:pt x="9969" y="6619"/>
                  </a:cubicBezTo>
                  <a:cubicBezTo>
                    <a:pt x="10385" y="6968"/>
                    <a:pt x="11215" y="6968"/>
                    <a:pt x="11631" y="6968"/>
                  </a:cubicBezTo>
                  <a:cubicBezTo>
                    <a:pt x="12462" y="6968"/>
                    <a:pt x="12877" y="6619"/>
                    <a:pt x="13292" y="6271"/>
                  </a:cubicBezTo>
                  <a:cubicBezTo>
                    <a:pt x="13708" y="5923"/>
                    <a:pt x="13708" y="4529"/>
                    <a:pt x="14538" y="4529"/>
                  </a:cubicBezTo>
                  <a:cubicBezTo>
                    <a:pt x="15369" y="4529"/>
                    <a:pt x="15785" y="5574"/>
                    <a:pt x="16615" y="6271"/>
                  </a:cubicBezTo>
                  <a:cubicBezTo>
                    <a:pt x="16615" y="6968"/>
                    <a:pt x="17031" y="7316"/>
                    <a:pt x="17031" y="8013"/>
                  </a:cubicBezTo>
                  <a:cubicBezTo>
                    <a:pt x="16615" y="8710"/>
                    <a:pt x="15369" y="9058"/>
                    <a:pt x="15369" y="9755"/>
                  </a:cubicBezTo>
                  <a:cubicBezTo>
                    <a:pt x="15369" y="10452"/>
                    <a:pt x="16200" y="11148"/>
                    <a:pt x="17031" y="11497"/>
                  </a:cubicBezTo>
                  <a:cubicBezTo>
                    <a:pt x="17862" y="11845"/>
                    <a:pt x="18692" y="11497"/>
                    <a:pt x="19108" y="11845"/>
                  </a:cubicBezTo>
                  <a:cubicBezTo>
                    <a:pt x="19523" y="12194"/>
                    <a:pt x="18692" y="12890"/>
                    <a:pt x="19108" y="13239"/>
                  </a:cubicBezTo>
                  <a:cubicBezTo>
                    <a:pt x="19523" y="13587"/>
                    <a:pt x="20769" y="13239"/>
                    <a:pt x="21185" y="13587"/>
                  </a:cubicBezTo>
                  <a:cubicBezTo>
                    <a:pt x="21600" y="14284"/>
                    <a:pt x="21185" y="15329"/>
                    <a:pt x="21185" y="16026"/>
                  </a:cubicBezTo>
                  <a:cubicBezTo>
                    <a:pt x="20769" y="16723"/>
                    <a:pt x="19938" y="17071"/>
                    <a:pt x="19938" y="17768"/>
                  </a:cubicBezTo>
                  <a:cubicBezTo>
                    <a:pt x="19938" y="18813"/>
                    <a:pt x="20354" y="20206"/>
                    <a:pt x="20354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2" name="Google Shape;1102;p26"/>
            <p:cNvSpPr/>
            <p:nvPr/>
          </p:nvSpPr>
          <p:spPr>
            <a:xfrm>
              <a:off x="5403546" y="3882030"/>
              <a:ext cx="220459" cy="267368"/>
            </a:xfrm>
            <a:custGeom>
              <a:rect b="b" l="l" r="r" t="t"/>
              <a:pathLst>
                <a:path extrusionOk="0" h="21600" w="21529">
                  <a:moveTo>
                    <a:pt x="20463" y="19017"/>
                  </a:moveTo>
                  <a:cubicBezTo>
                    <a:pt x="19326" y="18783"/>
                    <a:pt x="18189" y="18548"/>
                    <a:pt x="17053" y="18548"/>
                  </a:cubicBezTo>
                  <a:cubicBezTo>
                    <a:pt x="16768" y="18548"/>
                    <a:pt x="16484" y="19017"/>
                    <a:pt x="16200" y="19017"/>
                  </a:cubicBezTo>
                  <a:cubicBezTo>
                    <a:pt x="15916" y="19017"/>
                    <a:pt x="15347" y="18548"/>
                    <a:pt x="15063" y="18548"/>
                  </a:cubicBezTo>
                  <a:cubicBezTo>
                    <a:pt x="13642" y="18548"/>
                    <a:pt x="11937" y="18548"/>
                    <a:pt x="10800" y="18783"/>
                  </a:cubicBezTo>
                  <a:cubicBezTo>
                    <a:pt x="9095" y="19017"/>
                    <a:pt x="7958" y="19487"/>
                    <a:pt x="6537" y="19957"/>
                  </a:cubicBezTo>
                  <a:cubicBezTo>
                    <a:pt x="5400" y="20426"/>
                    <a:pt x="4547" y="20896"/>
                    <a:pt x="3411" y="21600"/>
                  </a:cubicBezTo>
                  <a:cubicBezTo>
                    <a:pt x="3411" y="20661"/>
                    <a:pt x="3126" y="19722"/>
                    <a:pt x="3126" y="19017"/>
                  </a:cubicBezTo>
                  <a:cubicBezTo>
                    <a:pt x="3126" y="18548"/>
                    <a:pt x="3695" y="18313"/>
                    <a:pt x="3979" y="17843"/>
                  </a:cubicBezTo>
                  <a:cubicBezTo>
                    <a:pt x="3979" y="17374"/>
                    <a:pt x="4263" y="16670"/>
                    <a:pt x="3979" y="16200"/>
                  </a:cubicBezTo>
                  <a:cubicBezTo>
                    <a:pt x="3695" y="15965"/>
                    <a:pt x="2842" y="16200"/>
                    <a:pt x="2558" y="15965"/>
                  </a:cubicBezTo>
                  <a:cubicBezTo>
                    <a:pt x="2274" y="15730"/>
                    <a:pt x="2842" y="15261"/>
                    <a:pt x="2558" y="15026"/>
                  </a:cubicBezTo>
                  <a:cubicBezTo>
                    <a:pt x="2274" y="14791"/>
                    <a:pt x="1705" y="15026"/>
                    <a:pt x="1137" y="14791"/>
                  </a:cubicBezTo>
                  <a:cubicBezTo>
                    <a:pt x="568" y="14557"/>
                    <a:pt x="0" y="14087"/>
                    <a:pt x="0" y="13617"/>
                  </a:cubicBezTo>
                  <a:cubicBezTo>
                    <a:pt x="0" y="13148"/>
                    <a:pt x="853" y="12913"/>
                    <a:pt x="1137" y="12443"/>
                  </a:cubicBezTo>
                  <a:cubicBezTo>
                    <a:pt x="1137" y="11974"/>
                    <a:pt x="853" y="11739"/>
                    <a:pt x="853" y="11270"/>
                  </a:cubicBezTo>
                  <a:cubicBezTo>
                    <a:pt x="1137" y="11035"/>
                    <a:pt x="1421" y="10800"/>
                    <a:pt x="1421" y="10330"/>
                  </a:cubicBezTo>
                  <a:cubicBezTo>
                    <a:pt x="1705" y="10096"/>
                    <a:pt x="1137" y="9861"/>
                    <a:pt x="1137" y="9626"/>
                  </a:cubicBezTo>
                  <a:cubicBezTo>
                    <a:pt x="1137" y="9157"/>
                    <a:pt x="2274" y="8922"/>
                    <a:pt x="2274" y="8452"/>
                  </a:cubicBezTo>
                  <a:cubicBezTo>
                    <a:pt x="2274" y="8217"/>
                    <a:pt x="568" y="8217"/>
                    <a:pt x="853" y="7983"/>
                  </a:cubicBezTo>
                  <a:cubicBezTo>
                    <a:pt x="1421" y="7278"/>
                    <a:pt x="2842" y="7748"/>
                    <a:pt x="3411" y="7278"/>
                  </a:cubicBezTo>
                  <a:cubicBezTo>
                    <a:pt x="3695" y="6809"/>
                    <a:pt x="2274" y="6809"/>
                    <a:pt x="1989" y="6339"/>
                  </a:cubicBezTo>
                  <a:cubicBezTo>
                    <a:pt x="1989" y="6104"/>
                    <a:pt x="2558" y="6104"/>
                    <a:pt x="2842" y="5635"/>
                  </a:cubicBezTo>
                  <a:cubicBezTo>
                    <a:pt x="2842" y="5400"/>
                    <a:pt x="2842" y="4930"/>
                    <a:pt x="2558" y="4461"/>
                  </a:cubicBezTo>
                  <a:cubicBezTo>
                    <a:pt x="2558" y="3991"/>
                    <a:pt x="1705" y="3522"/>
                    <a:pt x="1421" y="2817"/>
                  </a:cubicBezTo>
                  <a:cubicBezTo>
                    <a:pt x="1421" y="2348"/>
                    <a:pt x="2274" y="2113"/>
                    <a:pt x="2558" y="1643"/>
                  </a:cubicBezTo>
                  <a:cubicBezTo>
                    <a:pt x="2842" y="1409"/>
                    <a:pt x="2842" y="939"/>
                    <a:pt x="3126" y="704"/>
                  </a:cubicBezTo>
                  <a:cubicBezTo>
                    <a:pt x="3695" y="704"/>
                    <a:pt x="4263" y="939"/>
                    <a:pt x="4547" y="939"/>
                  </a:cubicBezTo>
                  <a:cubicBezTo>
                    <a:pt x="5116" y="1174"/>
                    <a:pt x="5400" y="1409"/>
                    <a:pt x="5968" y="1174"/>
                  </a:cubicBezTo>
                  <a:cubicBezTo>
                    <a:pt x="6253" y="939"/>
                    <a:pt x="5968" y="235"/>
                    <a:pt x="6253" y="0"/>
                  </a:cubicBezTo>
                  <a:cubicBezTo>
                    <a:pt x="6537" y="0"/>
                    <a:pt x="6821" y="470"/>
                    <a:pt x="7105" y="470"/>
                  </a:cubicBezTo>
                  <a:cubicBezTo>
                    <a:pt x="7674" y="470"/>
                    <a:pt x="7958" y="0"/>
                    <a:pt x="8242" y="0"/>
                  </a:cubicBezTo>
                  <a:cubicBezTo>
                    <a:pt x="8526" y="470"/>
                    <a:pt x="7958" y="1174"/>
                    <a:pt x="8242" y="1409"/>
                  </a:cubicBezTo>
                  <a:cubicBezTo>
                    <a:pt x="8526" y="1643"/>
                    <a:pt x="9095" y="1174"/>
                    <a:pt x="9379" y="1174"/>
                  </a:cubicBezTo>
                  <a:cubicBezTo>
                    <a:pt x="10232" y="939"/>
                    <a:pt x="11084" y="939"/>
                    <a:pt x="11653" y="704"/>
                  </a:cubicBezTo>
                  <a:cubicBezTo>
                    <a:pt x="11653" y="939"/>
                    <a:pt x="11368" y="1409"/>
                    <a:pt x="11653" y="1643"/>
                  </a:cubicBezTo>
                  <a:cubicBezTo>
                    <a:pt x="11653" y="1878"/>
                    <a:pt x="12221" y="1643"/>
                    <a:pt x="12505" y="1878"/>
                  </a:cubicBezTo>
                  <a:cubicBezTo>
                    <a:pt x="12505" y="2113"/>
                    <a:pt x="12221" y="2583"/>
                    <a:pt x="12505" y="2817"/>
                  </a:cubicBezTo>
                  <a:cubicBezTo>
                    <a:pt x="12505" y="3052"/>
                    <a:pt x="13074" y="2817"/>
                    <a:pt x="13358" y="3052"/>
                  </a:cubicBezTo>
                  <a:cubicBezTo>
                    <a:pt x="13642" y="3052"/>
                    <a:pt x="13926" y="3522"/>
                    <a:pt x="14211" y="3287"/>
                  </a:cubicBezTo>
                  <a:cubicBezTo>
                    <a:pt x="14779" y="3287"/>
                    <a:pt x="15347" y="2817"/>
                    <a:pt x="15916" y="2817"/>
                  </a:cubicBezTo>
                  <a:cubicBezTo>
                    <a:pt x="16484" y="2583"/>
                    <a:pt x="17337" y="2583"/>
                    <a:pt x="18189" y="2583"/>
                  </a:cubicBezTo>
                  <a:cubicBezTo>
                    <a:pt x="18758" y="2583"/>
                    <a:pt x="19326" y="2583"/>
                    <a:pt x="19611" y="2817"/>
                  </a:cubicBezTo>
                  <a:cubicBezTo>
                    <a:pt x="19895" y="3052"/>
                    <a:pt x="20179" y="3287"/>
                    <a:pt x="20463" y="3522"/>
                  </a:cubicBezTo>
                  <a:cubicBezTo>
                    <a:pt x="20463" y="3991"/>
                    <a:pt x="20463" y="4461"/>
                    <a:pt x="20747" y="4930"/>
                  </a:cubicBezTo>
                  <a:cubicBezTo>
                    <a:pt x="20747" y="5165"/>
                    <a:pt x="20747" y="5400"/>
                    <a:pt x="21032" y="5870"/>
                  </a:cubicBezTo>
                  <a:cubicBezTo>
                    <a:pt x="21032" y="6339"/>
                    <a:pt x="21316" y="6574"/>
                    <a:pt x="21316" y="7043"/>
                  </a:cubicBezTo>
                  <a:cubicBezTo>
                    <a:pt x="21600" y="7513"/>
                    <a:pt x="21600" y="7983"/>
                    <a:pt x="21316" y="8217"/>
                  </a:cubicBezTo>
                  <a:cubicBezTo>
                    <a:pt x="21316" y="8687"/>
                    <a:pt x="20747" y="8922"/>
                    <a:pt x="20747" y="9391"/>
                  </a:cubicBezTo>
                  <a:cubicBezTo>
                    <a:pt x="20463" y="10096"/>
                    <a:pt x="20747" y="10800"/>
                    <a:pt x="20463" y="11504"/>
                  </a:cubicBezTo>
                  <a:cubicBezTo>
                    <a:pt x="20179" y="11974"/>
                    <a:pt x="19326" y="12443"/>
                    <a:pt x="19326" y="12913"/>
                  </a:cubicBezTo>
                  <a:cubicBezTo>
                    <a:pt x="19042" y="13617"/>
                    <a:pt x="19895" y="14087"/>
                    <a:pt x="19895" y="14791"/>
                  </a:cubicBezTo>
                  <a:cubicBezTo>
                    <a:pt x="19895" y="15261"/>
                    <a:pt x="19611" y="15965"/>
                    <a:pt x="19611" y="16435"/>
                  </a:cubicBezTo>
                  <a:cubicBezTo>
                    <a:pt x="19895" y="16670"/>
                    <a:pt x="20463" y="16670"/>
                    <a:pt x="20747" y="17139"/>
                  </a:cubicBezTo>
                  <a:cubicBezTo>
                    <a:pt x="21032" y="17609"/>
                    <a:pt x="20747" y="18078"/>
                    <a:pt x="20747" y="18548"/>
                  </a:cubicBezTo>
                  <a:cubicBezTo>
                    <a:pt x="20747" y="18548"/>
                    <a:pt x="20463" y="18783"/>
                    <a:pt x="20463" y="19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3" name="Google Shape;1103;p26"/>
            <p:cNvSpPr/>
            <p:nvPr/>
          </p:nvSpPr>
          <p:spPr>
            <a:xfrm>
              <a:off x="5264999" y="3254928"/>
              <a:ext cx="607656" cy="646547"/>
            </a:xfrm>
            <a:custGeom>
              <a:rect b="b" l="l" r="r" t="t"/>
              <a:pathLst>
                <a:path extrusionOk="0" h="21280" w="21600">
                  <a:moveTo>
                    <a:pt x="9138" y="20896"/>
                  </a:moveTo>
                  <a:cubicBezTo>
                    <a:pt x="8931" y="20992"/>
                    <a:pt x="8619" y="20992"/>
                    <a:pt x="8308" y="21088"/>
                  </a:cubicBezTo>
                  <a:cubicBezTo>
                    <a:pt x="8204" y="21088"/>
                    <a:pt x="7996" y="21280"/>
                    <a:pt x="7892" y="21184"/>
                  </a:cubicBezTo>
                  <a:cubicBezTo>
                    <a:pt x="7788" y="21088"/>
                    <a:pt x="7996" y="20800"/>
                    <a:pt x="7892" y="20608"/>
                  </a:cubicBezTo>
                  <a:cubicBezTo>
                    <a:pt x="7788" y="20608"/>
                    <a:pt x="7685" y="20800"/>
                    <a:pt x="7477" y="20800"/>
                  </a:cubicBezTo>
                  <a:cubicBezTo>
                    <a:pt x="7373" y="20800"/>
                    <a:pt x="7269" y="20608"/>
                    <a:pt x="7165" y="20608"/>
                  </a:cubicBezTo>
                  <a:cubicBezTo>
                    <a:pt x="7062" y="20704"/>
                    <a:pt x="7165" y="20992"/>
                    <a:pt x="7062" y="21088"/>
                  </a:cubicBezTo>
                  <a:cubicBezTo>
                    <a:pt x="6854" y="21184"/>
                    <a:pt x="6750" y="21088"/>
                    <a:pt x="6542" y="20992"/>
                  </a:cubicBezTo>
                  <a:cubicBezTo>
                    <a:pt x="6438" y="20992"/>
                    <a:pt x="6231" y="20896"/>
                    <a:pt x="6023" y="20896"/>
                  </a:cubicBezTo>
                  <a:cubicBezTo>
                    <a:pt x="5919" y="20992"/>
                    <a:pt x="5919" y="21184"/>
                    <a:pt x="5815" y="21280"/>
                  </a:cubicBezTo>
                  <a:cubicBezTo>
                    <a:pt x="5608" y="21088"/>
                    <a:pt x="5192" y="20992"/>
                    <a:pt x="5088" y="20704"/>
                  </a:cubicBezTo>
                  <a:cubicBezTo>
                    <a:pt x="4985" y="20608"/>
                    <a:pt x="5192" y="20320"/>
                    <a:pt x="5088" y="20128"/>
                  </a:cubicBezTo>
                  <a:cubicBezTo>
                    <a:pt x="4985" y="20032"/>
                    <a:pt x="4569" y="20320"/>
                    <a:pt x="4569" y="20224"/>
                  </a:cubicBezTo>
                  <a:cubicBezTo>
                    <a:pt x="4569" y="19936"/>
                    <a:pt x="4985" y="19744"/>
                    <a:pt x="4985" y="19456"/>
                  </a:cubicBezTo>
                  <a:cubicBezTo>
                    <a:pt x="4985" y="19264"/>
                    <a:pt x="4673" y="19264"/>
                    <a:pt x="4569" y="19072"/>
                  </a:cubicBezTo>
                  <a:cubicBezTo>
                    <a:pt x="4465" y="18880"/>
                    <a:pt x="4569" y="18496"/>
                    <a:pt x="4465" y="18304"/>
                  </a:cubicBezTo>
                  <a:cubicBezTo>
                    <a:pt x="4258" y="18112"/>
                    <a:pt x="3946" y="18016"/>
                    <a:pt x="3635" y="18112"/>
                  </a:cubicBezTo>
                  <a:cubicBezTo>
                    <a:pt x="3531" y="18112"/>
                    <a:pt x="3738" y="18304"/>
                    <a:pt x="3635" y="18400"/>
                  </a:cubicBezTo>
                  <a:cubicBezTo>
                    <a:pt x="3531" y="18496"/>
                    <a:pt x="3427" y="18496"/>
                    <a:pt x="3219" y="18496"/>
                  </a:cubicBezTo>
                  <a:cubicBezTo>
                    <a:pt x="3115" y="18496"/>
                    <a:pt x="2908" y="18304"/>
                    <a:pt x="2804" y="18400"/>
                  </a:cubicBezTo>
                  <a:cubicBezTo>
                    <a:pt x="2492" y="18400"/>
                    <a:pt x="2285" y="18784"/>
                    <a:pt x="2077" y="18784"/>
                  </a:cubicBezTo>
                  <a:cubicBezTo>
                    <a:pt x="1869" y="18688"/>
                    <a:pt x="1869" y="18304"/>
                    <a:pt x="1662" y="18208"/>
                  </a:cubicBezTo>
                  <a:cubicBezTo>
                    <a:pt x="1558" y="18208"/>
                    <a:pt x="1454" y="18400"/>
                    <a:pt x="1350" y="18496"/>
                  </a:cubicBezTo>
                  <a:cubicBezTo>
                    <a:pt x="1246" y="18496"/>
                    <a:pt x="1038" y="18592"/>
                    <a:pt x="935" y="18496"/>
                  </a:cubicBezTo>
                  <a:cubicBezTo>
                    <a:pt x="831" y="18400"/>
                    <a:pt x="831" y="18112"/>
                    <a:pt x="831" y="17920"/>
                  </a:cubicBezTo>
                  <a:lnTo>
                    <a:pt x="1038" y="17344"/>
                  </a:lnTo>
                  <a:lnTo>
                    <a:pt x="727" y="16768"/>
                  </a:lnTo>
                  <a:lnTo>
                    <a:pt x="415" y="16768"/>
                  </a:lnTo>
                  <a:lnTo>
                    <a:pt x="104" y="16384"/>
                  </a:lnTo>
                  <a:lnTo>
                    <a:pt x="312" y="15520"/>
                  </a:lnTo>
                  <a:lnTo>
                    <a:pt x="0" y="14752"/>
                  </a:lnTo>
                  <a:cubicBezTo>
                    <a:pt x="208" y="14752"/>
                    <a:pt x="415" y="14848"/>
                    <a:pt x="519" y="14656"/>
                  </a:cubicBezTo>
                  <a:cubicBezTo>
                    <a:pt x="727" y="14464"/>
                    <a:pt x="623" y="14080"/>
                    <a:pt x="831" y="13888"/>
                  </a:cubicBezTo>
                  <a:cubicBezTo>
                    <a:pt x="831" y="13792"/>
                    <a:pt x="1142" y="13792"/>
                    <a:pt x="1246" y="13888"/>
                  </a:cubicBezTo>
                  <a:cubicBezTo>
                    <a:pt x="1454" y="13984"/>
                    <a:pt x="1454" y="14368"/>
                    <a:pt x="1765" y="14464"/>
                  </a:cubicBezTo>
                  <a:cubicBezTo>
                    <a:pt x="1973" y="14464"/>
                    <a:pt x="1973" y="13984"/>
                    <a:pt x="2181" y="13984"/>
                  </a:cubicBezTo>
                  <a:cubicBezTo>
                    <a:pt x="2596" y="13792"/>
                    <a:pt x="3115" y="14080"/>
                    <a:pt x="3531" y="13984"/>
                  </a:cubicBezTo>
                  <a:cubicBezTo>
                    <a:pt x="3738" y="13888"/>
                    <a:pt x="3635" y="13600"/>
                    <a:pt x="3842" y="13600"/>
                  </a:cubicBezTo>
                  <a:cubicBezTo>
                    <a:pt x="3946" y="13600"/>
                    <a:pt x="3946" y="13984"/>
                    <a:pt x="4050" y="13984"/>
                  </a:cubicBezTo>
                  <a:lnTo>
                    <a:pt x="8931" y="13984"/>
                  </a:lnTo>
                  <a:lnTo>
                    <a:pt x="9242" y="12640"/>
                  </a:lnTo>
                  <a:lnTo>
                    <a:pt x="8827" y="12448"/>
                  </a:lnTo>
                  <a:lnTo>
                    <a:pt x="7685" y="256"/>
                  </a:lnTo>
                  <a:cubicBezTo>
                    <a:pt x="7581" y="-320"/>
                    <a:pt x="8931" y="256"/>
                    <a:pt x="9658" y="256"/>
                  </a:cubicBezTo>
                  <a:lnTo>
                    <a:pt x="17550" y="5920"/>
                  </a:lnTo>
                  <a:cubicBezTo>
                    <a:pt x="17550" y="6208"/>
                    <a:pt x="17446" y="6400"/>
                    <a:pt x="17550" y="6592"/>
                  </a:cubicBezTo>
                  <a:cubicBezTo>
                    <a:pt x="17654" y="6784"/>
                    <a:pt x="17965" y="6688"/>
                    <a:pt x="18173" y="6784"/>
                  </a:cubicBezTo>
                  <a:cubicBezTo>
                    <a:pt x="18277" y="6976"/>
                    <a:pt x="18381" y="7168"/>
                    <a:pt x="18588" y="7264"/>
                  </a:cubicBezTo>
                  <a:cubicBezTo>
                    <a:pt x="18796" y="7360"/>
                    <a:pt x="19004" y="7264"/>
                    <a:pt x="19212" y="7360"/>
                  </a:cubicBezTo>
                  <a:cubicBezTo>
                    <a:pt x="19523" y="7456"/>
                    <a:pt x="19938" y="7552"/>
                    <a:pt x="20146" y="7840"/>
                  </a:cubicBezTo>
                  <a:cubicBezTo>
                    <a:pt x="20250" y="8128"/>
                    <a:pt x="19938" y="8512"/>
                    <a:pt x="20042" y="8896"/>
                  </a:cubicBezTo>
                  <a:cubicBezTo>
                    <a:pt x="20042" y="8992"/>
                    <a:pt x="20250" y="8992"/>
                    <a:pt x="20354" y="8992"/>
                  </a:cubicBezTo>
                  <a:cubicBezTo>
                    <a:pt x="20873" y="8992"/>
                    <a:pt x="21185" y="8800"/>
                    <a:pt x="21600" y="8704"/>
                  </a:cubicBezTo>
                  <a:lnTo>
                    <a:pt x="21600" y="13024"/>
                  </a:lnTo>
                  <a:cubicBezTo>
                    <a:pt x="21496" y="13024"/>
                    <a:pt x="21288" y="13024"/>
                    <a:pt x="21185" y="13120"/>
                  </a:cubicBezTo>
                  <a:cubicBezTo>
                    <a:pt x="21081" y="13216"/>
                    <a:pt x="21081" y="13408"/>
                    <a:pt x="20977" y="13504"/>
                  </a:cubicBezTo>
                  <a:cubicBezTo>
                    <a:pt x="20873" y="13600"/>
                    <a:pt x="20665" y="13504"/>
                    <a:pt x="20562" y="13600"/>
                  </a:cubicBezTo>
                  <a:lnTo>
                    <a:pt x="20354" y="13984"/>
                  </a:lnTo>
                  <a:lnTo>
                    <a:pt x="17550" y="14272"/>
                  </a:lnTo>
                  <a:cubicBezTo>
                    <a:pt x="17446" y="14368"/>
                    <a:pt x="17342" y="14656"/>
                    <a:pt x="17135" y="14656"/>
                  </a:cubicBezTo>
                  <a:lnTo>
                    <a:pt x="16200" y="14560"/>
                  </a:lnTo>
                  <a:cubicBezTo>
                    <a:pt x="15888" y="14560"/>
                    <a:pt x="15577" y="14272"/>
                    <a:pt x="15265" y="14368"/>
                  </a:cubicBezTo>
                  <a:cubicBezTo>
                    <a:pt x="14642" y="14560"/>
                    <a:pt x="14123" y="14944"/>
                    <a:pt x="13604" y="15232"/>
                  </a:cubicBezTo>
                  <a:cubicBezTo>
                    <a:pt x="13500" y="15328"/>
                    <a:pt x="13604" y="15616"/>
                    <a:pt x="13396" y="15712"/>
                  </a:cubicBezTo>
                  <a:cubicBezTo>
                    <a:pt x="13292" y="15808"/>
                    <a:pt x="13188" y="15520"/>
                    <a:pt x="13085" y="15616"/>
                  </a:cubicBezTo>
                  <a:cubicBezTo>
                    <a:pt x="12877" y="15616"/>
                    <a:pt x="12565" y="15808"/>
                    <a:pt x="12462" y="16000"/>
                  </a:cubicBezTo>
                  <a:cubicBezTo>
                    <a:pt x="12358" y="16096"/>
                    <a:pt x="12669" y="16384"/>
                    <a:pt x="12462" y="16480"/>
                  </a:cubicBezTo>
                  <a:cubicBezTo>
                    <a:pt x="12358" y="16576"/>
                    <a:pt x="12150" y="16288"/>
                    <a:pt x="11942" y="16384"/>
                  </a:cubicBezTo>
                  <a:cubicBezTo>
                    <a:pt x="11838" y="16480"/>
                    <a:pt x="12046" y="16672"/>
                    <a:pt x="11942" y="16864"/>
                  </a:cubicBezTo>
                  <a:cubicBezTo>
                    <a:pt x="11838" y="16960"/>
                    <a:pt x="11631" y="17056"/>
                    <a:pt x="11527" y="17056"/>
                  </a:cubicBezTo>
                  <a:cubicBezTo>
                    <a:pt x="11215" y="17056"/>
                    <a:pt x="11112" y="16672"/>
                    <a:pt x="10904" y="16672"/>
                  </a:cubicBezTo>
                  <a:cubicBezTo>
                    <a:pt x="10696" y="16672"/>
                    <a:pt x="10696" y="16864"/>
                    <a:pt x="10488" y="16960"/>
                  </a:cubicBezTo>
                  <a:cubicBezTo>
                    <a:pt x="10385" y="17056"/>
                    <a:pt x="10073" y="16960"/>
                    <a:pt x="10073" y="17152"/>
                  </a:cubicBezTo>
                  <a:cubicBezTo>
                    <a:pt x="9969" y="17344"/>
                    <a:pt x="10385" y="17536"/>
                    <a:pt x="10281" y="17824"/>
                  </a:cubicBezTo>
                  <a:cubicBezTo>
                    <a:pt x="10281" y="17920"/>
                    <a:pt x="10073" y="17728"/>
                    <a:pt x="9969" y="17824"/>
                  </a:cubicBezTo>
                  <a:cubicBezTo>
                    <a:pt x="9969" y="17920"/>
                    <a:pt x="10281" y="18016"/>
                    <a:pt x="10177" y="18208"/>
                  </a:cubicBezTo>
                  <a:cubicBezTo>
                    <a:pt x="10073" y="18400"/>
                    <a:pt x="9865" y="18592"/>
                    <a:pt x="9658" y="18784"/>
                  </a:cubicBezTo>
                  <a:cubicBezTo>
                    <a:pt x="9450" y="18880"/>
                    <a:pt x="9035" y="18592"/>
                    <a:pt x="8931" y="18784"/>
                  </a:cubicBezTo>
                  <a:cubicBezTo>
                    <a:pt x="8827" y="18976"/>
                    <a:pt x="9242" y="19072"/>
                    <a:pt x="9242" y="19360"/>
                  </a:cubicBezTo>
                  <a:cubicBezTo>
                    <a:pt x="9242" y="19552"/>
                    <a:pt x="9035" y="19840"/>
                    <a:pt x="9035" y="20032"/>
                  </a:cubicBezTo>
                  <a:cubicBezTo>
                    <a:pt x="9035" y="20320"/>
                    <a:pt x="9138" y="20608"/>
                    <a:pt x="9138" y="208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4" name="Google Shape;1104;p26"/>
            <p:cNvSpPr/>
            <p:nvPr/>
          </p:nvSpPr>
          <p:spPr>
            <a:xfrm>
              <a:off x="5515376" y="3692327"/>
              <a:ext cx="286793" cy="233454"/>
            </a:xfrm>
            <a:custGeom>
              <a:rect b="b" l="l" r="r" t="t"/>
              <a:pathLst>
                <a:path extrusionOk="0" h="21388" w="21417">
                  <a:moveTo>
                    <a:pt x="7235" y="21388"/>
                  </a:moveTo>
                  <a:cubicBezTo>
                    <a:pt x="7017" y="21121"/>
                    <a:pt x="6799" y="20855"/>
                    <a:pt x="6581" y="20588"/>
                  </a:cubicBezTo>
                  <a:cubicBezTo>
                    <a:pt x="6362" y="20321"/>
                    <a:pt x="5926" y="20321"/>
                    <a:pt x="5490" y="20321"/>
                  </a:cubicBezTo>
                  <a:cubicBezTo>
                    <a:pt x="4835" y="20321"/>
                    <a:pt x="4181" y="20321"/>
                    <a:pt x="3744" y="20588"/>
                  </a:cubicBezTo>
                  <a:cubicBezTo>
                    <a:pt x="3308" y="20588"/>
                    <a:pt x="2872" y="21121"/>
                    <a:pt x="2435" y="21121"/>
                  </a:cubicBezTo>
                  <a:cubicBezTo>
                    <a:pt x="2217" y="21388"/>
                    <a:pt x="1999" y="20855"/>
                    <a:pt x="1781" y="20855"/>
                  </a:cubicBezTo>
                  <a:cubicBezTo>
                    <a:pt x="1562" y="20588"/>
                    <a:pt x="1126" y="20855"/>
                    <a:pt x="1126" y="20588"/>
                  </a:cubicBezTo>
                  <a:cubicBezTo>
                    <a:pt x="908" y="20321"/>
                    <a:pt x="1126" y="19788"/>
                    <a:pt x="1126" y="19521"/>
                  </a:cubicBezTo>
                  <a:cubicBezTo>
                    <a:pt x="908" y="19255"/>
                    <a:pt x="472" y="19521"/>
                    <a:pt x="472" y="19255"/>
                  </a:cubicBezTo>
                  <a:cubicBezTo>
                    <a:pt x="253" y="18988"/>
                    <a:pt x="472" y="18455"/>
                    <a:pt x="472" y="18188"/>
                  </a:cubicBezTo>
                  <a:cubicBezTo>
                    <a:pt x="472" y="17388"/>
                    <a:pt x="253" y="16588"/>
                    <a:pt x="253" y="15788"/>
                  </a:cubicBezTo>
                  <a:cubicBezTo>
                    <a:pt x="253" y="15255"/>
                    <a:pt x="690" y="14455"/>
                    <a:pt x="690" y="13921"/>
                  </a:cubicBezTo>
                  <a:cubicBezTo>
                    <a:pt x="690" y="13121"/>
                    <a:pt x="-183" y="12855"/>
                    <a:pt x="35" y="12321"/>
                  </a:cubicBezTo>
                  <a:cubicBezTo>
                    <a:pt x="253" y="11788"/>
                    <a:pt x="1126" y="12588"/>
                    <a:pt x="1562" y="12321"/>
                  </a:cubicBezTo>
                  <a:cubicBezTo>
                    <a:pt x="1999" y="11788"/>
                    <a:pt x="2435" y="11255"/>
                    <a:pt x="2653" y="10721"/>
                  </a:cubicBezTo>
                  <a:cubicBezTo>
                    <a:pt x="2872" y="10188"/>
                    <a:pt x="2217" y="9921"/>
                    <a:pt x="2217" y="9655"/>
                  </a:cubicBezTo>
                  <a:cubicBezTo>
                    <a:pt x="2435" y="9388"/>
                    <a:pt x="2872" y="9921"/>
                    <a:pt x="2872" y="9655"/>
                  </a:cubicBezTo>
                  <a:cubicBezTo>
                    <a:pt x="3090" y="8855"/>
                    <a:pt x="2217" y="8321"/>
                    <a:pt x="2435" y="7788"/>
                  </a:cubicBezTo>
                  <a:cubicBezTo>
                    <a:pt x="2435" y="7255"/>
                    <a:pt x="3090" y="7521"/>
                    <a:pt x="3308" y="7255"/>
                  </a:cubicBezTo>
                  <a:cubicBezTo>
                    <a:pt x="3744" y="6988"/>
                    <a:pt x="3744" y="6455"/>
                    <a:pt x="4181" y="6455"/>
                  </a:cubicBezTo>
                  <a:cubicBezTo>
                    <a:pt x="4617" y="6455"/>
                    <a:pt x="4835" y="7521"/>
                    <a:pt x="5490" y="7521"/>
                  </a:cubicBezTo>
                  <a:cubicBezTo>
                    <a:pt x="5708" y="7521"/>
                    <a:pt x="6144" y="7255"/>
                    <a:pt x="6362" y="6988"/>
                  </a:cubicBezTo>
                  <a:cubicBezTo>
                    <a:pt x="6581" y="6455"/>
                    <a:pt x="6144" y="5921"/>
                    <a:pt x="6362" y="5655"/>
                  </a:cubicBezTo>
                  <a:cubicBezTo>
                    <a:pt x="6799" y="5388"/>
                    <a:pt x="7235" y="6188"/>
                    <a:pt x="7453" y="5921"/>
                  </a:cubicBezTo>
                  <a:cubicBezTo>
                    <a:pt x="7890" y="5655"/>
                    <a:pt x="7235" y="4855"/>
                    <a:pt x="7453" y="4588"/>
                  </a:cubicBezTo>
                  <a:cubicBezTo>
                    <a:pt x="7672" y="4055"/>
                    <a:pt x="8326" y="3521"/>
                    <a:pt x="8762" y="3521"/>
                  </a:cubicBezTo>
                  <a:cubicBezTo>
                    <a:pt x="8981" y="3255"/>
                    <a:pt x="9199" y="4055"/>
                    <a:pt x="9417" y="3788"/>
                  </a:cubicBezTo>
                  <a:cubicBezTo>
                    <a:pt x="9853" y="3521"/>
                    <a:pt x="9635" y="2721"/>
                    <a:pt x="9853" y="2455"/>
                  </a:cubicBezTo>
                  <a:cubicBezTo>
                    <a:pt x="10944" y="1655"/>
                    <a:pt x="12035" y="588"/>
                    <a:pt x="13344" y="55"/>
                  </a:cubicBezTo>
                  <a:cubicBezTo>
                    <a:pt x="13999" y="-212"/>
                    <a:pt x="14653" y="588"/>
                    <a:pt x="15308" y="588"/>
                  </a:cubicBezTo>
                  <a:cubicBezTo>
                    <a:pt x="15090" y="1388"/>
                    <a:pt x="15090" y="2188"/>
                    <a:pt x="15090" y="2988"/>
                  </a:cubicBezTo>
                  <a:cubicBezTo>
                    <a:pt x="15090" y="3788"/>
                    <a:pt x="15308" y="4321"/>
                    <a:pt x="15526" y="4855"/>
                  </a:cubicBezTo>
                  <a:cubicBezTo>
                    <a:pt x="15962" y="5388"/>
                    <a:pt x="16399" y="5655"/>
                    <a:pt x="16835" y="6188"/>
                  </a:cubicBezTo>
                  <a:cubicBezTo>
                    <a:pt x="17053" y="6455"/>
                    <a:pt x="17490" y="6188"/>
                    <a:pt x="17490" y="6455"/>
                  </a:cubicBezTo>
                  <a:cubicBezTo>
                    <a:pt x="17708" y="7255"/>
                    <a:pt x="16617" y="7788"/>
                    <a:pt x="16835" y="8321"/>
                  </a:cubicBezTo>
                  <a:cubicBezTo>
                    <a:pt x="17490" y="9388"/>
                    <a:pt x="18581" y="9388"/>
                    <a:pt x="19453" y="9655"/>
                  </a:cubicBezTo>
                  <a:cubicBezTo>
                    <a:pt x="19672" y="9921"/>
                    <a:pt x="20108" y="9121"/>
                    <a:pt x="20326" y="9388"/>
                  </a:cubicBezTo>
                  <a:cubicBezTo>
                    <a:pt x="20762" y="9388"/>
                    <a:pt x="20981" y="9921"/>
                    <a:pt x="21199" y="10188"/>
                  </a:cubicBezTo>
                  <a:cubicBezTo>
                    <a:pt x="21199" y="10455"/>
                    <a:pt x="20762" y="10721"/>
                    <a:pt x="20762" y="10988"/>
                  </a:cubicBezTo>
                  <a:cubicBezTo>
                    <a:pt x="20762" y="11521"/>
                    <a:pt x="20762" y="12055"/>
                    <a:pt x="20981" y="12588"/>
                  </a:cubicBezTo>
                  <a:cubicBezTo>
                    <a:pt x="20981" y="12855"/>
                    <a:pt x="21199" y="12588"/>
                    <a:pt x="21417" y="12855"/>
                  </a:cubicBezTo>
                  <a:cubicBezTo>
                    <a:pt x="21417" y="13121"/>
                    <a:pt x="21417" y="13655"/>
                    <a:pt x="21199" y="13921"/>
                  </a:cubicBezTo>
                  <a:cubicBezTo>
                    <a:pt x="20981" y="14455"/>
                    <a:pt x="20544" y="14455"/>
                    <a:pt x="20108" y="14455"/>
                  </a:cubicBezTo>
                  <a:cubicBezTo>
                    <a:pt x="19672" y="14455"/>
                    <a:pt x="19235" y="14188"/>
                    <a:pt x="18799" y="14455"/>
                  </a:cubicBezTo>
                  <a:cubicBezTo>
                    <a:pt x="18362" y="14455"/>
                    <a:pt x="18144" y="14455"/>
                    <a:pt x="17926" y="14721"/>
                  </a:cubicBezTo>
                  <a:cubicBezTo>
                    <a:pt x="17708" y="15255"/>
                    <a:pt x="18144" y="15788"/>
                    <a:pt x="17926" y="16055"/>
                  </a:cubicBezTo>
                  <a:cubicBezTo>
                    <a:pt x="17708" y="16321"/>
                    <a:pt x="17490" y="15788"/>
                    <a:pt x="17272" y="15788"/>
                  </a:cubicBezTo>
                  <a:cubicBezTo>
                    <a:pt x="17053" y="16055"/>
                    <a:pt x="17053" y="16321"/>
                    <a:pt x="17053" y="16855"/>
                  </a:cubicBezTo>
                  <a:cubicBezTo>
                    <a:pt x="16617" y="16588"/>
                    <a:pt x="16399" y="16588"/>
                    <a:pt x="15962" y="16588"/>
                  </a:cubicBezTo>
                  <a:cubicBezTo>
                    <a:pt x="15526" y="16321"/>
                    <a:pt x="15308" y="16321"/>
                    <a:pt x="14872" y="16055"/>
                  </a:cubicBezTo>
                  <a:cubicBezTo>
                    <a:pt x="14653" y="15788"/>
                    <a:pt x="14435" y="15521"/>
                    <a:pt x="13999" y="15521"/>
                  </a:cubicBezTo>
                  <a:cubicBezTo>
                    <a:pt x="13562" y="15521"/>
                    <a:pt x="13344" y="16055"/>
                    <a:pt x="13126" y="16055"/>
                  </a:cubicBezTo>
                  <a:cubicBezTo>
                    <a:pt x="11817" y="16321"/>
                    <a:pt x="10508" y="16055"/>
                    <a:pt x="9417" y="16055"/>
                  </a:cubicBezTo>
                  <a:cubicBezTo>
                    <a:pt x="8762" y="16055"/>
                    <a:pt x="7890" y="15788"/>
                    <a:pt x="7235" y="16055"/>
                  </a:cubicBezTo>
                  <a:cubicBezTo>
                    <a:pt x="7017" y="16055"/>
                    <a:pt x="6799" y="16588"/>
                    <a:pt x="6799" y="17121"/>
                  </a:cubicBezTo>
                  <a:cubicBezTo>
                    <a:pt x="6799" y="17388"/>
                    <a:pt x="7235" y="17655"/>
                    <a:pt x="7235" y="17921"/>
                  </a:cubicBezTo>
                  <a:cubicBezTo>
                    <a:pt x="7235" y="18188"/>
                    <a:pt x="7017" y="18455"/>
                    <a:pt x="7017" y="18455"/>
                  </a:cubicBezTo>
                  <a:cubicBezTo>
                    <a:pt x="7017" y="18721"/>
                    <a:pt x="7453" y="18721"/>
                    <a:pt x="7453" y="18988"/>
                  </a:cubicBezTo>
                  <a:cubicBezTo>
                    <a:pt x="7453" y="19255"/>
                    <a:pt x="7017" y="19255"/>
                    <a:pt x="7017" y="19255"/>
                  </a:cubicBezTo>
                  <a:cubicBezTo>
                    <a:pt x="7017" y="20055"/>
                    <a:pt x="7235" y="20588"/>
                    <a:pt x="7235" y="213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5" name="Google Shape;1105;p26"/>
            <p:cNvSpPr/>
            <p:nvPr/>
          </p:nvSpPr>
          <p:spPr>
            <a:xfrm>
              <a:off x="5600329" y="3860155"/>
              <a:ext cx="167809" cy="269799"/>
            </a:xfrm>
            <a:custGeom>
              <a:rect b="b" l="l" r="r" t="t"/>
              <a:pathLst>
                <a:path extrusionOk="0" h="21600" w="21304">
                  <a:moveTo>
                    <a:pt x="1566" y="20661"/>
                  </a:moveTo>
                  <a:cubicBezTo>
                    <a:pt x="3056" y="20896"/>
                    <a:pt x="4545" y="21600"/>
                    <a:pt x="6035" y="21600"/>
                  </a:cubicBezTo>
                  <a:cubicBezTo>
                    <a:pt x="6780" y="21600"/>
                    <a:pt x="6780" y="20661"/>
                    <a:pt x="7525" y="20661"/>
                  </a:cubicBezTo>
                  <a:cubicBezTo>
                    <a:pt x="8642" y="20426"/>
                    <a:pt x="9759" y="20661"/>
                    <a:pt x="10504" y="20661"/>
                  </a:cubicBezTo>
                  <a:cubicBezTo>
                    <a:pt x="11249" y="20426"/>
                    <a:pt x="11621" y="20191"/>
                    <a:pt x="12366" y="19957"/>
                  </a:cubicBezTo>
                  <a:cubicBezTo>
                    <a:pt x="12738" y="19722"/>
                    <a:pt x="13111" y="19252"/>
                    <a:pt x="13856" y="19017"/>
                  </a:cubicBezTo>
                  <a:cubicBezTo>
                    <a:pt x="14973" y="18783"/>
                    <a:pt x="16090" y="18783"/>
                    <a:pt x="17207" y="18548"/>
                  </a:cubicBezTo>
                  <a:cubicBezTo>
                    <a:pt x="17952" y="18548"/>
                    <a:pt x="18697" y="18078"/>
                    <a:pt x="19070" y="17843"/>
                  </a:cubicBezTo>
                  <a:cubicBezTo>
                    <a:pt x="19814" y="17609"/>
                    <a:pt x="20559" y="17609"/>
                    <a:pt x="21304" y="17374"/>
                  </a:cubicBezTo>
                  <a:cubicBezTo>
                    <a:pt x="20187" y="17139"/>
                    <a:pt x="18697" y="16670"/>
                    <a:pt x="17952" y="16200"/>
                  </a:cubicBezTo>
                  <a:cubicBezTo>
                    <a:pt x="17207" y="15965"/>
                    <a:pt x="16835" y="15496"/>
                    <a:pt x="16835" y="15261"/>
                  </a:cubicBezTo>
                  <a:cubicBezTo>
                    <a:pt x="16835" y="14557"/>
                    <a:pt x="17580" y="14087"/>
                    <a:pt x="17580" y="13617"/>
                  </a:cubicBezTo>
                  <a:cubicBezTo>
                    <a:pt x="17580" y="13383"/>
                    <a:pt x="17207" y="12913"/>
                    <a:pt x="17207" y="12678"/>
                  </a:cubicBezTo>
                  <a:cubicBezTo>
                    <a:pt x="17207" y="11974"/>
                    <a:pt x="17207" y="11270"/>
                    <a:pt x="17580" y="10800"/>
                  </a:cubicBezTo>
                  <a:cubicBezTo>
                    <a:pt x="17580" y="10565"/>
                    <a:pt x="17952" y="10330"/>
                    <a:pt x="17952" y="9861"/>
                  </a:cubicBezTo>
                  <a:cubicBezTo>
                    <a:pt x="17952" y="9391"/>
                    <a:pt x="17207" y="9157"/>
                    <a:pt x="17207" y="8687"/>
                  </a:cubicBezTo>
                  <a:cubicBezTo>
                    <a:pt x="16835" y="7748"/>
                    <a:pt x="17580" y="7043"/>
                    <a:pt x="17207" y="6104"/>
                  </a:cubicBezTo>
                  <a:cubicBezTo>
                    <a:pt x="17207" y="5870"/>
                    <a:pt x="16463" y="5870"/>
                    <a:pt x="16090" y="5400"/>
                  </a:cubicBezTo>
                  <a:cubicBezTo>
                    <a:pt x="16090" y="4696"/>
                    <a:pt x="16463" y="3991"/>
                    <a:pt x="16463" y="3287"/>
                  </a:cubicBezTo>
                  <a:cubicBezTo>
                    <a:pt x="16090" y="3052"/>
                    <a:pt x="15345" y="3052"/>
                    <a:pt x="15345" y="2817"/>
                  </a:cubicBezTo>
                  <a:cubicBezTo>
                    <a:pt x="14973" y="2583"/>
                    <a:pt x="15345" y="2348"/>
                    <a:pt x="15345" y="2113"/>
                  </a:cubicBezTo>
                  <a:cubicBezTo>
                    <a:pt x="14973" y="1878"/>
                    <a:pt x="14601" y="1643"/>
                    <a:pt x="14228" y="1409"/>
                  </a:cubicBezTo>
                  <a:cubicBezTo>
                    <a:pt x="14228" y="1174"/>
                    <a:pt x="14601" y="704"/>
                    <a:pt x="14601" y="470"/>
                  </a:cubicBezTo>
                  <a:cubicBezTo>
                    <a:pt x="14228" y="235"/>
                    <a:pt x="13856" y="0"/>
                    <a:pt x="13111" y="0"/>
                  </a:cubicBezTo>
                  <a:cubicBezTo>
                    <a:pt x="12366" y="0"/>
                    <a:pt x="11994" y="470"/>
                    <a:pt x="11621" y="470"/>
                  </a:cubicBezTo>
                  <a:cubicBezTo>
                    <a:pt x="9387" y="704"/>
                    <a:pt x="7152" y="470"/>
                    <a:pt x="5290" y="470"/>
                  </a:cubicBezTo>
                  <a:cubicBezTo>
                    <a:pt x="4173" y="470"/>
                    <a:pt x="2683" y="235"/>
                    <a:pt x="1566" y="470"/>
                  </a:cubicBezTo>
                  <a:cubicBezTo>
                    <a:pt x="1194" y="470"/>
                    <a:pt x="821" y="939"/>
                    <a:pt x="821" y="1409"/>
                  </a:cubicBezTo>
                  <a:cubicBezTo>
                    <a:pt x="821" y="1643"/>
                    <a:pt x="1566" y="1878"/>
                    <a:pt x="1566" y="2113"/>
                  </a:cubicBezTo>
                  <a:cubicBezTo>
                    <a:pt x="1566" y="2348"/>
                    <a:pt x="1194" y="2583"/>
                    <a:pt x="1194" y="2583"/>
                  </a:cubicBezTo>
                  <a:cubicBezTo>
                    <a:pt x="1194" y="2817"/>
                    <a:pt x="1938" y="2817"/>
                    <a:pt x="1938" y="3052"/>
                  </a:cubicBezTo>
                  <a:cubicBezTo>
                    <a:pt x="1938" y="3287"/>
                    <a:pt x="1194" y="3287"/>
                    <a:pt x="1194" y="3287"/>
                  </a:cubicBezTo>
                  <a:cubicBezTo>
                    <a:pt x="1194" y="3991"/>
                    <a:pt x="1566" y="4461"/>
                    <a:pt x="1566" y="5165"/>
                  </a:cubicBezTo>
                  <a:cubicBezTo>
                    <a:pt x="1566" y="5635"/>
                    <a:pt x="1566" y="6104"/>
                    <a:pt x="1938" y="6574"/>
                  </a:cubicBezTo>
                  <a:cubicBezTo>
                    <a:pt x="1938" y="6809"/>
                    <a:pt x="1938" y="7043"/>
                    <a:pt x="2311" y="7513"/>
                  </a:cubicBezTo>
                  <a:cubicBezTo>
                    <a:pt x="2311" y="7983"/>
                    <a:pt x="2683" y="8217"/>
                    <a:pt x="2683" y="8687"/>
                  </a:cubicBezTo>
                  <a:cubicBezTo>
                    <a:pt x="3056" y="9157"/>
                    <a:pt x="3056" y="9626"/>
                    <a:pt x="2683" y="9861"/>
                  </a:cubicBezTo>
                  <a:cubicBezTo>
                    <a:pt x="2683" y="10330"/>
                    <a:pt x="1938" y="10565"/>
                    <a:pt x="1938" y="11035"/>
                  </a:cubicBezTo>
                  <a:cubicBezTo>
                    <a:pt x="1566" y="11739"/>
                    <a:pt x="1938" y="12443"/>
                    <a:pt x="1566" y="13148"/>
                  </a:cubicBezTo>
                  <a:cubicBezTo>
                    <a:pt x="1194" y="13617"/>
                    <a:pt x="76" y="14087"/>
                    <a:pt x="76" y="14557"/>
                  </a:cubicBezTo>
                  <a:cubicBezTo>
                    <a:pt x="-296" y="15261"/>
                    <a:pt x="821" y="15730"/>
                    <a:pt x="821" y="16435"/>
                  </a:cubicBezTo>
                  <a:cubicBezTo>
                    <a:pt x="821" y="16904"/>
                    <a:pt x="449" y="17609"/>
                    <a:pt x="449" y="18078"/>
                  </a:cubicBezTo>
                  <a:cubicBezTo>
                    <a:pt x="821" y="18313"/>
                    <a:pt x="1566" y="18313"/>
                    <a:pt x="1938" y="18783"/>
                  </a:cubicBezTo>
                  <a:cubicBezTo>
                    <a:pt x="2311" y="19252"/>
                    <a:pt x="1938" y="19722"/>
                    <a:pt x="1938" y="20191"/>
                  </a:cubicBezTo>
                  <a:cubicBezTo>
                    <a:pt x="1938" y="20191"/>
                    <a:pt x="1566" y="20426"/>
                    <a:pt x="1566" y="2066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6" name="Google Shape;1106;p26"/>
            <p:cNvSpPr/>
            <p:nvPr/>
          </p:nvSpPr>
          <p:spPr>
            <a:xfrm>
              <a:off x="5712232" y="3867445"/>
              <a:ext cx="70490" cy="209034"/>
            </a:xfrm>
            <a:custGeom>
              <a:rect b="b" l="l" r="r" t="t"/>
              <a:pathLst>
                <a:path extrusionOk="0" h="21600" w="21600">
                  <a:moveTo>
                    <a:pt x="17100" y="21600"/>
                  </a:moveTo>
                  <a:cubicBezTo>
                    <a:pt x="14400" y="21300"/>
                    <a:pt x="10800" y="20700"/>
                    <a:pt x="9000" y="20100"/>
                  </a:cubicBezTo>
                  <a:cubicBezTo>
                    <a:pt x="7200" y="19800"/>
                    <a:pt x="6300" y="19200"/>
                    <a:pt x="6300" y="18900"/>
                  </a:cubicBezTo>
                  <a:cubicBezTo>
                    <a:pt x="6300" y="18000"/>
                    <a:pt x="8100" y="17400"/>
                    <a:pt x="8100" y="16800"/>
                  </a:cubicBezTo>
                  <a:cubicBezTo>
                    <a:pt x="8100" y="16500"/>
                    <a:pt x="7200" y="15900"/>
                    <a:pt x="7200" y="15600"/>
                  </a:cubicBezTo>
                  <a:cubicBezTo>
                    <a:pt x="7200" y="14700"/>
                    <a:pt x="7200" y="13800"/>
                    <a:pt x="8100" y="13200"/>
                  </a:cubicBezTo>
                  <a:cubicBezTo>
                    <a:pt x="8100" y="12900"/>
                    <a:pt x="9000" y="12600"/>
                    <a:pt x="9000" y="12000"/>
                  </a:cubicBezTo>
                  <a:cubicBezTo>
                    <a:pt x="9000" y="11400"/>
                    <a:pt x="7200" y="11100"/>
                    <a:pt x="7200" y="10500"/>
                  </a:cubicBezTo>
                  <a:cubicBezTo>
                    <a:pt x="6300" y="9300"/>
                    <a:pt x="8100" y="8400"/>
                    <a:pt x="7200" y="7200"/>
                  </a:cubicBezTo>
                  <a:cubicBezTo>
                    <a:pt x="7200" y="6900"/>
                    <a:pt x="5400" y="6900"/>
                    <a:pt x="4500" y="6300"/>
                  </a:cubicBezTo>
                  <a:cubicBezTo>
                    <a:pt x="4500" y="5400"/>
                    <a:pt x="5400" y="4500"/>
                    <a:pt x="5400" y="3600"/>
                  </a:cubicBezTo>
                  <a:cubicBezTo>
                    <a:pt x="4500" y="3300"/>
                    <a:pt x="2700" y="3300"/>
                    <a:pt x="2700" y="3000"/>
                  </a:cubicBezTo>
                  <a:cubicBezTo>
                    <a:pt x="1800" y="2700"/>
                    <a:pt x="2700" y="2400"/>
                    <a:pt x="2700" y="2100"/>
                  </a:cubicBezTo>
                  <a:cubicBezTo>
                    <a:pt x="1800" y="1800"/>
                    <a:pt x="900" y="1500"/>
                    <a:pt x="0" y="1200"/>
                  </a:cubicBezTo>
                  <a:cubicBezTo>
                    <a:pt x="0" y="900"/>
                    <a:pt x="900" y="300"/>
                    <a:pt x="900" y="0"/>
                  </a:cubicBezTo>
                  <a:cubicBezTo>
                    <a:pt x="2700" y="300"/>
                    <a:pt x="3600" y="300"/>
                    <a:pt x="5400" y="600"/>
                  </a:cubicBezTo>
                  <a:cubicBezTo>
                    <a:pt x="7200" y="600"/>
                    <a:pt x="8100" y="600"/>
                    <a:pt x="9900" y="900"/>
                  </a:cubicBezTo>
                  <a:cubicBezTo>
                    <a:pt x="9900" y="1500"/>
                    <a:pt x="9900" y="2100"/>
                    <a:pt x="10800" y="2700"/>
                  </a:cubicBezTo>
                  <a:cubicBezTo>
                    <a:pt x="11700" y="3600"/>
                    <a:pt x="14400" y="3900"/>
                    <a:pt x="15300" y="4500"/>
                  </a:cubicBezTo>
                  <a:cubicBezTo>
                    <a:pt x="16200" y="5400"/>
                    <a:pt x="15300" y="6300"/>
                    <a:pt x="16200" y="7200"/>
                  </a:cubicBezTo>
                  <a:cubicBezTo>
                    <a:pt x="16200" y="7800"/>
                    <a:pt x="18900" y="8100"/>
                    <a:pt x="18900" y="8400"/>
                  </a:cubicBezTo>
                  <a:cubicBezTo>
                    <a:pt x="19800" y="11700"/>
                    <a:pt x="18000" y="15300"/>
                    <a:pt x="18900" y="18600"/>
                  </a:cubicBezTo>
                  <a:cubicBezTo>
                    <a:pt x="18900" y="19200"/>
                    <a:pt x="20700" y="20100"/>
                    <a:pt x="21600" y="20700"/>
                  </a:cubicBezTo>
                  <a:cubicBezTo>
                    <a:pt x="19800" y="21000"/>
                    <a:pt x="18000" y="21300"/>
                    <a:pt x="171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7" name="Google Shape;1107;p26"/>
            <p:cNvSpPr/>
            <p:nvPr/>
          </p:nvSpPr>
          <p:spPr>
            <a:xfrm>
              <a:off x="5743832" y="3803604"/>
              <a:ext cx="114240" cy="265584"/>
            </a:xfrm>
            <a:custGeom>
              <a:rect b="b" l="l" r="r" t="t"/>
              <a:pathLst>
                <a:path extrusionOk="0" h="21456" w="21600">
                  <a:moveTo>
                    <a:pt x="7200" y="21456"/>
                  </a:moveTo>
                  <a:cubicBezTo>
                    <a:pt x="8308" y="21456"/>
                    <a:pt x="9415" y="21219"/>
                    <a:pt x="10523" y="21219"/>
                  </a:cubicBezTo>
                  <a:cubicBezTo>
                    <a:pt x="11631" y="20981"/>
                    <a:pt x="12738" y="21219"/>
                    <a:pt x="14400" y="21219"/>
                  </a:cubicBezTo>
                  <a:cubicBezTo>
                    <a:pt x="13846" y="19794"/>
                    <a:pt x="13846" y="18608"/>
                    <a:pt x="13292" y="17183"/>
                  </a:cubicBezTo>
                  <a:cubicBezTo>
                    <a:pt x="13292" y="16471"/>
                    <a:pt x="13846" y="15522"/>
                    <a:pt x="13846" y="14810"/>
                  </a:cubicBezTo>
                  <a:cubicBezTo>
                    <a:pt x="13846" y="13860"/>
                    <a:pt x="13292" y="12674"/>
                    <a:pt x="14400" y="11724"/>
                  </a:cubicBezTo>
                  <a:cubicBezTo>
                    <a:pt x="14400" y="11487"/>
                    <a:pt x="16615" y="11724"/>
                    <a:pt x="16615" y="11487"/>
                  </a:cubicBezTo>
                  <a:cubicBezTo>
                    <a:pt x="17723" y="10775"/>
                    <a:pt x="17169" y="10063"/>
                    <a:pt x="18277" y="9588"/>
                  </a:cubicBezTo>
                  <a:cubicBezTo>
                    <a:pt x="18831" y="9113"/>
                    <a:pt x="20492" y="8876"/>
                    <a:pt x="20492" y="8401"/>
                  </a:cubicBezTo>
                  <a:cubicBezTo>
                    <a:pt x="21046" y="7926"/>
                    <a:pt x="18831" y="7689"/>
                    <a:pt x="19385" y="7214"/>
                  </a:cubicBezTo>
                  <a:cubicBezTo>
                    <a:pt x="19385" y="6740"/>
                    <a:pt x="21600" y="7214"/>
                    <a:pt x="21600" y="6740"/>
                  </a:cubicBezTo>
                  <a:cubicBezTo>
                    <a:pt x="21600" y="6265"/>
                    <a:pt x="19938" y="6027"/>
                    <a:pt x="19938" y="5553"/>
                  </a:cubicBezTo>
                  <a:cubicBezTo>
                    <a:pt x="19385" y="5078"/>
                    <a:pt x="18831" y="4603"/>
                    <a:pt x="18831" y="3891"/>
                  </a:cubicBezTo>
                  <a:cubicBezTo>
                    <a:pt x="18831" y="3416"/>
                    <a:pt x="19938" y="2942"/>
                    <a:pt x="20492" y="2230"/>
                  </a:cubicBezTo>
                  <a:cubicBezTo>
                    <a:pt x="19385" y="2230"/>
                    <a:pt x="18831" y="2230"/>
                    <a:pt x="18277" y="1992"/>
                  </a:cubicBezTo>
                  <a:cubicBezTo>
                    <a:pt x="16615" y="1518"/>
                    <a:pt x="16062" y="331"/>
                    <a:pt x="14400" y="93"/>
                  </a:cubicBezTo>
                  <a:cubicBezTo>
                    <a:pt x="13846" y="-144"/>
                    <a:pt x="12738" y="93"/>
                    <a:pt x="12185" y="568"/>
                  </a:cubicBezTo>
                  <a:cubicBezTo>
                    <a:pt x="11631" y="805"/>
                    <a:pt x="12185" y="1518"/>
                    <a:pt x="11631" y="1755"/>
                  </a:cubicBezTo>
                  <a:cubicBezTo>
                    <a:pt x="11631" y="1992"/>
                    <a:pt x="11077" y="1992"/>
                    <a:pt x="11077" y="2230"/>
                  </a:cubicBezTo>
                  <a:cubicBezTo>
                    <a:pt x="11077" y="2467"/>
                    <a:pt x="11077" y="2942"/>
                    <a:pt x="10523" y="3179"/>
                  </a:cubicBezTo>
                  <a:cubicBezTo>
                    <a:pt x="9969" y="3654"/>
                    <a:pt x="8862" y="3654"/>
                    <a:pt x="7754" y="3654"/>
                  </a:cubicBezTo>
                  <a:cubicBezTo>
                    <a:pt x="6646" y="3654"/>
                    <a:pt x="5538" y="3416"/>
                    <a:pt x="4431" y="3654"/>
                  </a:cubicBezTo>
                  <a:cubicBezTo>
                    <a:pt x="3323" y="3654"/>
                    <a:pt x="2769" y="3654"/>
                    <a:pt x="2215" y="3891"/>
                  </a:cubicBezTo>
                  <a:cubicBezTo>
                    <a:pt x="1662" y="4366"/>
                    <a:pt x="2769" y="4841"/>
                    <a:pt x="2215" y="5078"/>
                  </a:cubicBezTo>
                  <a:cubicBezTo>
                    <a:pt x="1662" y="5315"/>
                    <a:pt x="1108" y="4841"/>
                    <a:pt x="554" y="4841"/>
                  </a:cubicBezTo>
                  <a:cubicBezTo>
                    <a:pt x="0" y="5078"/>
                    <a:pt x="0" y="5315"/>
                    <a:pt x="0" y="5790"/>
                  </a:cubicBezTo>
                  <a:cubicBezTo>
                    <a:pt x="0" y="6265"/>
                    <a:pt x="0" y="6740"/>
                    <a:pt x="554" y="7214"/>
                  </a:cubicBezTo>
                  <a:cubicBezTo>
                    <a:pt x="1108" y="7926"/>
                    <a:pt x="2769" y="8164"/>
                    <a:pt x="3323" y="8638"/>
                  </a:cubicBezTo>
                  <a:cubicBezTo>
                    <a:pt x="3877" y="9351"/>
                    <a:pt x="3323" y="10063"/>
                    <a:pt x="3877" y="10775"/>
                  </a:cubicBezTo>
                  <a:cubicBezTo>
                    <a:pt x="3877" y="11249"/>
                    <a:pt x="5538" y="11487"/>
                    <a:pt x="5538" y="11724"/>
                  </a:cubicBezTo>
                  <a:cubicBezTo>
                    <a:pt x="6092" y="14335"/>
                    <a:pt x="4985" y="17183"/>
                    <a:pt x="5538" y="19794"/>
                  </a:cubicBezTo>
                  <a:cubicBezTo>
                    <a:pt x="5538" y="20269"/>
                    <a:pt x="6646" y="20981"/>
                    <a:pt x="7200" y="214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8" name="Google Shape;1108;p26"/>
            <p:cNvSpPr/>
            <p:nvPr/>
          </p:nvSpPr>
          <p:spPr>
            <a:xfrm>
              <a:off x="5814321" y="3750776"/>
              <a:ext cx="445108" cy="397895"/>
            </a:xfrm>
            <a:custGeom>
              <a:rect b="b" l="l" r="r" t="t"/>
              <a:pathLst>
                <a:path extrusionOk="0" h="21561" w="21497">
                  <a:moveTo>
                    <a:pt x="10306" y="20496"/>
                  </a:moveTo>
                  <a:cubicBezTo>
                    <a:pt x="10588" y="20181"/>
                    <a:pt x="10871" y="19866"/>
                    <a:pt x="11012" y="19550"/>
                  </a:cubicBezTo>
                  <a:cubicBezTo>
                    <a:pt x="11012" y="19077"/>
                    <a:pt x="10729" y="18447"/>
                    <a:pt x="10871" y="17974"/>
                  </a:cubicBezTo>
                  <a:cubicBezTo>
                    <a:pt x="11012" y="17658"/>
                    <a:pt x="11294" y="17343"/>
                    <a:pt x="11435" y="17028"/>
                  </a:cubicBezTo>
                  <a:cubicBezTo>
                    <a:pt x="11718" y="16712"/>
                    <a:pt x="12141" y="16555"/>
                    <a:pt x="12424" y="16397"/>
                  </a:cubicBezTo>
                  <a:cubicBezTo>
                    <a:pt x="12706" y="16082"/>
                    <a:pt x="12847" y="15451"/>
                    <a:pt x="13271" y="15293"/>
                  </a:cubicBezTo>
                  <a:cubicBezTo>
                    <a:pt x="13412" y="15293"/>
                    <a:pt x="13553" y="15609"/>
                    <a:pt x="13835" y="15766"/>
                  </a:cubicBezTo>
                  <a:cubicBezTo>
                    <a:pt x="13976" y="15766"/>
                    <a:pt x="14118" y="15766"/>
                    <a:pt x="14118" y="15609"/>
                  </a:cubicBezTo>
                  <a:cubicBezTo>
                    <a:pt x="14259" y="15609"/>
                    <a:pt x="14259" y="15136"/>
                    <a:pt x="14259" y="15293"/>
                  </a:cubicBezTo>
                  <a:cubicBezTo>
                    <a:pt x="14682" y="15451"/>
                    <a:pt x="14824" y="16082"/>
                    <a:pt x="15106" y="16397"/>
                  </a:cubicBezTo>
                  <a:cubicBezTo>
                    <a:pt x="15247" y="16555"/>
                    <a:pt x="15671" y="16712"/>
                    <a:pt x="15812" y="16555"/>
                  </a:cubicBezTo>
                  <a:cubicBezTo>
                    <a:pt x="16235" y="16239"/>
                    <a:pt x="16376" y="15451"/>
                    <a:pt x="16518" y="14978"/>
                  </a:cubicBezTo>
                  <a:cubicBezTo>
                    <a:pt x="16800" y="14505"/>
                    <a:pt x="16941" y="14032"/>
                    <a:pt x="17082" y="13559"/>
                  </a:cubicBezTo>
                  <a:cubicBezTo>
                    <a:pt x="17082" y="13244"/>
                    <a:pt x="16941" y="12928"/>
                    <a:pt x="17082" y="12613"/>
                  </a:cubicBezTo>
                  <a:cubicBezTo>
                    <a:pt x="17365" y="12140"/>
                    <a:pt x="17788" y="11982"/>
                    <a:pt x="18071" y="11509"/>
                  </a:cubicBezTo>
                  <a:cubicBezTo>
                    <a:pt x="18212" y="11036"/>
                    <a:pt x="18071" y="10406"/>
                    <a:pt x="18353" y="9933"/>
                  </a:cubicBezTo>
                  <a:cubicBezTo>
                    <a:pt x="18494" y="9618"/>
                    <a:pt x="18776" y="9460"/>
                    <a:pt x="18918" y="9145"/>
                  </a:cubicBezTo>
                  <a:cubicBezTo>
                    <a:pt x="19059" y="8987"/>
                    <a:pt x="18918" y="8672"/>
                    <a:pt x="18918" y="8514"/>
                  </a:cubicBezTo>
                  <a:cubicBezTo>
                    <a:pt x="18918" y="8199"/>
                    <a:pt x="19200" y="7883"/>
                    <a:pt x="19341" y="7568"/>
                  </a:cubicBezTo>
                  <a:cubicBezTo>
                    <a:pt x="19482" y="6937"/>
                    <a:pt x="19624" y="6307"/>
                    <a:pt x="20047" y="5834"/>
                  </a:cubicBezTo>
                  <a:cubicBezTo>
                    <a:pt x="20329" y="5518"/>
                    <a:pt x="21176" y="5676"/>
                    <a:pt x="21459" y="5203"/>
                  </a:cubicBezTo>
                  <a:cubicBezTo>
                    <a:pt x="21600" y="4730"/>
                    <a:pt x="21318" y="4099"/>
                    <a:pt x="21176" y="3626"/>
                  </a:cubicBezTo>
                  <a:cubicBezTo>
                    <a:pt x="21035" y="3311"/>
                    <a:pt x="20471" y="3469"/>
                    <a:pt x="20329" y="3153"/>
                  </a:cubicBezTo>
                  <a:cubicBezTo>
                    <a:pt x="20329" y="2838"/>
                    <a:pt x="20471" y="2365"/>
                    <a:pt x="20612" y="2207"/>
                  </a:cubicBezTo>
                  <a:cubicBezTo>
                    <a:pt x="20471" y="2050"/>
                    <a:pt x="20329" y="1734"/>
                    <a:pt x="20188" y="1577"/>
                  </a:cubicBezTo>
                  <a:cubicBezTo>
                    <a:pt x="19906" y="1261"/>
                    <a:pt x="19765" y="631"/>
                    <a:pt x="19482" y="315"/>
                  </a:cubicBezTo>
                  <a:cubicBezTo>
                    <a:pt x="19200" y="315"/>
                    <a:pt x="18776" y="315"/>
                    <a:pt x="18494" y="473"/>
                  </a:cubicBezTo>
                  <a:cubicBezTo>
                    <a:pt x="18212" y="631"/>
                    <a:pt x="17929" y="946"/>
                    <a:pt x="17788" y="1104"/>
                  </a:cubicBezTo>
                  <a:cubicBezTo>
                    <a:pt x="17506" y="1261"/>
                    <a:pt x="17224" y="1419"/>
                    <a:pt x="16941" y="1419"/>
                  </a:cubicBezTo>
                  <a:cubicBezTo>
                    <a:pt x="16235" y="1419"/>
                    <a:pt x="15671" y="1104"/>
                    <a:pt x="15106" y="1104"/>
                  </a:cubicBezTo>
                  <a:cubicBezTo>
                    <a:pt x="14541" y="946"/>
                    <a:pt x="13835" y="946"/>
                    <a:pt x="13412" y="1261"/>
                  </a:cubicBezTo>
                  <a:cubicBezTo>
                    <a:pt x="12988" y="1419"/>
                    <a:pt x="12706" y="2050"/>
                    <a:pt x="12282" y="2207"/>
                  </a:cubicBezTo>
                  <a:cubicBezTo>
                    <a:pt x="12000" y="2365"/>
                    <a:pt x="11718" y="2365"/>
                    <a:pt x="11435" y="2365"/>
                  </a:cubicBezTo>
                  <a:cubicBezTo>
                    <a:pt x="11012" y="2050"/>
                    <a:pt x="10729" y="1577"/>
                    <a:pt x="10306" y="1419"/>
                  </a:cubicBezTo>
                  <a:cubicBezTo>
                    <a:pt x="9882" y="1104"/>
                    <a:pt x="9318" y="1104"/>
                    <a:pt x="8894" y="1104"/>
                  </a:cubicBezTo>
                  <a:cubicBezTo>
                    <a:pt x="8471" y="1104"/>
                    <a:pt x="8188" y="1577"/>
                    <a:pt x="7906" y="1419"/>
                  </a:cubicBezTo>
                  <a:cubicBezTo>
                    <a:pt x="7482" y="1419"/>
                    <a:pt x="7200" y="946"/>
                    <a:pt x="6776" y="788"/>
                  </a:cubicBezTo>
                  <a:cubicBezTo>
                    <a:pt x="6071" y="473"/>
                    <a:pt x="5365" y="158"/>
                    <a:pt x="4518" y="0"/>
                  </a:cubicBezTo>
                  <a:cubicBezTo>
                    <a:pt x="3953" y="0"/>
                    <a:pt x="3247" y="0"/>
                    <a:pt x="2682" y="315"/>
                  </a:cubicBezTo>
                  <a:cubicBezTo>
                    <a:pt x="2400" y="631"/>
                    <a:pt x="2541" y="1419"/>
                    <a:pt x="2259" y="1892"/>
                  </a:cubicBezTo>
                  <a:cubicBezTo>
                    <a:pt x="2118" y="2365"/>
                    <a:pt x="1694" y="2523"/>
                    <a:pt x="1694" y="2838"/>
                  </a:cubicBezTo>
                  <a:cubicBezTo>
                    <a:pt x="1553" y="3311"/>
                    <a:pt x="1694" y="3942"/>
                    <a:pt x="1835" y="4415"/>
                  </a:cubicBezTo>
                  <a:cubicBezTo>
                    <a:pt x="1694" y="4888"/>
                    <a:pt x="1412" y="5203"/>
                    <a:pt x="1412" y="5518"/>
                  </a:cubicBezTo>
                  <a:cubicBezTo>
                    <a:pt x="1412" y="5991"/>
                    <a:pt x="1553" y="6307"/>
                    <a:pt x="1694" y="6622"/>
                  </a:cubicBezTo>
                  <a:cubicBezTo>
                    <a:pt x="1694" y="6937"/>
                    <a:pt x="2118" y="7095"/>
                    <a:pt x="2118" y="7410"/>
                  </a:cubicBezTo>
                  <a:cubicBezTo>
                    <a:pt x="2118" y="7726"/>
                    <a:pt x="1553" y="7410"/>
                    <a:pt x="1553" y="7726"/>
                  </a:cubicBezTo>
                  <a:cubicBezTo>
                    <a:pt x="1412" y="8041"/>
                    <a:pt x="1976" y="8199"/>
                    <a:pt x="1835" y="8514"/>
                  </a:cubicBezTo>
                  <a:cubicBezTo>
                    <a:pt x="1835" y="8829"/>
                    <a:pt x="1412" y="8987"/>
                    <a:pt x="1271" y="9302"/>
                  </a:cubicBezTo>
                  <a:cubicBezTo>
                    <a:pt x="988" y="9618"/>
                    <a:pt x="1129" y="10091"/>
                    <a:pt x="847" y="10564"/>
                  </a:cubicBezTo>
                  <a:cubicBezTo>
                    <a:pt x="847" y="10721"/>
                    <a:pt x="282" y="10564"/>
                    <a:pt x="282" y="10721"/>
                  </a:cubicBezTo>
                  <a:cubicBezTo>
                    <a:pt x="0" y="11352"/>
                    <a:pt x="141" y="12140"/>
                    <a:pt x="141" y="12771"/>
                  </a:cubicBezTo>
                  <a:cubicBezTo>
                    <a:pt x="141" y="13244"/>
                    <a:pt x="0" y="13874"/>
                    <a:pt x="0" y="14347"/>
                  </a:cubicBezTo>
                  <a:cubicBezTo>
                    <a:pt x="141" y="15293"/>
                    <a:pt x="141" y="16082"/>
                    <a:pt x="282" y="17028"/>
                  </a:cubicBezTo>
                  <a:cubicBezTo>
                    <a:pt x="706" y="16870"/>
                    <a:pt x="1129" y="16712"/>
                    <a:pt x="1694" y="16712"/>
                  </a:cubicBezTo>
                  <a:cubicBezTo>
                    <a:pt x="2118" y="16712"/>
                    <a:pt x="2541" y="16870"/>
                    <a:pt x="2965" y="17028"/>
                  </a:cubicBezTo>
                  <a:cubicBezTo>
                    <a:pt x="3529" y="17185"/>
                    <a:pt x="3953" y="17501"/>
                    <a:pt x="4235" y="17816"/>
                  </a:cubicBezTo>
                  <a:cubicBezTo>
                    <a:pt x="4518" y="18131"/>
                    <a:pt x="4518" y="18762"/>
                    <a:pt x="4800" y="19235"/>
                  </a:cubicBezTo>
                  <a:cubicBezTo>
                    <a:pt x="4800" y="19235"/>
                    <a:pt x="5082" y="19077"/>
                    <a:pt x="5082" y="19235"/>
                  </a:cubicBezTo>
                  <a:cubicBezTo>
                    <a:pt x="5082" y="19393"/>
                    <a:pt x="4800" y="19550"/>
                    <a:pt x="4800" y="19708"/>
                  </a:cubicBezTo>
                  <a:cubicBezTo>
                    <a:pt x="4800" y="20181"/>
                    <a:pt x="4941" y="20812"/>
                    <a:pt x="5224" y="21127"/>
                  </a:cubicBezTo>
                  <a:cubicBezTo>
                    <a:pt x="5506" y="21442"/>
                    <a:pt x="5929" y="21442"/>
                    <a:pt x="6212" y="21442"/>
                  </a:cubicBezTo>
                  <a:cubicBezTo>
                    <a:pt x="6776" y="21600"/>
                    <a:pt x="7341" y="21600"/>
                    <a:pt x="7906" y="21442"/>
                  </a:cubicBezTo>
                  <a:cubicBezTo>
                    <a:pt x="8612" y="21442"/>
                    <a:pt x="9318" y="21442"/>
                    <a:pt x="10024" y="20969"/>
                  </a:cubicBezTo>
                  <a:cubicBezTo>
                    <a:pt x="10165" y="20812"/>
                    <a:pt x="9600" y="20339"/>
                    <a:pt x="9741" y="20181"/>
                  </a:cubicBezTo>
                  <a:cubicBezTo>
                    <a:pt x="9882" y="20023"/>
                    <a:pt x="10165" y="20339"/>
                    <a:pt x="10306" y="204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9" name="Google Shape;1109;p26"/>
            <p:cNvSpPr/>
            <p:nvPr/>
          </p:nvSpPr>
          <p:spPr>
            <a:xfrm>
              <a:off x="5717094" y="3330279"/>
              <a:ext cx="585781" cy="500708"/>
            </a:xfrm>
            <a:custGeom>
              <a:rect b="b" l="l" r="r" t="t"/>
              <a:pathLst>
                <a:path extrusionOk="0" h="21600" w="21600">
                  <a:moveTo>
                    <a:pt x="18468" y="18335"/>
                  </a:moveTo>
                  <a:lnTo>
                    <a:pt x="18468" y="16451"/>
                  </a:lnTo>
                  <a:lnTo>
                    <a:pt x="20952" y="12809"/>
                  </a:lnTo>
                  <a:lnTo>
                    <a:pt x="20844" y="10298"/>
                  </a:lnTo>
                  <a:lnTo>
                    <a:pt x="20844" y="7535"/>
                  </a:lnTo>
                  <a:lnTo>
                    <a:pt x="21600" y="5777"/>
                  </a:lnTo>
                  <a:lnTo>
                    <a:pt x="20844" y="5149"/>
                  </a:lnTo>
                  <a:lnTo>
                    <a:pt x="20952" y="4395"/>
                  </a:lnTo>
                  <a:lnTo>
                    <a:pt x="20520" y="3767"/>
                  </a:lnTo>
                  <a:lnTo>
                    <a:pt x="20628" y="2637"/>
                  </a:lnTo>
                  <a:lnTo>
                    <a:pt x="20196" y="1130"/>
                  </a:lnTo>
                  <a:cubicBezTo>
                    <a:pt x="19656" y="1381"/>
                    <a:pt x="19224" y="1758"/>
                    <a:pt x="18684" y="1884"/>
                  </a:cubicBezTo>
                  <a:cubicBezTo>
                    <a:pt x="18576" y="1633"/>
                    <a:pt x="18468" y="1005"/>
                    <a:pt x="18036" y="753"/>
                  </a:cubicBezTo>
                  <a:cubicBezTo>
                    <a:pt x="17712" y="502"/>
                    <a:pt x="17172" y="879"/>
                    <a:pt x="16740" y="628"/>
                  </a:cubicBezTo>
                  <a:cubicBezTo>
                    <a:pt x="16416" y="628"/>
                    <a:pt x="16200" y="251"/>
                    <a:pt x="15984" y="0"/>
                  </a:cubicBezTo>
                  <a:lnTo>
                    <a:pt x="7452" y="7409"/>
                  </a:lnTo>
                  <a:lnTo>
                    <a:pt x="5724" y="8163"/>
                  </a:lnTo>
                  <a:lnTo>
                    <a:pt x="5724" y="13814"/>
                  </a:lnTo>
                  <a:cubicBezTo>
                    <a:pt x="5616" y="13814"/>
                    <a:pt x="5400" y="13814"/>
                    <a:pt x="5292" y="13940"/>
                  </a:cubicBezTo>
                  <a:cubicBezTo>
                    <a:pt x="5184" y="14065"/>
                    <a:pt x="5184" y="14316"/>
                    <a:pt x="5076" y="14442"/>
                  </a:cubicBezTo>
                  <a:cubicBezTo>
                    <a:pt x="4968" y="14567"/>
                    <a:pt x="4752" y="14442"/>
                    <a:pt x="4644" y="14567"/>
                  </a:cubicBezTo>
                  <a:lnTo>
                    <a:pt x="4428" y="15070"/>
                  </a:lnTo>
                  <a:lnTo>
                    <a:pt x="1512" y="15447"/>
                  </a:lnTo>
                  <a:cubicBezTo>
                    <a:pt x="1404" y="15572"/>
                    <a:pt x="1296" y="15949"/>
                    <a:pt x="1080" y="15949"/>
                  </a:cubicBezTo>
                  <a:lnTo>
                    <a:pt x="108" y="15823"/>
                  </a:lnTo>
                  <a:cubicBezTo>
                    <a:pt x="0" y="16200"/>
                    <a:pt x="0" y="16577"/>
                    <a:pt x="0" y="16953"/>
                  </a:cubicBezTo>
                  <a:cubicBezTo>
                    <a:pt x="0" y="17330"/>
                    <a:pt x="108" y="17581"/>
                    <a:pt x="216" y="17833"/>
                  </a:cubicBezTo>
                  <a:cubicBezTo>
                    <a:pt x="432" y="18084"/>
                    <a:pt x="648" y="18209"/>
                    <a:pt x="864" y="18460"/>
                  </a:cubicBezTo>
                  <a:cubicBezTo>
                    <a:pt x="972" y="18586"/>
                    <a:pt x="1188" y="18460"/>
                    <a:pt x="1188" y="18586"/>
                  </a:cubicBezTo>
                  <a:cubicBezTo>
                    <a:pt x="1296" y="18963"/>
                    <a:pt x="756" y="19214"/>
                    <a:pt x="864" y="19465"/>
                  </a:cubicBezTo>
                  <a:cubicBezTo>
                    <a:pt x="1188" y="19967"/>
                    <a:pt x="1728" y="19967"/>
                    <a:pt x="2160" y="20093"/>
                  </a:cubicBezTo>
                  <a:cubicBezTo>
                    <a:pt x="2268" y="20219"/>
                    <a:pt x="2484" y="19842"/>
                    <a:pt x="2592" y="19967"/>
                  </a:cubicBezTo>
                  <a:cubicBezTo>
                    <a:pt x="2808" y="19967"/>
                    <a:pt x="2916" y="20219"/>
                    <a:pt x="3024" y="20344"/>
                  </a:cubicBezTo>
                  <a:cubicBezTo>
                    <a:pt x="3024" y="20470"/>
                    <a:pt x="2808" y="20595"/>
                    <a:pt x="2808" y="20721"/>
                  </a:cubicBezTo>
                  <a:cubicBezTo>
                    <a:pt x="2808" y="20972"/>
                    <a:pt x="2808" y="21223"/>
                    <a:pt x="2916" y="21474"/>
                  </a:cubicBezTo>
                  <a:cubicBezTo>
                    <a:pt x="2916" y="21600"/>
                    <a:pt x="3024" y="21474"/>
                    <a:pt x="3132" y="21600"/>
                  </a:cubicBezTo>
                  <a:cubicBezTo>
                    <a:pt x="3132" y="21474"/>
                    <a:pt x="3240" y="21474"/>
                    <a:pt x="3240" y="21349"/>
                  </a:cubicBezTo>
                  <a:cubicBezTo>
                    <a:pt x="3348" y="21223"/>
                    <a:pt x="3240" y="20847"/>
                    <a:pt x="3348" y="20721"/>
                  </a:cubicBezTo>
                  <a:cubicBezTo>
                    <a:pt x="3456" y="20470"/>
                    <a:pt x="3672" y="20344"/>
                    <a:pt x="3780" y="20470"/>
                  </a:cubicBezTo>
                  <a:cubicBezTo>
                    <a:pt x="4104" y="20595"/>
                    <a:pt x="4212" y="21223"/>
                    <a:pt x="4536" y="21474"/>
                  </a:cubicBezTo>
                  <a:cubicBezTo>
                    <a:pt x="4644" y="21600"/>
                    <a:pt x="4752" y="21600"/>
                    <a:pt x="4968" y="21600"/>
                  </a:cubicBezTo>
                  <a:cubicBezTo>
                    <a:pt x="4860" y="21223"/>
                    <a:pt x="4752" y="20721"/>
                    <a:pt x="4860" y="20344"/>
                  </a:cubicBezTo>
                  <a:cubicBezTo>
                    <a:pt x="4860" y="20093"/>
                    <a:pt x="5184" y="19967"/>
                    <a:pt x="5292" y="19591"/>
                  </a:cubicBezTo>
                  <a:cubicBezTo>
                    <a:pt x="5508" y="19214"/>
                    <a:pt x="5400" y="18586"/>
                    <a:pt x="5616" y="18335"/>
                  </a:cubicBezTo>
                  <a:cubicBezTo>
                    <a:pt x="6048" y="18084"/>
                    <a:pt x="6588" y="18084"/>
                    <a:pt x="7020" y="18084"/>
                  </a:cubicBezTo>
                  <a:cubicBezTo>
                    <a:pt x="7668" y="18209"/>
                    <a:pt x="8208" y="18460"/>
                    <a:pt x="8748" y="18712"/>
                  </a:cubicBezTo>
                  <a:cubicBezTo>
                    <a:pt x="9072" y="18837"/>
                    <a:pt x="9288" y="19214"/>
                    <a:pt x="9612" y="19214"/>
                  </a:cubicBezTo>
                  <a:cubicBezTo>
                    <a:pt x="9828" y="19340"/>
                    <a:pt x="10044" y="18963"/>
                    <a:pt x="10368" y="18963"/>
                  </a:cubicBezTo>
                  <a:cubicBezTo>
                    <a:pt x="10692" y="18963"/>
                    <a:pt x="11124" y="18963"/>
                    <a:pt x="11448" y="19214"/>
                  </a:cubicBezTo>
                  <a:cubicBezTo>
                    <a:pt x="11772" y="19340"/>
                    <a:pt x="11988" y="19716"/>
                    <a:pt x="12312" y="19967"/>
                  </a:cubicBezTo>
                  <a:cubicBezTo>
                    <a:pt x="12528" y="19967"/>
                    <a:pt x="12744" y="19967"/>
                    <a:pt x="12960" y="19842"/>
                  </a:cubicBezTo>
                  <a:cubicBezTo>
                    <a:pt x="13284" y="19716"/>
                    <a:pt x="13500" y="19214"/>
                    <a:pt x="13824" y="19088"/>
                  </a:cubicBezTo>
                  <a:cubicBezTo>
                    <a:pt x="14148" y="18837"/>
                    <a:pt x="14688" y="18837"/>
                    <a:pt x="15120" y="18963"/>
                  </a:cubicBezTo>
                  <a:cubicBezTo>
                    <a:pt x="15552" y="18963"/>
                    <a:pt x="15984" y="19214"/>
                    <a:pt x="16524" y="19214"/>
                  </a:cubicBezTo>
                  <a:cubicBezTo>
                    <a:pt x="16740" y="19214"/>
                    <a:pt x="16956" y="19088"/>
                    <a:pt x="17172" y="18963"/>
                  </a:cubicBezTo>
                  <a:cubicBezTo>
                    <a:pt x="17280" y="18837"/>
                    <a:pt x="17496" y="18586"/>
                    <a:pt x="17712" y="18460"/>
                  </a:cubicBezTo>
                  <a:cubicBezTo>
                    <a:pt x="17928" y="18335"/>
                    <a:pt x="18252" y="18335"/>
                    <a:pt x="18468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0" name="Google Shape;1110;p26"/>
            <p:cNvSpPr/>
            <p:nvPr/>
          </p:nvSpPr>
          <p:spPr>
            <a:xfrm>
              <a:off x="5396253" y="2717763"/>
              <a:ext cx="753493" cy="811828"/>
            </a:xfrm>
            <a:custGeom>
              <a:rect b="b" l="l" r="r" t="t"/>
              <a:pathLst>
                <a:path extrusionOk="0" h="21600" w="21600">
                  <a:moveTo>
                    <a:pt x="21600" y="16317"/>
                  </a:moveTo>
                  <a:lnTo>
                    <a:pt x="14986" y="20901"/>
                  </a:lnTo>
                  <a:lnTo>
                    <a:pt x="13647" y="21367"/>
                  </a:lnTo>
                  <a:cubicBezTo>
                    <a:pt x="13312" y="21445"/>
                    <a:pt x="13060" y="21600"/>
                    <a:pt x="12642" y="21600"/>
                  </a:cubicBezTo>
                  <a:cubicBezTo>
                    <a:pt x="12558" y="21600"/>
                    <a:pt x="12391" y="21600"/>
                    <a:pt x="12391" y="21522"/>
                  </a:cubicBezTo>
                  <a:cubicBezTo>
                    <a:pt x="12307" y="21212"/>
                    <a:pt x="12558" y="20901"/>
                    <a:pt x="12474" y="20668"/>
                  </a:cubicBezTo>
                  <a:cubicBezTo>
                    <a:pt x="12307" y="20435"/>
                    <a:pt x="11972" y="20357"/>
                    <a:pt x="11721" y="20279"/>
                  </a:cubicBezTo>
                  <a:cubicBezTo>
                    <a:pt x="11553" y="20201"/>
                    <a:pt x="11386" y="20279"/>
                    <a:pt x="11219" y="20201"/>
                  </a:cubicBezTo>
                  <a:cubicBezTo>
                    <a:pt x="11051" y="20124"/>
                    <a:pt x="10967" y="19968"/>
                    <a:pt x="10884" y="19813"/>
                  </a:cubicBezTo>
                  <a:cubicBezTo>
                    <a:pt x="10716" y="19735"/>
                    <a:pt x="10465" y="19813"/>
                    <a:pt x="10381" y="19658"/>
                  </a:cubicBezTo>
                  <a:cubicBezTo>
                    <a:pt x="10298" y="19502"/>
                    <a:pt x="10381" y="19347"/>
                    <a:pt x="10381" y="19114"/>
                  </a:cubicBezTo>
                  <a:lnTo>
                    <a:pt x="4019" y="14529"/>
                  </a:lnTo>
                  <a:lnTo>
                    <a:pt x="0" y="11810"/>
                  </a:lnTo>
                  <a:lnTo>
                    <a:pt x="0" y="10256"/>
                  </a:lnTo>
                  <a:cubicBezTo>
                    <a:pt x="0" y="10023"/>
                    <a:pt x="586" y="9868"/>
                    <a:pt x="837" y="9635"/>
                  </a:cubicBezTo>
                  <a:cubicBezTo>
                    <a:pt x="1005" y="9479"/>
                    <a:pt x="1256" y="9324"/>
                    <a:pt x="1507" y="9246"/>
                  </a:cubicBezTo>
                  <a:cubicBezTo>
                    <a:pt x="1674" y="9168"/>
                    <a:pt x="1926" y="9246"/>
                    <a:pt x="2093" y="9091"/>
                  </a:cubicBezTo>
                  <a:cubicBezTo>
                    <a:pt x="2177" y="9091"/>
                    <a:pt x="2177" y="8858"/>
                    <a:pt x="2344" y="8858"/>
                  </a:cubicBezTo>
                  <a:cubicBezTo>
                    <a:pt x="2512" y="8780"/>
                    <a:pt x="2763" y="8858"/>
                    <a:pt x="3014" y="8858"/>
                  </a:cubicBezTo>
                  <a:cubicBezTo>
                    <a:pt x="3265" y="8780"/>
                    <a:pt x="3516" y="8780"/>
                    <a:pt x="3684" y="8702"/>
                  </a:cubicBezTo>
                  <a:cubicBezTo>
                    <a:pt x="3935" y="8469"/>
                    <a:pt x="3935" y="8158"/>
                    <a:pt x="4186" y="8003"/>
                  </a:cubicBezTo>
                  <a:cubicBezTo>
                    <a:pt x="4437" y="7770"/>
                    <a:pt x="4856" y="7847"/>
                    <a:pt x="5191" y="7770"/>
                  </a:cubicBezTo>
                  <a:cubicBezTo>
                    <a:pt x="5358" y="7692"/>
                    <a:pt x="5442" y="7537"/>
                    <a:pt x="5442" y="7459"/>
                  </a:cubicBezTo>
                  <a:cubicBezTo>
                    <a:pt x="5358" y="7304"/>
                    <a:pt x="5023" y="7304"/>
                    <a:pt x="5023" y="7148"/>
                  </a:cubicBezTo>
                  <a:cubicBezTo>
                    <a:pt x="5023" y="6993"/>
                    <a:pt x="5191" y="6760"/>
                    <a:pt x="5358" y="6682"/>
                  </a:cubicBezTo>
                  <a:cubicBezTo>
                    <a:pt x="5609" y="6527"/>
                    <a:pt x="5860" y="6527"/>
                    <a:pt x="6112" y="6527"/>
                  </a:cubicBezTo>
                  <a:cubicBezTo>
                    <a:pt x="6447" y="6449"/>
                    <a:pt x="6781" y="6294"/>
                    <a:pt x="7116" y="6294"/>
                  </a:cubicBezTo>
                  <a:cubicBezTo>
                    <a:pt x="7284" y="6216"/>
                    <a:pt x="7451" y="6294"/>
                    <a:pt x="7619" y="6216"/>
                  </a:cubicBezTo>
                  <a:cubicBezTo>
                    <a:pt x="7702" y="6060"/>
                    <a:pt x="7870" y="5905"/>
                    <a:pt x="7870" y="5672"/>
                  </a:cubicBezTo>
                  <a:cubicBezTo>
                    <a:pt x="7870" y="5517"/>
                    <a:pt x="7619" y="5517"/>
                    <a:pt x="7535" y="5361"/>
                  </a:cubicBezTo>
                  <a:cubicBezTo>
                    <a:pt x="7535" y="5283"/>
                    <a:pt x="7619" y="5128"/>
                    <a:pt x="7535" y="5050"/>
                  </a:cubicBezTo>
                  <a:cubicBezTo>
                    <a:pt x="7535" y="4895"/>
                    <a:pt x="7367" y="4895"/>
                    <a:pt x="7284" y="4740"/>
                  </a:cubicBezTo>
                  <a:cubicBezTo>
                    <a:pt x="7284" y="4506"/>
                    <a:pt x="7367" y="4196"/>
                    <a:pt x="7367" y="3885"/>
                  </a:cubicBezTo>
                  <a:cubicBezTo>
                    <a:pt x="7367" y="3574"/>
                    <a:pt x="7367" y="3186"/>
                    <a:pt x="7284" y="2875"/>
                  </a:cubicBezTo>
                  <a:cubicBezTo>
                    <a:pt x="7200" y="2719"/>
                    <a:pt x="7033" y="2564"/>
                    <a:pt x="6865" y="2409"/>
                  </a:cubicBezTo>
                  <a:cubicBezTo>
                    <a:pt x="7116" y="2409"/>
                    <a:pt x="7284" y="2409"/>
                    <a:pt x="7451" y="2253"/>
                  </a:cubicBezTo>
                  <a:cubicBezTo>
                    <a:pt x="7619" y="2176"/>
                    <a:pt x="7619" y="1865"/>
                    <a:pt x="7786" y="1787"/>
                  </a:cubicBezTo>
                  <a:cubicBezTo>
                    <a:pt x="7953" y="1632"/>
                    <a:pt x="8121" y="1554"/>
                    <a:pt x="8372" y="1476"/>
                  </a:cubicBezTo>
                  <a:cubicBezTo>
                    <a:pt x="8540" y="1476"/>
                    <a:pt x="8791" y="1476"/>
                    <a:pt x="8958" y="1399"/>
                  </a:cubicBezTo>
                  <a:cubicBezTo>
                    <a:pt x="9209" y="1243"/>
                    <a:pt x="9293" y="1010"/>
                    <a:pt x="9544" y="855"/>
                  </a:cubicBezTo>
                  <a:cubicBezTo>
                    <a:pt x="9879" y="699"/>
                    <a:pt x="10130" y="622"/>
                    <a:pt x="10465" y="544"/>
                  </a:cubicBezTo>
                  <a:cubicBezTo>
                    <a:pt x="10716" y="466"/>
                    <a:pt x="11051" y="466"/>
                    <a:pt x="11302" y="388"/>
                  </a:cubicBezTo>
                  <a:cubicBezTo>
                    <a:pt x="11721" y="388"/>
                    <a:pt x="12140" y="311"/>
                    <a:pt x="12642" y="233"/>
                  </a:cubicBezTo>
                  <a:cubicBezTo>
                    <a:pt x="13060" y="233"/>
                    <a:pt x="13479" y="155"/>
                    <a:pt x="13898" y="155"/>
                  </a:cubicBezTo>
                  <a:cubicBezTo>
                    <a:pt x="14065" y="155"/>
                    <a:pt x="14149" y="233"/>
                    <a:pt x="14316" y="311"/>
                  </a:cubicBezTo>
                  <a:cubicBezTo>
                    <a:pt x="14484" y="311"/>
                    <a:pt x="14567" y="466"/>
                    <a:pt x="14651" y="466"/>
                  </a:cubicBezTo>
                  <a:cubicBezTo>
                    <a:pt x="14819" y="466"/>
                    <a:pt x="14902" y="311"/>
                    <a:pt x="15070" y="233"/>
                  </a:cubicBezTo>
                  <a:cubicBezTo>
                    <a:pt x="15237" y="155"/>
                    <a:pt x="15488" y="155"/>
                    <a:pt x="15656" y="78"/>
                  </a:cubicBezTo>
                  <a:cubicBezTo>
                    <a:pt x="15823" y="78"/>
                    <a:pt x="15907" y="0"/>
                    <a:pt x="16074" y="0"/>
                  </a:cubicBezTo>
                  <a:cubicBezTo>
                    <a:pt x="16158" y="78"/>
                    <a:pt x="16242" y="155"/>
                    <a:pt x="16326" y="155"/>
                  </a:cubicBezTo>
                  <a:cubicBezTo>
                    <a:pt x="16493" y="155"/>
                    <a:pt x="16577" y="0"/>
                    <a:pt x="16744" y="0"/>
                  </a:cubicBezTo>
                  <a:cubicBezTo>
                    <a:pt x="16912" y="0"/>
                    <a:pt x="17163" y="233"/>
                    <a:pt x="17330" y="155"/>
                  </a:cubicBezTo>
                  <a:lnTo>
                    <a:pt x="17916" y="155"/>
                  </a:lnTo>
                  <a:cubicBezTo>
                    <a:pt x="17916" y="155"/>
                    <a:pt x="17916" y="311"/>
                    <a:pt x="17916" y="388"/>
                  </a:cubicBezTo>
                  <a:cubicBezTo>
                    <a:pt x="17833" y="466"/>
                    <a:pt x="17749" y="544"/>
                    <a:pt x="17665" y="622"/>
                  </a:cubicBezTo>
                  <a:cubicBezTo>
                    <a:pt x="17665" y="699"/>
                    <a:pt x="17498" y="699"/>
                    <a:pt x="17498" y="777"/>
                  </a:cubicBezTo>
                  <a:cubicBezTo>
                    <a:pt x="17498" y="855"/>
                    <a:pt x="17665" y="932"/>
                    <a:pt x="17749" y="1088"/>
                  </a:cubicBezTo>
                  <a:cubicBezTo>
                    <a:pt x="17749" y="1243"/>
                    <a:pt x="17665" y="1321"/>
                    <a:pt x="17665" y="1399"/>
                  </a:cubicBezTo>
                  <a:cubicBezTo>
                    <a:pt x="17665" y="1709"/>
                    <a:pt x="17749" y="1942"/>
                    <a:pt x="17749" y="2253"/>
                  </a:cubicBezTo>
                  <a:cubicBezTo>
                    <a:pt x="17749" y="2486"/>
                    <a:pt x="17749" y="2797"/>
                    <a:pt x="17581" y="2953"/>
                  </a:cubicBezTo>
                  <a:cubicBezTo>
                    <a:pt x="17581" y="3108"/>
                    <a:pt x="17330" y="3186"/>
                    <a:pt x="17247" y="3263"/>
                  </a:cubicBezTo>
                  <a:cubicBezTo>
                    <a:pt x="17079" y="3419"/>
                    <a:pt x="16912" y="3574"/>
                    <a:pt x="16828" y="3729"/>
                  </a:cubicBezTo>
                  <a:cubicBezTo>
                    <a:pt x="16744" y="3885"/>
                    <a:pt x="16744" y="4040"/>
                    <a:pt x="16828" y="4118"/>
                  </a:cubicBezTo>
                  <a:cubicBezTo>
                    <a:pt x="16828" y="4351"/>
                    <a:pt x="16912" y="4584"/>
                    <a:pt x="17079" y="4740"/>
                  </a:cubicBezTo>
                  <a:cubicBezTo>
                    <a:pt x="17247" y="4895"/>
                    <a:pt x="17498" y="4973"/>
                    <a:pt x="17665" y="5128"/>
                  </a:cubicBezTo>
                  <a:cubicBezTo>
                    <a:pt x="17749" y="5283"/>
                    <a:pt x="17581" y="5439"/>
                    <a:pt x="17665" y="5594"/>
                  </a:cubicBezTo>
                  <a:cubicBezTo>
                    <a:pt x="17749" y="5750"/>
                    <a:pt x="17916" y="5827"/>
                    <a:pt x="18084" y="5905"/>
                  </a:cubicBezTo>
                  <a:cubicBezTo>
                    <a:pt x="18167" y="5983"/>
                    <a:pt x="18419" y="5983"/>
                    <a:pt x="18502" y="6060"/>
                  </a:cubicBezTo>
                  <a:lnTo>
                    <a:pt x="18921" y="8314"/>
                  </a:lnTo>
                  <a:cubicBezTo>
                    <a:pt x="18837" y="8314"/>
                    <a:pt x="18670" y="8314"/>
                    <a:pt x="18670" y="8469"/>
                  </a:cubicBezTo>
                  <a:cubicBezTo>
                    <a:pt x="18837" y="9013"/>
                    <a:pt x="19256" y="9557"/>
                    <a:pt x="19340" y="10101"/>
                  </a:cubicBezTo>
                  <a:cubicBezTo>
                    <a:pt x="19423" y="10567"/>
                    <a:pt x="19172" y="11111"/>
                    <a:pt x="19256" y="11577"/>
                  </a:cubicBezTo>
                  <a:cubicBezTo>
                    <a:pt x="19256" y="11965"/>
                    <a:pt x="19591" y="12354"/>
                    <a:pt x="19507" y="12742"/>
                  </a:cubicBezTo>
                  <a:cubicBezTo>
                    <a:pt x="19423" y="12976"/>
                    <a:pt x="18837" y="12898"/>
                    <a:pt x="18921" y="13131"/>
                  </a:cubicBezTo>
                  <a:cubicBezTo>
                    <a:pt x="18921" y="13675"/>
                    <a:pt x="19507" y="14063"/>
                    <a:pt x="19674" y="14529"/>
                  </a:cubicBezTo>
                  <a:cubicBezTo>
                    <a:pt x="19758" y="14763"/>
                    <a:pt x="19591" y="15151"/>
                    <a:pt x="19758" y="15384"/>
                  </a:cubicBezTo>
                  <a:cubicBezTo>
                    <a:pt x="19926" y="15540"/>
                    <a:pt x="20260" y="15306"/>
                    <a:pt x="20428" y="15306"/>
                  </a:cubicBezTo>
                  <a:cubicBezTo>
                    <a:pt x="20763" y="15384"/>
                    <a:pt x="21098" y="15462"/>
                    <a:pt x="21265" y="15695"/>
                  </a:cubicBezTo>
                  <a:cubicBezTo>
                    <a:pt x="21349" y="15773"/>
                    <a:pt x="21014" y="15850"/>
                    <a:pt x="21014" y="15928"/>
                  </a:cubicBezTo>
                  <a:cubicBezTo>
                    <a:pt x="21098" y="16161"/>
                    <a:pt x="21433" y="16239"/>
                    <a:pt x="21600" y="163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1" name="Google Shape;1111;p26"/>
            <p:cNvSpPr/>
            <p:nvPr/>
          </p:nvSpPr>
          <p:spPr>
            <a:xfrm>
              <a:off x="5982755" y="2707227"/>
              <a:ext cx="150107" cy="321656"/>
            </a:xfrm>
            <a:custGeom>
              <a:rect b="b" l="l" r="r" t="t"/>
              <a:pathLst>
                <a:path extrusionOk="0" h="21492" w="21174">
                  <a:moveTo>
                    <a:pt x="10494" y="21492"/>
                  </a:moveTo>
                  <a:cubicBezTo>
                    <a:pt x="11309" y="21297"/>
                    <a:pt x="12532" y="21103"/>
                    <a:pt x="13347" y="20714"/>
                  </a:cubicBezTo>
                  <a:cubicBezTo>
                    <a:pt x="13755" y="20324"/>
                    <a:pt x="14162" y="19935"/>
                    <a:pt x="14162" y="19546"/>
                  </a:cubicBezTo>
                  <a:cubicBezTo>
                    <a:pt x="14162" y="18768"/>
                    <a:pt x="13347" y="18184"/>
                    <a:pt x="13347" y="17406"/>
                  </a:cubicBezTo>
                  <a:cubicBezTo>
                    <a:pt x="13755" y="17016"/>
                    <a:pt x="14977" y="17211"/>
                    <a:pt x="15385" y="16822"/>
                  </a:cubicBezTo>
                  <a:cubicBezTo>
                    <a:pt x="16200" y="16627"/>
                    <a:pt x="17015" y="16043"/>
                    <a:pt x="17830" y="15654"/>
                  </a:cubicBezTo>
                  <a:cubicBezTo>
                    <a:pt x="18645" y="15265"/>
                    <a:pt x="20275" y="15070"/>
                    <a:pt x="21090" y="14681"/>
                  </a:cubicBezTo>
                  <a:cubicBezTo>
                    <a:pt x="21498" y="14487"/>
                    <a:pt x="20275" y="14292"/>
                    <a:pt x="20275" y="14097"/>
                  </a:cubicBezTo>
                  <a:cubicBezTo>
                    <a:pt x="19868" y="13514"/>
                    <a:pt x="20275" y="12930"/>
                    <a:pt x="20683" y="12541"/>
                  </a:cubicBezTo>
                  <a:cubicBezTo>
                    <a:pt x="19053" y="12151"/>
                    <a:pt x="17015" y="11762"/>
                    <a:pt x="15385" y="11178"/>
                  </a:cubicBezTo>
                  <a:cubicBezTo>
                    <a:pt x="14977" y="11178"/>
                    <a:pt x="14162" y="10984"/>
                    <a:pt x="13755" y="10595"/>
                  </a:cubicBezTo>
                  <a:cubicBezTo>
                    <a:pt x="13347" y="10206"/>
                    <a:pt x="12532" y="9816"/>
                    <a:pt x="12940" y="9233"/>
                  </a:cubicBezTo>
                  <a:cubicBezTo>
                    <a:pt x="13347" y="8843"/>
                    <a:pt x="14977" y="9038"/>
                    <a:pt x="15792" y="8649"/>
                  </a:cubicBezTo>
                  <a:cubicBezTo>
                    <a:pt x="16607" y="8065"/>
                    <a:pt x="17423" y="7481"/>
                    <a:pt x="17830" y="6703"/>
                  </a:cubicBezTo>
                  <a:cubicBezTo>
                    <a:pt x="18238" y="6119"/>
                    <a:pt x="18645" y="5341"/>
                    <a:pt x="17830" y="4757"/>
                  </a:cubicBezTo>
                  <a:cubicBezTo>
                    <a:pt x="17423" y="4173"/>
                    <a:pt x="15792" y="4368"/>
                    <a:pt x="15385" y="3978"/>
                  </a:cubicBezTo>
                  <a:cubicBezTo>
                    <a:pt x="14570" y="3784"/>
                    <a:pt x="14570" y="3395"/>
                    <a:pt x="14977" y="3200"/>
                  </a:cubicBezTo>
                  <a:cubicBezTo>
                    <a:pt x="15385" y="2811"/>
                    <a:pt x="16607" y="2811"/>
                    <a:pt x="17015" y="2616"/>
                  </a:cubicBezTo>
                  <a:cubicBezTo>
                    <a:pt x="17423" y="2227"/>
                    <a:pt x="18238" y="1838"/>
                    <a:pt x="18238" y="1449"/>
                  </a:cubicBezTo>
                  <a:cubicBezTo>
                    <a:pt x="18238" y="1254"/>
                    <a:pt x="18645" y="476"/>
                    <a:pt x="17830" y="670"/>
                  </a:cubicBezTo>
                  <a:cubicBezTo>
                    <a:pt x="17015" y="670"/>
                    <a:pt x="16607" y="1449"/>
                    <a:pt x="15792" y="1643"/>
                  </a:cubicBezTo>
                  <a:cubicBezTo>
                    <a:pt x="15385" y="1838"/>
                    <a:pt x="14162" y="1838"/>
                    <a:pt x="13755" y="1449"/>
                  </a:cubicBezTo>
                  <a:cubicBezTo>
                    <a:pt x="13347" y="1254"/>
                    <a:pt x="14977" y="865"/>
                    <a:pt x="14570" y="476"/>
                  </a:cubicBezTo>
                  <a:cubicBezTo>
                    <a:pt x="14162" y="87"/>
                    <a:pt x="12940" y="281"/>
                    <a:pt x="12124" y="87"/>
                  </a:cubicBezTo>
                  <a:cubicBezTo>
                    <a:pt x="10902" y="87"/>
                    <a:pt x="10087" y="-108"/>
                    <a:pt x="8864" y="87"/>
                  </a:cubicBezTo>
                  <a:cubicBezTo>
                    <a:pt x="7641" y="281"/>
                    <a:pt x="6826" y="670"/>
                    <a:pt x="5604" y="1060"/>
                  </a:cubicBezTo>
                  <a:cubicBezTo>
                    <a:pt x="5604" y="1060"/>
                    <a:pt x="5604" y="1449"/>
                    <a:pt x="5604" y="1643"/>
                  </a:cubicBezTo>
                  <a:cubicBezTo>
                    <a:pt x="5196" y="1838"/>
                    <a:pt x="4789" y="2033"/>
                    <a:pt x="4381" y="2227"/>
                  </a:cubicBezTo>
                  <a:cubicBezTo>
                    <a:pt x="4381" y="2422"/>
                    <a:pt x="3566" y="2422"/>
                    <a:pt x="3566" y="2616"/>
                  </a:cubicBezTo>
                  <a:cubicBezTo>
                    <a:pt x="3566" y="2811"/>
                    <a:pt x="4381" y="3006"/>
                    <a:pt x="4789" y="3395"/>
                  </a:cubicBezTo>
                  <a:cubicBezTo>
                    <a:pt x="4789" y="3784"/>
                    <a:pt x="4381" y="3978"/>
                    <a:pt x="4381" y="4173"/>
                  </a:cubicBezTo>
                  <a:cubicBezTo>
                    <a:pt x="4381" y="4951"/>
                    <a:pt x="4789" y="5535"/>
                    <a:pt x="4789" y="6314"/>
                  </a:cubicBezTo>
                  <a:cubicBezTo>
                    <a:pt x="4789" y="6897"/>
                    <a:pt x="4789" y="7676"/>
                    <a:pt x="3973" y="8065"/>
                  </a:cubicBezTo>
                  <a:cubicBezTo>
                    <a:pt x="3973" y="8454"/>
                    <a:pt x="2751" y="8649"/>
                    <a:pt x="2343" y="8843"/>
                  </a:cubicBezTo>
                  <a:cubicBezTo>
                    <a:pt x="1528" y="9233"/>
                    <a:pt x="713" y="9622"/>
                    <a:pt x="306" y="10011"/>
                  </a:cubicBezTo>
                  <a:cubicBezTo>
                    <a:pt x="-102" y="10400"/>
                    <a:pt x="-102" y="10789"/>
                    <a:pt x="306" y="10984"/>
                  </a:cubicBezTo>
                  <a:cubicBezTo>
                    <a:pt x="306" y="11568"/>
                    <a:pt x="713" y="12151"/>
                    <a:pt x="1528" y="12541"/>
                  </a:cubicBezTo>
                  <a:cubicBezTo>
                    <a:pt x="2343" y="12930"/>
                    <a:pt x="3566" y="13124"/>
                    <a:pt x="4381" y="13514"/>
                  </a:cubicBezTo>
                  <a:cubicBezTo>
                    <a:pt x="4789" y="13903"/>
                    <a:pt x="3973" y="14292"/>
                    <a:pt x="4381" y="14681"/>
                  </a:cubicBezTo>
                  <a:cubicBezTo>
                    <a:pt x="4789" y="15070"/>
                    <a:pt x="5604" y="15265"/>
                    <a:pt x="6419" y="15460"/>
                  </a:cubicBezTo>
                  <a:cubicBezTo>
                    <a:pt x="6826" y="15654"/>
                    <a:pt x="8049" y="15654"/>
                    <a:pt x="8456" y="15849"/>
                  </a:cubicBezTo>
                  <a:lnTo>
                    <a:pt x="10494" y="21492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2" name="Google Shape;1112;p26"/>
            <p:cNvSpPr/>
            <p:nvPr/>
          </p:nvSpPr>
          <p:spPr>
            <a:xfrm>
              <a:off x="6047660" y="4234470"/>
              <a:ext cx="209748" cy="262507"/>
            </a:xfrm>
            <a:custGeom>
              <a:rect b="b" l="l" r="r" t="t"/>
              <a:pathLst>
                <a:path extrusionOk="0" h="21600" w="21181">
                  <a:moveTo>
                    <a:pt x="16866" y="480"/>
                  </a:moveTo>
                  <a:cubicBezTo>
                    <a:pt x="15978" y="240"/>
                    <a:pt x="15386" y="240"/>
                    <a:pt x="14795" y="0"/>
                  </a:cubicBezTo>
                  <a:cubicBezTo>
                    <a:pt x="12723" y="0"/>
                    <a:pt x="10652" y="0"/>
                    <a:pt x="8877" y="0"/>
                  </a:cubicBezTo>
                  <a:cubicBezTo>
                    <a:pt x="8581" y="240"/>
                    <a:pt x="8581" y="480"/>
                    <a:pt x="8581" y="720"/>
                  </a:cubicBezTo>
                  <a:cubicBezTo>
                    <a:pt x="8581" y="1680"/>
                    <a:pt x="9173" y="2880"/>
                    <a:pt x="8877" y="3840"/>
                  </a:cubicBezTo>
                  <a:cubicBezTo>
                    <a:pt x="8581" y="4080"/>
                    <a:pt x="8285" y="4320"/>
                    <a:pt x="7989" y="4320"/>
                  </a:cubicBezTo>
                  <a:cubicBezTo>
                    <a:pt x="6214" y="4320"/>
                    <a:pt x="4438" y="4080"/>
                    <a:pt x="2663" y="4080"/>
                  </a:cubicBezTo>
                  <a:cubicBezTo>
                    <a:pt x="2663" y="4800"/>
                    <a:pt x="2663" y="5280"/>
                    <a:pt x="2367" y="6000"/>
                  </a:cubicBezTo>
                  <a:cubicBezTo>
                    <a:pt x="2367" y="6720"/>
                    <a:pt x="2071" y="7440"/>
                    <a:pt x="1775" y="8160"/>
                  </a:cubicBezTo>
                  <a:cubicBezTo>
                    <a:pt x="1479" y="9120"/>
                    <a:pt x="1479" y="10080"/>
                    <a:pt x="888" y="10800"/>
                  </a:cubicBezTo>
                  <a:cubicBezTo>
                    <a:pt x="592" y="11040"/>
                    <a:pt x="0" y="10080"/>
                    <a:pt x="0" y="10320"/>
                  </a:cubicBezTo>
                  <a:cubicBezTo>
                    <a:pt x="0" y="11280"/>
                    <a:pt x="296" y="12000"/>
                    <a:pt x="888" y="12480"/>
                  </a:cubicBezTo>
                  <a:cubicBezTo>
                    <a:pt x="1184" y="12960"/>
                    <a:pt x="2367" y="13200"/>
                    <a:pt x="2663" y="13680"/>
                  </a:cubicBezTo>
                  <a:cubicBezTo>
                    <a:pt x="2663" y="13920"/>
                    <a:pt x="1479" y="13680"/>
                    <a:pt x="1479" y="13920"/>
                  </a:cubicBezTo>
                  <a:cubicBezTo>
                    <a:pt x="1479" y="14400"/>
                    <a:pt x="2367" y="14640"/>
                    <a:pt x="2663" y="14880"/>
                  </a:cubicBezTo>
                  <a:cubicBezTo>
                    <a:pt x="2663" y="15360"/>
                    <a:pt x="2071" y="15600"/>
                    <a:pt x="2367" y="15840"/>
                  </a:cubicBezTo>
                  <a:cubicBezTo>
                    <a:pt x="2959" y="16320"/>
                    <a:pt x="3847" y="16320"/>
                    <a:pt x="4438" y="16800"/>
                  </a:cubicBezTo>
                  <a:cubicBezTo>
                    <a:pt x="4438" y="17040"/>
                    <a:pt x="3255" y="16800"/>
                    <a:pt x="3551" y="17040"/>
                  </a:cubicBezTo>
                  <a:cubicBezTo>
                    <a:pt x="3551" y="17760"/>
                    <a:pt x="4438" y="18000"/>
                    <a:pt x="5030" y="18480"/>
                  </a:cubicBezTo>
                  <a:cubicBezTo>
                    <a:pt x="5622" y="19200"/>
                    <a:pt x="6214" y="19920"/>
                    <a:pt x="6805" y="20640"/>
                  </a:cubicBezTo>
                  <a:cubicBezTo>
                    <a:pt x="7397" y="21120"/>
                    <a:pt x="7693" y="21120"/>
                    <a:pt x="8285" y="21600"/>
                  </a:cubicBezTo>
                  <a:cubicBezTo>
                    <a:pt x="8581" y="21120"/>
                    <a:pt x="8581" y="20640"/>
                    <a:pt x="8877" y="20400"/>
                  </a:cubicBezTo>
                  <a:cubicBezTo>
                    <a:pt x="9468" y="20160"/>
                    <a:pt x="10356" y="20880"/>
                    <a:pt x="10652" y="20640"/>
                  </a:cubicBezTo>
                  <a:cubicBezTo>
                    <a:pt x="10948" y="20160"/>
                    <a:pt x="10948" y="19440"/>
                    <a:pt x="10948" y="18960"/>
                  </a:cubicBezTo>
                  <a:cubicBezTo>
                    <a:pt x="10652" y="18480"/>
                    <a:pt x="9468" y="18240"/>
                    <a:pt x="9468" y="17760"/>
                  </a:cubicBezTo>
                  <a:cubicBezTo>
                    <a:pt x="9173" y="17040"/>
                    <a:pt x="9173" y="16320"/>
                    <a:pt x="9764" y="16080"/>
                  </a:cubicBezTo>
                  <a:cubicBezTo>
                    <a:pt x="10652" y="15600"/>
                    <a:pt x="11836" y="16800"/>
                    <a:pt x="12427" y="16320"/>
                  </a:cubicBezTo>
                  <a:cubicBezTo>
                    <a:pt x="13019" y="16080"/>
                    <a:pt x="12427" y="14880"/>
                    <a:pt x="13019" y="14640"/>
                  </a:cubicBezTo>
                  <a:cubicBezTo>
                    <a:pt x="13907" y="14400"/>
                    <a:pt x="14203" y="15600"/>
                    <a:pt x="14795" y="15840"/>
                  </a:cubicBezTo>
                  <a:cubicBezTo>
                    <a:pt x="15682" y="16080"/>
                    <a:pt x="16570" y="15600"/>
                    <a:pt x="17162" y="15600"/>
                  </a:cubicBezTo>
                  <a:cubicBezTo>
                    <a:pt x="17458" y="15840"/>
                    <a:pt x="17458" y="16320"/>
                    <a:pt x="17753" y="16320"/>
                  </a:cubicBezTo>
                  <a:cubicBezTo>
                    <a:pt x="18049" y="16560"/>
                    <a:pt x="18641" y="16800"/>
                    <a:pt x="18937" y="16320"/>
                  </a:cubicBezTo>
                  <a:cubicBezTo>
                    <a:pt x="19529" y="15840"/>
                    <a:pt x="19233" y="14880"/>
                    <a:pt x="19233" y="14160"/>
                  </a:cubicBezTo>
                  <a:cubicBezTo>
                    <a:pt x="19233" y="13440"/>
                    <a:pt x="19233" y="12480"/>
                    <a:pt x="19233" y="11760"/>
                  </a:cubicBezTo>
                  <a:cubicBezTo>
                    <a:pt x="19233" y="11280"/>
                    <a:pt x="20121" y="10560"/>
                    <a:pt x="19825" y="10080"/>
                  </a:cubicBezTo>
                  <a:cubicBezTo>
                    <a:pt x="19529" y="9600"/>
                    <a:pt x="18345" y="10080"/>
                    <a:pt x="18049" y="9600"/>
                  </a:cubicBezTo>
                  <a:cubicBezTo>
                    <a:pt x="17753" y="8640"/>
                    <a:pt x="18049" y="7680"/>
                    <a:pt x="18641" y="6960"/>
                  </a:cubicBezTo>
                  <a:cubicBezTo>
                    <a:pt x="18937" y="6480"/>
                    <a:pt x="20121" y="6480"/>
                    <a:pt x="20712" y="6000"/>
                  </a:cubicBezTo>
                  <a:cubicBezTo>
                    <a:pt x="21008" y="5280"/>
                    <a:pt x="21600" y="4080"/>
                    <a:pt x="20712" y="3600"/>
                  </a:cubicBezTo>
                  <a:cubicBezTo>
                    <a:pt x="19825" y="2880"/>
                    <a:pt x="17753" y="3840"/>
                    <a:pt x="16570" y="3360"/>
                  </a:cubicBezTo>
                  <a:cubicBezTo>
                    <a:pt x="15978" y="3360"/>
                    <a:pt x="15978" y="2640"/>
                    <a:pt x="15978" y="2160"/>
                  </a:cubicBezTo>
                  <a:cubicBezTo>
                    <a:pt x="15978" y="1680"/>
                    <a:pt x="16570" y="960"/>
                    <a:pt x="16866" y="4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3" name="Google Shape;1113;p26"/>
            <p:cNvSpPr/>
            <p:nvPr/>
          </p:nvSpPr>
          <p:spPr>
            <a:xfrm>
              <a:off x="6073551" y="4239331"/>
              <a:ext cx="61990" cy="48613"/>
            </a:xfrm>
            <a:custGeom>
              <a:rect b="b" l="l" r="r" t="t"/>
              <a:pathLst>
                <a:path extrusionOk="0" h="21600" w="20402">
                  <a:moveTo>
                    <a:pt x="417" y="20250"/>
                  </a:moveTo>
                  <a:cubicBezTo>
                    <a:pt x="417" y="16200"/>
                    <a:pt x="-522" y="12150"/>
                    <a:pt x="417" y="8100"/>
                  </a:cubicBezTo>
                  <a:cubicBezTo>
                    <a:pt x="417" y="5400"/>
                    <a:pt x="1356" y="2700"/>
                    <a:pt x="1356" y="0"/>
                  </a:cubicBezTo>
                  <a:lnTo>
                    <a:pt x="19200" y="1350"/>
                  </a:lnTo>
                  <a:cubicBezTo>
                    <a:pt x="19200" y="6750"/>
                    <a:pt x="21078" y="13500"/>
                    <a:pt x="20139" y="18900"/>
                  </a:cubicBezTo>
                  <a:cubicBezTo>
                    <a:pt x="19200" y="20250"/>
                    <a:pt x="18261" y="21600"/>
                    <a:pt x="17321" y="21600"/>
                  </a:cubicBezTo>
                  <a:cubicBezTo>
                    <a:pt x="11687" y="21600"/>
                    <a:pt x="6052" y="20250"/>
                    <a:pt x="417" y="202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4" name="Google Shape;1114;p26"/>
            <p:cNvSpPr/>
            <p:nvPr/>
          </p:nvSpPr>
          <p:spPr>
            <a:xfrm>
              <a:off x="6028214" y="3787236"/>
              <a:ext cx="289247" cy="473971"/>
            </a:xfrm>
            <a:custGeom>
              <a:rect b="b" l="l" r="r" t="t"/>
              <a:pathLst>
                <a:path extrusionOk="0" h="21600" w="21600">
                  <a:moveTo>
                    <a:pt x="3709" y="20667"/>
                  </a:moveTo>
                  <a:cubicBezTo>
                    <a:pt x="3927" y="20267"/>
                    <a:pt x="3927" y="19867"/>
                    <a:pt x="4145" y="19333"/>
                  </a:cubicBezTo>
                  <a:cubicBezTo>
                    <a:pt x="4145" y="19067"/>
                    <a:pt x="3927" y="18800"/>
                    <a:pt x="3927" y="18533"/>
                  </a:cubicBezTo>
                  <a:cubicBezTo>
                    <a:pt x="3927" y="18267"/>
                    <a:pt x="3491" y="17867"/>
                    <a:pt x="3491" y="17467"/>
                  </a:cubicBezTo>
                  <a:cubicBezTo>
                    <a:pt x="3491" y="17333"/>
                    <a:pt x="3709" y="17067"/>
                    <a:pt x="3491" y="17067"/>
                  </a:cubicBezTo>
                  <a:cubicBezTo>
                    <a:pt x="3273" y="16933"/>
                    <a:pt x="3055" y="17333"/>
                    <a:pt x="2836" y="17333"/>
                  </a:cubicBezTo>
                  <a:cubicBezTo>
                    <a:pt x="2400" y="17200"/>
                    <a:pt x="1745" y="17067"/>
                    <a:pt x="1527" y="16933"/>
                  </a:cubicBezTo>
                  <a:cubicBezTo>
                    <a:pt x="1309" y="16667"/>
                    <a:pt x="1745" y="16133"/>
                    <a:pt x="1309" y="16000"/>
                  </a:cubicBezTo>
                  <a:cubicBezTo>
                    <a:pt x="1091" y="15867"/>
                    <a:pt x="655" y="16400"/>
                    <a:pt x="436" y="16267"/>
                  </a:cubicBezTo>
                  <a:cubicBezTo>
                    <a:pt x="0" y="16133"/>
                    <a:pt x="218" y="15867"/>
                    <a:pt x="0" y="15600"/>
                  </a:cubicBezTo>
                  <a:cubicBezTo>
                    <a:pt x="436" y="15333"/>
                    <a:pt x="873" y="15067"/>
                    <a:pt x="1091" y="14800"/>
                  </a:cubicBezTo>
                  <a:cubicBezTo>
                    <a:pt x="1091" y="14400"/>
                    <a:pt x="655" y="13867"/>
                    <a:pt x="873" y="13467"/>
                  </a:cubicBezTo>
                  <a:cubicBezTo>
                    <a:pt x="1091" y="13200"/>
                    <a:pt x="1527" y="12933"/>
                    <a:pt x="1745" y="12667"/>
                  </a:cubicBezTo>
                  <a:cubicBezTo>
                    <a:pt x="2182" y="12400"/>
                    <a:pt x="2836" y="12267"/>
                    <a:pt x="3273" y="12133"/>
                  </a:cubicBezTo>
                  <a:cubicBezTo>
                    <a:pt x="3709" y="11867"/>
                    <a:pt x="3927" y="11333"/>
                    <a:pt x="4582" y="11200"/>
                  </a:cubicBezTo>
                  <a:cubicBezTo>
                    <a:pt x="4800" y="11200"/>
                    <a:pt x="5018" y="11467"/>
                    <a:pt x="5455" y="11600"/>
                  </a:cubicBezTo>
                  <a:cubicBezTo>
                    <a:pt x="5673" y="11600"/>
                    <a:pt x="5891" y="11600"/>
                    <a:pt x="5891" y="11467"/>
                  </a:cubicBezTo>
                  <a:cubicBezTo>
                    <a:pt x="6109" y="11467"/>
                    <a:pt x="6109" y="11067"/>
                    <a:pt x="6109" y="11200"/>
                  </a:cubicBezTo>
                  <a:cubicBezTo>
                    <a:pt x="6764" y="11333"/>
                    <a:pt x="6982" y="11867"/>
                    <a:pt x="7418" y="12133"/>
                  </a:cubicBezTo>
                  <a:cubicBezTo>
                    <a:pt x="7636" y="12267"/>
                    <a:pt x="8291" y="12400"/>
                    <a:pt x="8509" y="12267"/>
                  </a:cubicBezTo>
                  <a:cubicBezTo>
                    <a:pt x="9164" y="12000"/>
                    <a:pt x="9382" y="11333"/>
                    <a:pt x="9600" y="10933"/>
                  </a:cubicBezTo>
                  <a:cubicBezTo>
                    <a:pt x="10036" y="10533"/>
                    <a:pt x="10255" y="10133"/>
                    <a:pt x="10473" y="9733"/>
                  </a:cubicBezTo>
                  <a:cubicBezTo>
                    <a:pt x="10473" y="9467"/>
                    <a:pt x="10255" y="9200"/>
                    <a:pt x="10473" y="8933"/>
                  </a:cubicBezTo>
                  <a:cubicBezTo>
                    <a:pt x="10909" y="8533"/>
                    <a:pt x="11564" y="8400"/>
                    <a:pt x="12000" y="8000"/>
                  </a:cubicBezTo>
                  <a:cubicBezTo>
                    <a:pt x="12218" y="7600"/>
                    <a:pt x="12000" y="7067"/>
                    <a:pt x="12436" y="6667"/>
                  </a:cubicBezTo>
                  <a:cubicBezTo>
                    <a:pt x="12655" y="6400"/>
                    <a:pt x="13091" y="6267"/>
                    <a:pt x="13309" y="6000"/>
                  </a:cubicBezTo>
                  <a:cubicBezTo>
                    <a:pt x="13527" y="5867"/>
                    <a:pt x="13309" y="5600"/>
                    <a:pt x="13309" y="5467"/>
                  </a:cubicBezTo>
                  <a:cubicBezTo>
                    <a:pt x="13309" y="5200"/>
                    <a:pt x="13745" y="4933"/>
                    <a:pt x="13964" y="4667"/>
                  </a:cubicBezTo>
                  <a:cubicBezTo>
                    <a:pt x="14182" y="4133"/>
                    <a:pt x="14400" y="3600"/>
                    <a:pt x="15055" y="3200"/>
                  </a:cubicBezTo>
                  <a:cubicBezTo>
                    <a:pt x="15491" y="2933"/>
                    <a:pt x="16800" y="3067"/>
                    <a:pt x="17236" y="2667"/>
                  </a:cubicBezTo>
                  <a:cubicBezTo>
                    <a:pt x="17455" y="2267"/>
                    <a:pt x="17018" y="1733"/>
                    <a:pt x="16800" y="1333"/>
                  </a:cubicBezTo>
                  <a:cubicBezTo>
                    <a:pt x="16582" y="1067"/>
                    <a:pt x="15709" y="1200"/>
                    <a:pt x="15491" y="933"/>
                  </a:cubicBezTo>
                  <a:cubicBezTo>
                    <a:pt x="15491" y="667"/>
                    <a:pt x="15709" y="267"/>
                    <a:pt x="15927" y="133"/>
                  </a:cubicBezTo>
                  <a:cubicBezTo>
                    <a:pt x="16145" y="133"/>
                    <a:pt x="16582" y="0"/>
                    <a:pt x="16800" y="0"/>
                  </a:cubicBezTo>
                  <a:cubicBezTo>
                    <a:pt x="17455" y="533"/>
                    <a:pt x="17891" y="1067"/>
                    <a:pt x="18109" y="1600"/>
                  </a:cubicBezTo>
                  <a:cubicBezTo>
                    <a:pt x="18327" y="2133"/>
                    <a:pt x="18109" y="2800"/>
                    <a:pt x="18327" y="3333"/>
                  </a:cubicBezTo>
                  <a:cubicBezTo>
                    <a:pt x="18327" y="3867"/>
                    <a:pt x="18327" y="4267"/>
                    <a:pt x="18764" y="4667"/>
                  </a:cubicBezTo>
                  <a:cubicBezTo>
                    <a:pt x="19200" y="5067"/>
                    <a:pt x="19855" y="5200"/>
                    <a:pt x="20291" y="5733"/>
                  </a:cubicBezTo>
                  <a:cubicBezTo>
                    <a:pt x="19636" y="5733"/>
                    <a:pt x="18982" y="5600"/>
                    <a:pt x="18327" y="5600"/>
                  </a:cubicBezTo>
                  <a:cubicBezTo>
                    <a:pt x="18109" y="5600"/>
                    <a:pt x="17891" y="5733"/>
                    <a:pt x="17673" y="5600"/>
                  </a:cubicBezTo>
                  <a:cubicBezTo>
                    <a:pt x="17018" y="5600"/>
                    <a:pt x="16582" y="5333"/>
                    <a:pt x="15927" y="5467"/>
                  </a:cubicBezTo>
                  <a:cubicBezTo>
                    <a:pt x="15491" y="5600"/>
                    <a:pt x="15273" y="6000"/>
                    <a:pt x="15491" y="6267"/>
                  </a:cubicBezTo>
                  <a:cubicBezTo>
                    <a:pt x="15491" y="6533"/>
                    <a:pt x="16364" y="6800"/>
                    <a:pt x="16582" y="7067"/>
                  </a:cubicBezTo>
                  <a:cubicBezTo>
                    <a:pt x="17236" y="7467"/>
                    <a:pt x="17673" y="7867"/>
                    <a:pt x="18327" y="8267"/>
                  </a:cubicBezTo>
                  <a:cubicBezTo>
                    <a:pt x="18545" y="8533"/>
                    <a:pt x="18982" y="8800"/>
                    <a:pt x="19200" y="9200"/>
                  </a:cubicBezTo>
                  <a:cubicBezTo>
                    <a:pt x="19418" y="9467"/>
                    <a:pt x="19636" y="9733"/>
                    <a:pt x="19855" y="10000"/>
                  </a:cubicBezTo>
                  <a:cubicBezTo>
                    <a:pt x="19855" y="10000"/>
                    <a:pt x="19855" y="10133"/>
                    <a:pt x="19855" y="10267"/>
                  </a:cubicBezTo>
                  <a:cubicBezTo>
                    <a:pt x="19418" y="10533"/>
                    <a:pt x="19200" y="10933"/>
                    <a:pt x="18764" y="11333"/>
                  </a:cubicBezTo>
                  <a:cubicBezTo>
                    <a:pt x="18545" y="11867"/>
                    <a:pt x="18545" y="12400"/>
                    <a:pt x="17891" y="12800"/>
                  </a:cubicBezTo>
                  <a:cubicBezTo>
                    <a:pt x="17673" y="13067"/>
                    <a:pt x="16800" y="12933"/>
                    <a:pt x="16800" y="13200"/>
                  </a:cubicBezTo>
                  <a:cubicBezTo>
                    <a:pt x="16582" y="13600"/>
                    <a:pt x="17455" y="13733"/>
                    <a:pt x="17673" y="14000"/>
                  </a:cubicBezTo>
                  <a:cubicBezTo>
                    <a:pt x="17673" y="14667"/>
                    <a:pt x="17236" y="15333"/>
                    <a:pt x="17455" y="16000"/>
                  </a:cubicBezTo>
                  <a:cubicBezTo>
                    <a:pt x="17455" y="16267"/>
                    <a:pt x="17673" y="16400"/>
                    <a:pt x="17891" y="16533"/>
                  </a:cubicBezTo>
                  <a:cubicBezTo>
                    <a:pt x="18109" y="16667"/>
                    <a:pt x="18764" y="16667"/>
                    <a:pt x="18982" y="16933"/>
                  </a:cubicBezTo>
                  <a:cubicBezTo>
                    <a:pt x="19200" y="17067"/>
                    <a:pt x="18982" y="17333"/>
                    <a:pt x="18982" y="17467"/>
                  </a:cubicBezTo>
                  <a:cubicBezTo>
                    <a:pt x="19200" y="18000"/>
                    <a:pt x="19418" y="18400"/>
                    <a:pt x="19855" y="18800"/>
                  </a:cubicBezTo>
                  <a:cubicBezTo>
                    <a:pt x="20073" y="18933"/>
                    <a:pt x="20727" y="18933"/>
                    <a:pt x="20727" y="19067"/>
                  </a:cubicBezTo>
                  <a:cubicBezTo>
                    <a:pt x="21164" y="19333"/>
                    <a:pt x="21382" y="19733"/>
                    <a:pt x="21600" y="20133"/>
                  </a:cubicBezTo>
                  <a:cubicBezTo>
                    <a:pt x="21382" y="20400"/>
                    <a:pt x="21382" y="20667"/>
                    <a:pt x="21382" y="20933"/>
                  </a:cubicBezTo>
                  <a:cubicBezTo>
                    <a:pt x="21164" y="21200"/>
                    <a:pt x="21600" y="21600"/>
                    <a:pt x="21382" y="21600"/>
                  </a:cubicBezTo>
                  <a:cubicBezTo>
                    <a:pt x="19855" y="21467"/>
                    <a:pt x="18545" y="20800"/>
                    <a:pt x="17018" y="20667"/>
                  </a:cubicBezTo>
                  <a:cubicBezTo>
                    <a:pt x="15927" y="20533"/>
                    <a:pt x="15055" y="20667"/>
                    <a:pt x="13964" y="20667"/>
                  </a:cubicBezTo>
                  <a:cubicBezTo>
                    <a:pt x="13309" y="20533"/>
                    <a:pt x="12873" y="20533"/>
                    <a:pt x="12436" y="20400"/>
                  </a:cubicBezTo>
                  <a:cubicBezTo>
                    <a:pt x="10909" y="20400"/>
                    <a:pt x="9382" y="20400"/>
                    <a:pt x="8073" y="20400"/>
                  </a:cubicBezTo>
                  <a:cubicBezTo>
                    <a:pt x="7855" y="20533"/>
                    <a:pt x="7855" y="20667"/>
                    <a:pt x="7855" y="20800"/>
                  </a:cubicBezTo>
                  <a:lnTo>
                    <a:pt x="3709" y="2066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5" name="Google Shape;1115;p26"/>
            <p:cNvSpPr/>
            <p:nvPr/>
          </p:nvSpPr>
          <p:spPr>
            <a:xfrm>
              <a:off x="6217801" y="3335141"/>
              <a:ext cx="375937" cy="678143"/>
            </a:xfrm>
            <a:custGeom>
              <a:rect b="b" l="l" r="r" t="t"/>
              <a:pathLst>
                <a:path extrusionOk="0" h="21600" w="21415">
                  <a:moveTo>
                    <a:pt x="4320" y="21600"/>
                  </a:moveTo>
                  <a:cubicBezTo>
                    <a:pt x="4652" y="21507"/>
                    <a:pt x="5151" y="21507"/>
                    <a:pt x="5483" y="21507"/>
                  </a:cubicBezTo>
                  <a:cubicBezTo>
                    <a:pt x="5815" y="21414"/>
                    <a:pt x="6148" y="21228"/>
                    <a:pt x="6480" y="21228"/>
                  </a:cubicBezTo>
                  <a:cubicBezTo>
                    <a:pt x="6812" y="21228"/>
                    <a:pt x="7145" y="21507"/>
                    <a:pt x="7477" y="21507"/>
                  </a:cubicBezTo>
                  <a:cubicBezTo>
                    <a:pt x="7809" y="21507"/>
                    <a:pt x="7809" y="21228"/>
                    <a:pt x="7975" y="21134"/>
                  </a:cubicBezTo>
                  <a:cubicBezTo>
                    <a:pt x="8640" y="21041"/>
                    <a:pt x="9138" y="20948"/>
                    <a:pt x="9803" y="20948"/>
                  </a:cubicBezTo>
                  <a:cubicBezTo>
                    <a:pt x="9969" y="20948"/>
                    <a:pt x="10135" y="20948"/>
                    <a:pt x="10468" y="20948"/>
                  </a:cubicBezTo>
                  <a:cubicBezTo>
                    <a:pt x="10634" y="20855"/>
                    <a:pt x="10800" y="20762"/>
                    <a:pt x="11132" y="20576"/>
                  </a:cubicBezTo>
                  <a:cubicBezTo>
                    <a:pt x="11298" y="20483"/>
                    <a:pt x="11797" y="20297"/>
                    <a:pt x="11797" y="20110"/>
                  </a:cubicBezTo>
                  <a:cubicBezTo>
                    <a:pt x="11797" y="19924"/>
                    <a:pt x="11132" y="20017"/>
                    <a:pt x="11132" y="19924"/>
                  </a:cubicBezTo>
                  <a:cubicBezTo>
                    <a:pt x="11132" y="19738"/>
                    <a:pt x="11631" y="19738"/>
                    <a:pt x="11797" y="19645"/>
                  </a:cubicBezTo>
                  <a:cubicBezTo>
                    <a:pt x="12462" y="19645"/>
                    <a:pt x="12960" y="19738"/>
                    <a:pt x="13625" y="19645"/>
                  </a:cubicBezTo>
                  <a:cubicBezTo>
                    <a:pt x="14289" y="19552"/>
                    <a:pt x="14954" y="19459"/>
                    <a:pt x="15452" y="19179"/>
                  </a:cubicBezTo>
                  <a:cubicBezTo>
                    <a:pt x="15785" y="18993"/>
                    <a:pt x="15452" y="18621"/>
                    <a:pt x="15785" y="18434"/>
                  </a:cubicBezTo>
                  <a:cubicBezTo>
                    <a:pt x="15951" y="18341"/>
                    <a:pt x="16449" y="18528"/>
                    <a:pt x="16615" y="18434"/>
                  </a:cubicBezTo>
                  <a:cubicBezTo>
                    <a:pt x="16948" y="18341"/>
                    <a:pt x="17280" y="18155"/>
                    <a:pt x="17446" y="17876"/>
                  </a:cubicBezTo>
                  <a:cubicBezTo>
                    <a:pt x="17612" y="17690"/>
                    <a:pt x="17114" y="17317"/>
                    <a:pt x="17446" y="17224"/>
                  </a:cubicBezTo>
                  <a:cubicBezTo>
                    <a:pt x="17945" y="16945"/>
                    <a:pt x="18775" y="17131"/>
                    <a:pt x="19274" y="17038"/>
                  </a:cubicBezTo>
                  <a:cubicBezTo>
                    <a:pt x="19440" y="16945"/>
                    <a:pt x="19606" y="16759"/>
                    <a:pt x="19440" y="16666"/>
                  </a:cubicBezTo>
                  <a:cubicBezTo>
                    <a:pt x="19274" y="16479"/>
                    <a:pt x="18775" y="16386"/>
                    <a:pt x="18609" y="16107"/>
                  </a:cubicBezTo>
                  <a:cubicBezTo>
                    <a:pt x="18609" y="15921"/>
                    <a:pt x="19108" y="15828"/>
                    <a:pt x="19108" y="15734"/>
                  </a:cubicBezTo>
                  <a:cubicBezTo>
                    <a:pt x="19108" y="15641"/>
                    <a:pt x="18775" y="15734"/>
                    <a:pt x="18609" y="15641"/>
                  </a:cubicBezTo>
                  <a:cubicBezTo>
                    <a:pt x="18443" y="15362"/>
                    <a:pt x="18775" y="14990"/>
                    <a:pt x="18443" y="14710"/>
                  </a:cubicBezTo>
                  <a:cubicBezTo>
                    <a:pt x="18111" y="14617"/>
                    <a:pt x="17612" y="14990"/>
                    <a:pt x="17280" y="14897"/>
                  </a:cubicBezTo>
                  <a:cubicBezTo>
                    <a:pt x="17114" y="14803"/>
                    <a:pt x="17114" y="14524"/>
                    <a:pt x="17280" y="14431"/>
                  </a:cubicBezTo>
                  <a:cubicBezTo>
                    <a:pt x="17446" y="14245"/>
                    <a:pt x="18111" y="14152"/>
                    <a:pt x="18111" y="13872"/>
                  </a:cubicBezTo>
                  <a:cubicBezTo>
                    <a:pt x="18277" y="13593"/>
                    <a:pt x="17778" y="13314"/>
                    <a:pt x="17945" y="13034"/>
                  </a:cubicBezTo>
                  <a:cubicBezTo>
                    <a:pt x="17945" y="12848"/>
                    <a:pt x="18775" y="12941"/>
                    <a:pt x="18775" y="12755"/>
                  </a:cubicBezTo>
                  <a:cubicBezTo>
                    <a:pt x="18942" y="12569"/>
                    <a:pt x="18277" y="12383"/>
                    <a:pt x="18277" y="12197"/>
                  </a:cubicBezTo>
                  <a:cubicBezTo>
                    <a:pt x="18111" y="12103"/>
                    <a:pt x="18609" y="12010"/>
                    <a:pt x="18775" y="11917"/>
                  </a:cubicBezTo>
                  <a:cubicBezTo>
                    <a:pt x="19108" y="11731"/>
                    <a:pt x="19440" y="11545"/>
                    <a:pt x="19606" y="11266"/>
                  </a:cubicBezTo>
                  <a:cubicBezTo>
                    <a:pt x="19772" y="11079"/>
                    <a:pt x="19274" y="10893"/>
                    <a:pt x="19440" y="10800"/>
                  </a:cubicBezTo>
                  <a:cubicBezTo>
                    <a:pt x="19606" y="10614"/>
                    <a:pt x="19938" y="10521"/>
                    <a:pt x="20271" y="10521"/>
                  </a:cubicBezTo>
                  <a:cubicBezTo>
                    <a:pt x="20603" y="10428"/>
                    <a:pt x="21268" y="10707"/>
                    <a:pt x="21268" y="10521"/>
                  </a:cubicBezTo>
                  <a:cubicBezTo>
                    <a:pt x="21600" y="8938"/>
                    <a:pt x="21268" y="7262"/>
                    <a:pt x="21268" y="5586"/>
                  </a:cubicBezTo>
                  <a:lnTo>
                    <a:pt x="3988" y="0"/>
                  </a:lnTo>
                  <a:lnTo>
                    <a:pt x="2658" y="652"/>
                  </a:lnTo>
                  <a:lnTo>
                    <a:pt x="3323" y="1769"/>
                  </a:lnTo>
                  <a:lnTo>
                    <a:pt x="3157" y="2607"/>
                  </a:lnTo>
                  <a:lnTo>
                    <a:pt x="3822" y="3072"/>
                  </a:lnTo>
                  <a:lnTo>
                    <a:pt x="3655" y="3631"/>
                  </a:lnTo>
                  <a:lnTo>
                    <a:pt x="4818" y="4097"/>
                  </a:lnTo>
                  <a:lnTo>
                    <a:pt x="3655" y="5400"/>
                  </a:lnTo>
                  <a:lnTo>
                    <a:pt x="3655" y="7448"/>
                  </a:lnTo>
                  <a:lnTo>
                    <a:pt x="3822" y="9310"/>
                  </a:lnTo>
                  <a:lnTo>
                    <a:pt x="0" y="12010"/>
                  </a:lnTo>
                  <a:lnTo>
                    <a:pt x="0" y="13407"/>
                  </a:lnTo>
                  <a:cubicBezTo>
                    <a:pt x="332" y="13593"/>
                    <a:pt x="498" y="13966"/>
                    <a:pt x="831" y="14152"/>
                  </a:cubicBezTo>
                  <a:cubicBezTo>
                    <a:pt x="997" y="14245"/>
                    <a:pt x="1163" y="14431"/>
                    <a:pt x="1329" y="14524"/>
                  </a:cubicBezTo>
                  <a:cubicBezTo>
                    <a:pt x="1495" y="14524"/>
                    <a:pt x="1828" y="14431"/>
                    <a:pt x="1994" y="14431"/>
                  </a:cubicBezTo>
                  <a:cubicBezTo>
                    <a:pt x="2492" y="14803"/>
                    <a:pt x="2825" y="15176"/>
                    <a:pt x="2991" y="15548"/>
                  </a:cubicBezTo>
                  <a:cubicBezTo>
                    <a:pt x="3157" y="15921"/>
                    <a:pt x="2991" y="16386"/>
                    <a:pt x="3157" y="16759"/>
                  </a:cubicBezTo>
                  <a:cubicBezTo>
                    <a:pt x="3157" y="17131"/>
                    <a:pt x="3157" y="17410"/>
                    <a:pt x="3489" y="17690"/>
                  </a:cubicBezTo>
                  <a:cubicBezTo>
                    <a:pt x="3822" y="17969"/>
                    <a:pt x="4320" y="18062"/>
                    <a:pt x="4652" y="18434"/>
                  </a:cubicBezTo>
                  <a:cubicBezTo>
                    <a:pt x="4154" y="18434"/>
                    <a:pt x="3655" y="18341"/>
                    <a:pt x="3157" y="18341"/>
                  </a:cubicBezTo>
                  <a:cubicBezTo>
                    <a:pt x="2991" y="18341"/>
                    <a:pt x="2825" y="18434"/>
                    <a:pt x="2658" y="18341"/>
                  </a:cubicBezTo>
                  <a:cubicBezTo>
                    <a:pt x="2160" y="18341"/>
                    <a:pt x="1828" y="18155"/>
                    <a:pt x="1329" y="18248"/>
                  </a:cubicBezTo>
                  <a:cubicBezTo>
                    <a:pt x="997" y="18341"/>
                    <a:pt x="831" y="18621"/>
                    <a:pt x="997" y="18807"/>
                  </a:cubicBezTo>
                  <a:cubicBezTo>
                    <a:pt x="997" y="18993"/>
                    <a:pt x="1662" y="19179"/>
                    <a:pt x="1828" y="19366"/>
                  </a:cubicBezTo>
                  <a:cubicBezTo>
                    <a:pt x="2326" y="19645"/>
                    <a:pt x="2658" y="19924"/>
                    <a:pt x="3157" y="20203"/>
                  </a:cubicBezTo>
                  <a:cubicBezTo>
                    <a:pt x="3323" y="20390"/>
                    <a:pt x="3655" y="20576"/>
                    <a:pt x="3822" y="20855"/>
                  </a:cubicBezTo>
                  <a:cubicBezTo>
                    <a:pt x="3988" y="21041"/>
                    <a:pt x="4154" y="21228"/>
                    <a:pt x="4320" y="21414"/>
                  </a:cubicBezTo>
                  <a:cubicBezTo>
                    <a:pt x="4320" y="21414"/>
                    <a:pt x="4320" y="21507"/>
                    <a:pt x="432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6" name="Google Shape;1116;p26"/>
            <p:cNvSpPr/>
            <p:nvPr/>
          </p:nvSpPr>
          <p:spPr>
            <a:xfrm>
              <a:off x="6251854" y="3870366"/>
              <a:ext cx="478811" cy="359244"/>
            </a:xfrm>
            <a:custGeom>
              <a:rect b="b" l="l" r="r" t="t"/>
              <a:pathLst>
                <a:path extrusionOk="0" h="21426" w="21490">
                  <a:moveTo>
                    <a:pt x="21359" y="15155"/>
                  </a:moveTo>
                  <a:cubicBezTo>
                    <a:pt x="21359" y="14632"/>
                    <a:pt x="21490" y="14284"/>
                    <a:pt x="21490" y="13936"/>
                  </a:cubicBezTo>
                  <a:cubicBezTo>
                    <a:pt x="21490" y="13413"/>
                    <a:pt x="21228" y="13065"/>
                    <a:pt x="21097" y="12716"/>
                  </a:cubicBezTo>
                  <a:cubicBezTo>
                    <a:pt x="20966" y="12542"/>
                    <a:pt x="20705" y="12368"/>
                    <a:pt x="20574" y="12368"/>
                  </a:cubicBezTo>
                  <a:cubicBezTo>
                    <a:pt x="20312" y="12020"/>
                    <a:pt x="19919" y="12020"/>
                    <a:pt x="19657" y="11497"/>
                  </a:cubicBezTo>
                  <a:cubicBezTo>
                    <a:pt x="19657" y="11323"/>
                    <a:pt x="20181" y="11323"/>
                    <a:pt x="20050" y="11149"/>
                  </a:cubicBezTo>
                  <a:cubicBezTo>
                    <a:pt x="19919" y="10800"/>
                    <a:pt x="19395" y="10452"/>
                    <a:pt x="19134" y="9755"/>
                  </a:cubicBezTo>
                  <a:cubicBezTo>
                    <a:pt x="19003" y="9581"/>
                    <a:pt x="18741" y="9929"/>
                    <a:pt x="18479" y="9755"/>
                  </a:cubicBezTo>
                  <a:cubicBezTo>
                    <a:pt x="18217" y="9407"/>
                    <a:pt x="17955" y="9058"/>
                    <a:pt x="17825" y="8710"/>
                  </a:cubicBezTo>
                  <a:cubicBezTo>
                    <a:pt x="17825" y="8536"/>
                    <a:pt x="18086" y="8013"/>
                    <a:pt x="17955" y="7839"/>
                  </a:cubicBezTo>
                  <a:cubicBezTo>
                    <a:pt x="17825" y="7665"/>
                    <a:pt x="17563" y="8013"/>
                    <a:pt x="17432" y="7839"/>
                  </a:cubicBezTo>
                  <a:cubicBezTo>
                    <a:pt x="17301" y="7665"/>
                    <a:pt x="17432" y="7142"/>
                    <a:pt x="17301" y="6968"/>
                  </a:cubicBezTo>
                  <a:cubicBezTo>
                    <a:pt x="16908" y="6620"/>
                    <a:pt x="16385" y="6968"/>
                    <a:pt x="15992" y="6620"/>
                  </a:cubicBezTo>
                  <a:cubicBezTo>
                    <a:pt x="15861" y="6271"/>
                    <a:pt x="16385" y="5923"/>
                    <a:pt x="16123" y="5749"/>
                  </a:cubicBezTo>
                  <a:cubicBezTo>
                    <a:pt x="15861" y="5400"/>
                    <a:pt x="15468" y="5923"/>
                    <a:pt x="15206" y="5749"/>
                  </a:cubicBezTo>
                  <a:cubicBezTo>
                    <a:pt x="14945" y="5574"/>
                    <a:pt x="14683" y="5226"/>
                    <a:pt x="14683" y="4878"/>
                  </a:cubicBezTo>
                  <a:cubicBezTo>
                    <a:pt x="14683" y="4703"/>
                    <a:pt x="15075" y="4529"/>
                    <a:pt x="15206" y="4181"/>
                  </a:cubicBezTo>
                  <a:cubicBezTo>
                    <a:pt x="15206" y="3832"/>
                    <a:pt x="15337" y="3310"/>
                    <a:pt x="15206" y="2961"/>
                  </a:cubicBezTo>
                  <a:cubicBezTo>
                    <a:pt x="15075" y="2265"/>
                    <a:pt x="14814" y="1568"/>
                    <a:pt x="14421" y="1045"/>
                  </a:cubicBezTo>
                  <a:cubicBezTo>
                    <a:pt x="14290" y="697"/>
                    <a:pt x="13897" y="349"/>
                    <a:pt x="13635" y="0"/>
                  </a:cubicBezTo>
                  <a:cubicBezTo>
                    <a:pt x="13243" y="174"/>
                    <a:pt x="12588" y="-174"/>
                    <a:pt x="12195" y="349"/>
                  </a:cubicBezTo>
                  <a:cubicBezTo>
                    <a:pt x="11934" y="523"/>
                    <a:pt x="12326" y="1220"/>
                    <a:pt x="12195" y="1568"/>
                  </a:cubicBezTo>
                  <a:cubicBezTo>
                    <a:pt x="12065" y="2091"/>
                    <a:pt x="11803" y="2439"/>
                    <a:pt x="11541" y="2613"/>
                  </a:cubicBezTo>
                  <a:cubicBezTo>
                    <a:pt x="11410" y="2787"/>
                    <a:pt x="11017" y="2439"/>
                    <a:pt x="10886" y="2613"/>
                  </a:cubicBezTo>
                  <a:cubicBezTo>
                    <a:pt x="10625" y="2961"/>
                    <a:pt x="10886" y="3658"/>
                    <a:pt x="10625" y="4007"/>
                  </a:cubicBezTo>
                  <a:cubicBezTo>
                    <a:pt x="10232" y="4529"/>
                    <a:pt x="9708" y="4703"/>
                    <a:pt x="9185" y="4878"/>
                  </a:cubicBezTo>
                  <a:cubicBezTo>
                    <a:pt x="8661" y="5052"/>
                    <a:pt x="8268" y="4878"/>
                    <a:pt x="7745" y="4878"/>
                  </a:cubicBezTo>
                  <a:cubicBezTo>
                    <a:pt x="7614" y="5052"/>
                    <a:pt x="7221" y="5052"/>
                    <a:pt x="7221" y="5400"/>
                  </a:cubicBezTo>
                  <a:cubicBezTo>
                    <a:pt x="7221" y="5574"/>
                    <a:pt x="7745" y="5400"/>
                    <a:pt x="7745" y="5749"/>
                  </a:cubicBezTo>
                  <a:cubicBezTo>
                    <a:pt x="7745" y="6097"/>
                    <a:pt x="7352" y="6445"/>
                    <a:pt x="7221" y="6620"/>
                  </a:cubicBezTo>
                  <a:cubicBezTo>
                    <a:pt x="6959" y="6968"/>
                    <a:pt x="6828" y="7142"/>
                    <a:pt x="6697" y="7316"/>
                  </a:cubicBezTo>
                  <a:cubicBezTo>
                    <a:pt x="6435" y="7316"/>
                    <a:pt x="6305" y="7316"/>
                    <a:pt x="6174" y="7316"/>
                  </a:cubicBezTo>
                  <a:cubicBezTo>
                    <a:pt x="5650" y="7316"/>
                    <a:pt x="5257" y="7491"/>
                    <a:pt x="4734" y="7665"/>
                  </a:cubicBezTo>
                  <a:cubicBezTo>
                    <a:pt x="4603" y="7839"/>
                    <a:pt x="4603" y="8361"/>
                    <a:pt x="4341" y="8361"/>
                  </a:cubicBezTo>
                  <a:cubicBezTo>
                    <a:pt x="4079" y="8361"/>
                    <a:pt x="3817" y="7839"/>
                    <a:pt x="3555" y="7839"/>
                  </a:cubicBezTo>
                  <a:cubicBezTo>
                    <a:pt x="3294" y="7839"/>
                    <a:pt x="3032" y="8187"/>
                    <a:pt x="2770" y="8361"/>
                  </a:cubicBezTo>
                  <a:cubicBezTo>
                    <a:pt x="2508" y="8361"/>
                    <a:pt x="2115" y="8361"/>
                    <a:pt x="1854" y="8536"/>
                  </a:cubicBezTo>
                  <a:cubicBezTo>
                    <a:pt x="1592" y="8884"/>
                    <a:pt x="1461" y="9407"/>
                    <a:pt x="1199" y="9929"/>
                  </a:cubicBezTo>
                  <a:cubicBezTo>
                    <a:pt x="1068" y="10626"/>
                    <a:pt x="1068" y="11323"/>
                    <a:pt x="675" y="11845"/>
                  </a:cubicBezTo>
                  <a:cubicBezTo>
                    <a:pt x="545" y="12194"/>
                    <a:pt x="21" y="12020"/>
                    <a:pt x="21" y="12368"/>
                  </a:cubicBezTo>
                  <a:cubicBezTo>
                    <a:pt x="-110" y="12891"/>
                    <a:pt x="414" y="13065"/>
                    <a:pt x="545" y="13413"/>
                  </a:cubicBezTo>
                  <a:cubicBezTo>
                    <a:pt x="545" y="14284"/>
                    <a:pt x="283" y="15155"/>
                    <a:pt x="414" y="16026"/>
                  </a:cubicBezTo>
                  <a:cubicBezTo>
                    <a:pt x="414" y="16374"/>
                    <a:pt x="545" y="16549"/>
                    <a:pt x="675" y="16723"/>
                  </a:cubicBezTo>
                  <a:cubicBezTo>
                    <a:pt x="806" y="16897"/>
                    <a:pt x="1199" y="16897"/>
                    <a:pt x="1330" y="17245"/>
                  </a:cubicBezTo>
                  <a:cubicBezTo>
                    <a:pt x="1461" y="17420"/>
                    <a:pt x="1330" y="17768"/>
                    <a:pt x="1330" y="17942"/>
                  </a:cubicBezTo>
                  <a:cubicBezTo>
                    <a:pt x="1461" y="18639"/>
                    <a:pt x="1592" y="19161"/>
                    <a:pt x="1854" y="19684"/>
                  </a:cubicBezTo>
                  <a:cubicBezTo>
                    <a:pt x="1985" y="19858"/>
                    <a:pt x="2377" y="19858"/>
                    <a:pt x="2377" y="20032"/>
                  </a:cubicBezTo>
                  <a:cubicBezTo>
                    <a:pt x="2639" y="20381"/>
                    <a:pt x="2770" y="20903"/>
                    <a:pt x="2901" y="21426"/>
                  </a:cubicBezTo>
                  <a:cubicBezTo>
                    <a:pt x="3032" y="21252"/>
                    <a:pt x="3294" y="21252"/>
                    <a:pt x="3294" y="20903"/>
                  </a:cubicBezTo>
                  <a:cubicBezTo>
                    <a:pt x="3425" y="20555"/>
                    <a:pt x="3425" y="20032"/>
                    <a:pt x="3425" y="19510"/>
                  </a:cubicBezTo>
                  <a:cubicBezTo>
                    <a:pt x="3425" y="19336"/>
                    <a:pt x="3425" y="18813"/>
                    <a:pt x="3555" y="18639"/>
                  </a:cubicBezTo>
                  <a:cubicBezTo>
                    <a:pt x="3948" y="18465"/>
                    <a:pt x="4341" y="18639"/>
                    <a:pt x="4734" y="18639"/>
                  </a:cubicBezTo>
                  <a:cubicBezTo>
                    <a:pt x="4865" y="18639"/>
                    <a:pt x="4995" y="18291"/>
                    <a:pt x="5257" y="18291"/>
                  </a:cubicBezTo>
                  <a:cubicBezTo>
                    <a:pt x="5519" y="18465"/>
                    <a:pt x="5781" y="18639"/>
                    <a:pt x="6043" y="18639"/>
                  </a:cubicBezTo>
                  <a:cubicBezTo>
                    <a:pt x="6305" y="18813"/>
                    <a:pt x="6566" y="18639"/>
                    <a:pt x="6959" y="18465"/>
                  </a:cubicBezTo>
                  <a:cubicBezTo>
                    <a:pt x="6959" y="17942"/>
                    <a:pt x="6828" y="17420"/>
                    <a:pt x="6959" y="16723"/>
                  </a:cubicBezTo>
                  <a:cubicBezTo>
                    <a:pt x="6959" y="16374"/>
                    <a:pt x="7221" y="15852"/>
                    <a:pt x="7352" y="15503"/>
                  </a:cubicBezTo>
                  <a:cubicBezTo>
                    <a:pt x="7483" y="15155"/>
                    <a:pt x="7745" y="14981"/>
                    <a:pt x="8006" y="14807"/>
                  </a:cubicBezTo>
                  <a:cubicBezTo>
                    <a:pt x="8137" y="14807"/>
                    <a:pt x="8530" y="14632"/>
                    <a:pt x="8661" y="14807"/>
                  </a:cubicBezTo>
                  <a:cubicBezTo>
                    <a:pt x="9185" y="15155"/>
                    <a:pt x="9577" y="15852"/>
                    <a:pt x="10101" y="16200"/>
                  </a:cubicBezTo>
                  <a:cubicBezTo>
                    <a:pt x="10494" y="16549"/>
                    <a:pt x="10886" y="16374"/>
                    <a:pt x="11279" y="16549"/>
                  </a:cubicBezTo>
                  <a:cubicBezTo>
                    <a:pt x="11934" y="16723"/>
                    <a:pt x="12457" y="17245"/>
                    <a:pt x="12981" y="17071"/>
                  </a:cubicBezTo>
                  <a:cubicBezTo>
                    <a:pt x="13374" y="17071"/>
                    <a:pt x="13374" y="16200"/>
                    <a:pt x="13505" y="15852"/>
                  </a:cubicBezTo>
                  <a:cubicBezTo>
                    <a:pt x="13635" y="15678"/>
                    <a:pt x="13897" y="15329"/>
                    <a:pt x="14028" y="15329"/>
                  </a:cubicBezTo>
                  <a:cubicBezTo>
                    <a:pt x="14421" y="15329"/>
                    <a:pt x="14683" y="15852"/>
                    <a:pt x="14945" y="15852"/>
                  </a:cubicBezTo>
                  <a:cubicBezTo>
                    <a:pt x="15337" y="15852"/>
                    <a:pt x="15861" y="15503"/>
                    <a:pt x="16254" y="15329"/>
                  </a:cubicBezTo>
                  <a:cubicBezTo>
                    <a:pt x="16385" y="15155"/>
                    <a:pt x="16515" y="14632"/>
                    <a:pt x="16646" y="14632"/>
                  </a:cubicBezTo>
                  <a:cubicBezTo>
                    <a:pt x="16908" y="14632"/>
                    <a:pt x="16908" y="15155"/>
                    <a:pt x="17039" y="15155"/>
                  </a:cubicBezTo>
                  <a:cubicBezTo>
                    <a:pt x="17301" y="15329"/>
                    <a:pt x="17563" y="15329"/>
                    <a:pt x="17825" y="15155"/>
                  </a:cubicBezTo>
                  <a:cubicBezTo>
                    <a:pt x="18086" y="14981"/>
                    <a:pt x="17955" y="14284"/>
                    <a:pt x="18217" y="14284"/>
                  </a:cubicBezTo>
                  <a:cubicBezTo>
                    <a:pt x="18610" y="14284"/>
                    <a:pt x="18741" y="14981"/>
                    <a:pt x="19003" y="14981"/>
                  </a:cubicBezTo>
                  <a:cubicBezTo>
                    <a:pt x="19265" y="14981"/>
                    <a:pt x="19395" y="14632"/>
                    <a:pt x="19526" y="14632"/>
                  </a:cubicBezTo>
                  <a:cubicBezTo>
                    <a:pt x="19788" y="14632"/>
                    <a:pt x="19657" y="15329"/>
                    <a:pt x="19919" y="15329"/>
                  </a:cubicBezTo>
                  <a:cubicBezTo>
                    <a:pt x="20312" y="15155"/>
                    <a:pt x="20443" y="14632"/>
                    <a:pt x="20835" y="14632"/>
                  </a:cubicBezTo>
                  <a:cubicBezTo>
                    <a:pt x="20966" y="14632"/>
                    <a:pt x="21228" y="14981"/>
                    <a:pt x="21359" y="151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6959142" y="4103216"/>
              <a:ext cx="294106" cy="427790"/>
            </a:xfrm>
            <a:custGeom>
              <a:rect b="b" l="l" r="r" t="t"/>
              <a:pathLst>
                <a:path extrusionOk="0" h="21600" w="21600">
                  <a:moveTo>
                    <a:pt x="21600" y="3233"/>
                  </a:moveTo>
                  <a:cubicBezTo>
                    <a:pt x="21386" y="3233"/>
                    <a:pt x="20745" y="3380"/>
                    <a:pt x="20531" y="3233"/>
                  </a:cubicBezTo>
                  <a:cubicBezTo>
                    <a:pt x="19889" y="3086"/>
                    <a:pt x="19889" y="2351"/>
                    <a:pt x="19248" y="2351"/>
                  </a:cubicBezTo>
                  <a:cubicBezTo>
                    <a:pt x="18178" y="2351"/>
                    <a:pt x="17537" y="2792"/>
                    <a:pt x="16681" y="3233"/>
                  </a:cubicBezTo>
                  <a:cubicBezTo>
                    <a:pt x="16467" y="3380"/>
                    <a:pt x="16681" y="4114"/>
                    <a:pt x="16253" y="4114"/>
                  </a:cubicBezTo>
                  <a:lnTo>
                    <a:pt x="12404" y="3967"/>
                  </a:lnTo>
                  <a:cubicBezTo>
                    <a:pt x="11121" y="3820"/>
                    <a:pt x="10479" y="2645"/>
                    <a:pt x="9410" y="2204"/>
                  </a:cubicBezTo>
                  <a:cubicBezTo>
                    <a:pt x="8768" y="2057"/>
                    <a:pt x="8127" y="2204"/>
                    <a:pt x="7699" y="2057"/>
                  </a:cubicBezTo>
                  <a:cubicBezTo>
                    <a:pt x="7057" y="2057"/>
                    <a:pt x="6416" y="2057"/>
                    <a:pt x="6202" y="1763"/>
                  </a:cubicBezTo>
                  <a:cubicBezTo>
                    <a:pt x="5774" y="1322"/>
                    <a:pt x="6416" y="735"/>
                    <a:pt x="5988" y="294"/>
                  </a:cubicBezTo>
                  <a:cubicBezTo>
                    <a:pt x="5774" y="0"/>
                    <a:pt x="4919" y="147"/>
                    <a:pt x="4491" y="0"/>
                  </a:cubicBezTo>
                  <a:lnTo>
                    <a:pt x="1069" y="2498"/>
                  </a:lnTo>
                  <a:cubicBezTo>
                    <a:pt x="1283" y="2792"/>
                    <a:pt x="1283" y="2939"/>
                    <a:pt x="1497" y="3233"/>
                  </a:cubicBezTo>
                  <a:cubicBezTo>
                    <a:pt x="1711" y="3380"/>
                    <a:pt x="2139" y="3380"/>
                    <a:pt x="2352" y="3527"/>
                  </a:cubicBezTo>
                  <a:cubicBezTo>
                    <a:pt x="2566" y="3967"/>
                    <a:pt x="2352" y="4408"/>
                    <a:pt x="2566" y="4849"/>
                  </a:cubicBezTo>
                  <a:cubicBezTo>
                    <a:pt x="2780" y="5290"/>
                    <a:pt x="3636" y="5731"/>
                    <a:pt x="3850" y="6171"/>
                  </a:cubicBezTo>
                  <a:cubicBezTo>
                    <a:pt x="4063" y="6759"/>
                    <a:pt x="4277" y="7347"/>
                    <a:pt x="4063" y="7788"/>
                  </a:cubicBezTo>
                  <a:cubicBezTo>
                    <a:pt x="3850" y="8376"/>
                    <a:pt x="3208" y="8669"/>
                    <a:pt x="2780" y="9110"/>
                  </a:cubicBezTo>
                  <a:cubicBezTo>
                    <a:pt x="2352" y="9551"/>
                    <a:pt x="1497" y="10139"/>
                    <a:pt x="1069" y="10580"/>
                  </a:cubicBezTo>
                  <a:cubicBezTo>
                    <a:pt x="642" y="11314"/>
                    <a:pt x="428" y="12196"/>
                    <a:pt x="0" y="13078"/>
                  </a:cubicBezTo>
                  <a:lnTo>
                    <a:pt x="10693" y="17927"/>
                  </a:lnTo>
                  <a:lnTo>
                    <a:pt x="10907" y="18808"/>
                  </a:lnTo>
                  <a:lnTo>
                    <a:pt x="15398" y="21600"/>
                  </a:lnTo>
                  <a:cubicBezTo>
                    <a:pt x="15398" y="21306"/>
                    <a:pt x="15398" y="21159"/>
                    <a:pt x="15612" y="20865"/>
                  </a:cubicBezTo>
                  <a:cubicBezTo>
                    <a:pt x="15612" y="20571"/>
                    <a:pt x="15826" y="20278"/>
                    <a:pt x="16040" y="19984"/>
                  </a:cubicBezTo>
                  <a:cubicBezTo>
                    <a:pt x="16467" y="19543"/>
                    <a:pt x="16681" y="19102"/>
                    <a:pt x="17109" y="18661"/>
                  </a:cubicBezTo>
                  <a:cubicBezTo>
                    <a:pt x="17323" y="18220"/>
                    <a:pt x="17537" y="17927"/>
                    <a:pt x="17750" y="17633"/>
                  </a:cubicBezTo>
                  <a:cubicBezTo>
                    <a:pt x="17750" y="17339"/>
                    <a:pt x="17323" y="17045"/>
                    <a:pt x="17750" y="16898"/>
                  </a:cubicBezTo>
                  <a:cubicBezTo>
                    <a:pt x="17964" y="16604"/>
                    <a:pt x="18392" y="16898"/>
                    <a:pt x="18820" y="16751"/>
                  </a:cubicBezTo>
                  <a:cubicBezTo>
                    <a:pt x="19034" y="16604"/>
                    <a:pt x="19034" y="16163"/>
                    <a:pt x="19461" y="16016"/>
                  </a:cubicBezTo>
                  <a:cubicBezTo>
                    <a:pt x="19675" y="15722"/>
                    <a:pt x="20103" y="15576"/>
                    <a:pt x="20317" y="15429"/>
                  </a:cubicBezTo>
                  <a:cubicBezTo>
                    <a:pt x="20531" y="15282"/>
                    <a:pt x="20958" y="15135"/>
                    <a:pt x="21386" y="14988"/>
                  </a:cubicBezTo>
                  <a:lnTo>
                    <a:pt x="19675" y="13518"/>
                  </a:lnTo>
                  <a:lnTo>
                    <a:pt x="19675" y="5584"/>
                  </a:lnTo>
                  <a:lnTo>
                    <a:pt x="20958" y="4555"/>
                  </a:lnTo>
                  <a:cubicBezTo>
                    <a:pt x="21600" y="4261"/>
                    <a:pt x="21386" y="3673"/>
                    <a:pt x="21600" y="32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6808443" y="4151828"/>
              <a:ext cx="207309" cy="236479"/>
            </a:xfrm>
            <a:custGeom>
              <a:rect b="b" l="l" r="r" t="t"/>
              <a:pathLst>
                <a:path extrusionOk="0" h="21444" w="21422">
                  <a:moveTo>
                    <a:pt x="15515" y="19200"/>
                  </a:moveTo>
                  <a:cubicBezTo>
                    <a:pt x="14907" y="19467"/>
                    <a:pt x="14603" y="19733"/>
                    <a:pt x="13994" y="20000"/>
                  </a:cubicBezTo>
                  <a:cubicBezTo>
                    <a:pt x="12777" y="20267"/>
                    <a:pt x="11561" y="20267"/>
                    <a:pt x="10344" y="20000"/>
                  </a:cubicBezTo>
                  <a:cubicBezTo>
                    <a:pt x="8823" y="20000"/>
                    <a:pt x="7301" y="19733"/>
                    <a:pt x="5780" y="19733"/>
                  </a:cubicBezTo>
                  <a:cubicBezTo>
                    <a:pt x="4868" y="19733"/>
                    <a:pt x="4259" y="20267"/>
                    <a:pt x="3346" y="20267"/>
                  </a:cubicBezTo>
                  <a:cubicBezTo>
                    <a:pt x="3042" y="20533"/>
                    <a:pt x="2738" y="21333"/>
                    <a:pt x="1825" y="21333"/>
                  </a:cubicBezTo>
                  <a:cubicBezTo>
                    <a:pt x="1217" y="21600"/>
                    <a:pt x="608" y="21333"/>
                    <a:pt x="0" y="21067"/>
                  </a:cubicBezTo>
                  <a:cubicBezTo>
                    <a:pt x="0" y="20000"/>
                    <a:pt x="304" y="19200"/>
                    <a:pt x="304" y="18133"/>
                  </a:cubicBezTo>
                  <a:cubicBezTo>
                    <a:pt x="304" y="17600"/>
                    <a:pt x="304" y="17067"/>
                    <a:pt x="608" y="16533"/>
                  </a:cubicBezTo>
                  <a:cubicBezTo>
                    <a:pt x="913" y="15733"/>
                    <a:pt x="1217" y="14933"/>
                    <a:pt x="1521" y="14133"/>
                  </a:cubicBezTo>
                  <a:cubicBezTo>
                    <a:pt x="1825" y="13333"/>
                    <a:pt x="1825" y="12800"/>
                    <a:pt x="2434" y="12267"/>
                  </a:cubicBezTo>
                  <a:cubicBezTo>
                    <a:pt x="2434" y="11733"/>
                    <a:pt x="3042" y="11733"/>
                    <a:pt x="3346" y="11467"/>
                  </a:cubicBezTo>
                  <a:cubicBezTo>
                    <a:pt x="3651" y="10933"/>
                    <a:pt x="3346" y="10400"/>
                    <a:pt x="3651" y="10133"/>
                  </a:cubicBezTo>
                  <a:cubicBezTo>
                    <a:pt x="3955" y="9600"/>
                    <a:pt x="4563" y="9333"/>
                    <a:pt x="5172" y="9067"/>
                  </a:cubicBezTo>
                  <a:cubicBezTo>
                    <a:pt x="5476" y="8533"/>
                    <a:pt x="6693" y="8533"/>
                    <a:pt x="6693" y="8000"/>
                  </a:cubicBezTo>
                  <a:cubicBezTo>
                    <a:pt x="6389" y="7467"/>
                    <a:pt x="5172" y="7733"/>
                    <a:pt x="4868" y="7467"/>
                  </a:cubicBezTo>
                  <a:cubicBezTo>
                    <a:pt x="4563" y="6933"/>
                    <a:pt x="5476" y="6400"/>
                    <a:pt x="5476" y="5600"/>
                  </a:cubicBezTo>
                  <a:cubicBezTo>
                    <a:pt x="5172" y="5333"/>
                    <a:pt x="4259" y="5333"/>
                    <a:pt x="4259" y="4800"/>
                  </a:cubicBezTo>
                  <a:cubicBezTo>
                    <a:pt x="4259" y="4533"/>
                    <a:pt x="4868" y="4267"/>
                    <a:pt x="4868" y="4000"/>
                  </a:cubicBezTo>
                  <a:cubicBezTo>
                    <a:pt x="5172" y="3733"/>
                    <a:pt x="4563" y="3200"/>
                    <a:pt x="4259" y="2933"/>
                  </a:cubicBezTo>
                  <a:cubicBezTo>
                    <a:pt x="4563" y="2667"/>
                    <a:pt x="4563" y="2133"/>
                    <a:pt x="5172" y="2133"/>
                  </a:cubicBezTo>
                  <a:cubicBezTo>
                    <a:pt x="5780" y="1867"/>
                    <a:pt x="6693" y="2133"/>
                    <a:pt x="7301" y="2133"/>
                  </a:cubicBezTo>
                  <a:cubicBezTo>
                    <a:pt x="7910" y="1867"/>
                    <a:pt x="8214" y="1067"/>
                    <a:pt x="8823" y="1333"/>
                  </a:cubicBezTo>
                  <a:cubicBezTo>
                    <a:pt x="9431" y="1333"/>
                    <a:pt x="9127" y="2400"/>
                    <a:pt x="9735" y="2400"/>
                  </a:cubicBezTo>
                  <a:cubicBezTo>
                    <a:pt x="10039" y="2667"/>
                    <a:pt x="10344" y="1867"/>
                    <a:pt x="10952" y="1867"/>
                  </a:cubicBezTo>
                  <a:cubicBezTo>
                    <a:pt x="11561" y="1333"/>
                    <a:pt x="12169" y="1067"/>
                    <a:pt x="13082" y="1067"/>
                  </a:cubicBezTo>
                  <a:cubicBezTo>
                    <a:pt x="13386" y="1067"/>
                    <a:pt x="13690" y="1600"/>
                    <a:pt x="13994" y="1600"/>
                  </a:cubicBezTo>
                  <a:cubicBezTo>
                    <a:pt x="14603" y="1600"/>
                    <a:pt x="15211" y="1867"/>
                    <a:pt x="15515" y="1600"/>
                  </a:cubicBezTo>
                  <a:cubicBezTo>
                    <a:pt x="16428" y="1333"/>
                    <a:pt x="16732" y="533"/>
                    <a:pt x="17037" y="0"/>
                  </a:cubicBezTo>
                  <a:cubicBezTo>
                    <a:pt x="17341" y="533"/>
                    <a:pt x="17341" y="800"/>
                    <a:pt x="17645" y="1333"/>
                  </a:cubicBezTo>
                  <a:cubicBezTo>
                    <a:pt x="17949" y="1600"/>
                    <a:pt x="18558" y="1600"/>
                    <a:pt x="18862" y="1867"/>
                  </a:cubicBezTo>
                  <a:cubicBezTo>
                    <a:pt x="19166" y="2667"/>
                    <a:pt x="18862" y="3467"/>
                    <a:pt x="19166" y="4267"/>
                  </a:cubicBezTo>
                  <a:cubicBezTo>
                    <a:pt x="19470" y="5067"/>
                    <a:pt x="20687" y="5867"/>
                    <a:pt x="20992" y="6667"/>
                  </a:cubicBezTo>
                  <a:cubicBezTo>
                    <a:pt x="21296" y="7733"/>
                    <a:pt x="21600" y="8800"/>
                    <a:pt x="21296" y="9600"/>
                  </a:cubicBezTo>
                  <a:cubicBezTo>
                    <a:pt x="20992" y="10667"/>
                    <a:pt x="20079" y="11200"/>
                    <a:pt x="19470" y="12000"/>
                  </a:cubicBezTo>
                  <a:cubicBezTo>
                    <a:pt x="18862" y="12800"/>
                    <a:pt x="17645" y="13867"/>
                    <a:pt x="17037" y="14667"/>
                  </a:cubicBezTo>
                  <a:cubicBezTo>
                    <a:pt x="16428" y="16000"/>
                    <a:pt x="16124" y="17600"/>
                    <a:pt x="15515" y="19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6927772" y="3699350"/>
              <a:ext cx="553976" cy="486508"/>
            </a:xfrm>
            <a:custGeom>
              <a:rect b="b" l="l" r="r" t="t"/>
              <a:pathLst>
                <a:path extrusionOk="0" h="21403" w="21220">
                  <a:moveTo>
                    <a:pt x="13216" y="4817"/>
                  </a:moveTo>
                  <a:cubicBezTo>
                    <a:pt x="13104" y="5074"/>
                    <a:pt x="12992" y="5460"/>
                    <a:pt x="12880" y="5717"/>
                  </a:cubicBezTo>
                  <a:cubicBezTo>
                    <a:pt x="12768" y="5974"/>
                    <a:pt x="12545" y="6232"/>
                    <a:pt x="12433" y="6489"/>
                  </a:cubicBezTo>
                  <a:cubicBezTo>
                    <a:pt x="12433" y="6874"/>
                    <a:pt x="12433" y="7132"/>
                    <a:pt x="12433" y="7517"/>
                  </a:cubicBezTo>
                  <a:cubicBezTo>
                    <a:pt x="12545" y="7646"/>
                    <a:pt x="12657" y="7774"/>
                    <a:pt x="12768" y="7774"/>
                  </a:cubicBezTo>
                  <a:cubicBezTo>
                    <a:pt x="12992" y="7774"/>
                    <a:pt x="13104" y="7517"/>
                    <a:pt x="13328" y="7517"/>
                  </a:cubicBezTo>
                  <a:cubicBezTo>
                    <a:pt x="13552" y="7517"/>
                    <a:pt x="13776" y="7517"/>
                    <a:pt x="14000" y="7517"/>
                  </a:cubicBezTo>
                  <a:cubicBezTo>
                    <a:pt x="13776" y="7903"/>
                    <a:pt x="13328" y="8289"/>
                    <a:pt x="13440" y="8674"/>
                  </a:cubicBezTo>
                  <a:cubicBezTo>
                    <a:pt x="13552" y="9189"/>
                    <a:pt x="14111" y="9317"/>
                    <a:pt x="14335" y="9703"/>
                  </a:cubicBezTo>
                  <a:cubicBezTo>
                    <a:pt x="14447" y="9832"/>
                    <a:pt x="14447" y="10089"/>
                    <a:pt x="14559" y="10346"/>
                  </a:cubicBezTo>
                  <a:cubicBezTo>
                    <a:pt x="14783" y="10603"/>
                    <a:pt x="14895" y="10989"/>
                    <a:pt x="15231" y="11117"/>
                  </a:cubicBezTo>
                  <a:lnTo>
                    <a:pt x="19819" y="13174"/>
                  </a:lnTo>
                  <a:cubicBezTo>
                    <a:pt x="20267" y="13303"/>
                    <a:pt x="21498" y="12532"/>
                    <a:pt x="21162" y="12917"/>
                  </a:cubicBezTo>
                  <a:lnTo>
                    <a:pt x="17021" y="18703"/>
                  </a:lnTo>
                  <a:cubicBezTo>
                    <a:pt x="16686" y="19217"/>
                    <a:pt x="15902" y="18703"/>
                    <a:pt x="15454" y="18832"/>
                  </a:cubicBezTo>
                  <a:cubicBezTo>
                    <a:pt x="14895" y="18960"/>
                    <a:pt x="14447" y="19346"/>
                    <a:pt x="13888" y="19603"/>
                  </a:cubicBezTo>
                  <a:cubicBezTo>
                    <a:pt x="13440" y="19860"/>
                    <a:pt x="12880" y="20374"/>
                    <a:pt x="12433" y="20632"/>
                  </a:cubicBezTo>
                  <a:cubicBezTo>
                    <a:pt x="12321" y="20632"/>
                    <a:pt x="11985" y="20760"/>
                    <a:pt x="11873" y="20632"/>
                  </a:cubicBezTo>
                  <a:cubicBezTo>
                    <a:pt x="11537" y="20503"/>
                    <a:pt x="11537" y="19860"/>
                    <a:pt x="11202" y="19860"/>
                  </a:cubicBezTo>
                  <a:cubicBezTo>
                    <a:pt x="10642" y="19860"/>
                    <a:pt x="10306" y="20246"/>
                    <a:pt x="9859" y="20632"/>
                  </a:cubicBezTo>
                  <a:cubicBezTo>
                    <a:pt x="9747" y="20760"/>
                    <a:pt x="9859" y="21403"/>
                    <a:pt x="9635" y="21403"/>
                  </a:cubicBezTo>
                  <a:lnTo>
                    <a:pt x="7620" y="21274"/>
                  </a:lnTo>
                  <a:cubicBezTo>
                    <a:pt x="6949" y="21146"/>
                    <a:pt x="6613" y="20117"/>
                    <a:pt x="6053" y="19732"/>
                  </a:cubicBezTo>
                  <a:cubicBezTo>
                    <a:pt x="5718" y="19603"/>
                    <a:pt x="5382" y="19732"/>
                    <a:pt x="5158" y="19603"/>
                  </a:cubicBezTo>
                  <a:cubicBezTo>
                    <a:pt x="4822" y="19603"/>
                    <a:pt x="4487" y="19603"/>
                    <a:pt x="4375" y="19346"/>
                  </a:cubicBezTo>
                  <a:cubicBezTo>
                    <a:pt x="4151" y="18960"/>
                    <a:pt x="4487" y="18446"/>
                    <a:pt x="4263" y="18060"/>
                  </a:cubicBezTo>
                  <a:cubicBezTo>
                    <a:pt x="4151" y="17803"/>
                    <a:pt x="3703" y="17932"/>
                    <a:pt x="3479" y="17803"/>
                  </a:cubicBezTo>
                  <a:cubicBezTo>
                    <a:pt x="3367" y="17546"/>
                    <a:pt x="3144" y="17417"/>
                    <a:pt x="3144" y="17160"/>
                  </a:cubicBezTo>
                  <a:cubicBezTo>
                    <a:pt x="2920" y="16774"/>
                    <a:pt x="3032" y="16260"/>
                    <a:pt x="2808" y="15874"/>
                  </a:cubicBezTo>
                  <a:cubicBezTo>
                    <a:pt x="2696" y="15489"/>
                    <a:pt x="2360" y="15232"/>
                    <a:pt x="2136" y="14846"/>
                  </a:cubicBezTo>
                  <a:cubicBezTo>
                    <a:pt x="1801" y="14460"/>
                    <a:pt x="1689" y="13817"/>
                    <a:pt x="1241" y="13560"/>
                  </a:cubicBezTo>
                  <a:cubicBezTo>
                    <a:pt x="905" y="13303"/>
                    <a:pt x="458" y="13689"/>
                    <a:pt x="122" y="13432"/>
                  </a:cubicBezTo>
                  <a:cubicBezTo>
                    <a:pt x="-102" y="13174"/>
                    <a:pt x="10" y="12660"/>
                    <a:pt x="234" y="12403"/>
                  </a:cubicBezTo>
                  <a:cubicBezTo>
                    <a:pt x="458" y="12146"/>
                    <a:pt x="905" y="12403"/>
                    <a:pt x="1129" y="12274"/>
                  </a:cubicBezTo>
                  <a:cubicBezTo>
                    <a:pt x="1353" y="12274"/>
                    <a:pt x="1689" y="12274"/>
                    <a:pt x="1689" y="12146"/>
                  </a:cubicBezTo>
                  <a:cubicBezTo>
                    <a:pt x="1913" y="11632"/>
                    <a:pt x="1577" y="10989"/>
                    <a:pt x="1689" y="10474"/>
                  </a:cubicBezTo>
                  <a:cubicBezTo>
                    <a:pt x="1689" y="9960"/>
                    <a:pt x="1913" y="9446"/>
                    <a:pt x="1913" y="8932"/>
                  </a:cubicBezTo>
                  <a:cubicBezTo>
                    <a:pt x="1913" y="8803"/>
                    <a:pt x="1689" y="8674"/>
                    <a:pt x="1689" y="8417"/>
                  </a:cubicBezTo>
                  <a:cubicBezTo>
                    <a:pt x="1689" y="8160"/>
                    <a:pt x="1801" y="8032"/>
                    <a:pt x="2024" y="7903"/>
                  </a:cubicBezTo>
                  <a:cubicBezTo>
                    <a:pt x="2136" y="7903"/>
                    <a:pt x="2248" y="8032"/>
                    <a:pt x="2472" y="8032"/>
                  </a:cubicBezTo>
                  <a:cubicBezTo>
                    <a:pt x="2584" y="8032"/>
                    <a:pt x="2808" y="8160"/>
                    <a:pt x="2808" y="8032"/>
                  </a:cubicBezTo>
                  <a:cubicBezTo>
                    <a:pt x="2920" y="7260"/>
                    <a:pt x="2696" y="6489"/>
                    <a:pt x="2920" y="5717"/>
                  </a:cubicBezTo>
                  <a:cubicBezTo>
                    <a:pt x="2920" y="5460"/>
                    <a:pt x="3256" y="5460"/>
                    <a:pt x="3367" y="5332"/>
                  </a:cubicBezTo>
                  <a:cubicBezTo>
                    <a:pt x="3479" y="4946"/>
                    <a:pt x="3479" y="4432"/>
                    <a:pt x="3703" y="4174"/>
                  </a:cubicBezTo>
                  <a:cubicBezTo>
                    <a:pt x="3927" y="3917"/>
                    <a:pt x="4263" y="4046"/>
                    <a:pt x="4487" y="3917"/>
                  </a:cubicBezTo>
                  <a:cubicBezTo>
                    <a:pt x="4599" y="3789"/>
                    <a:pt x="4375" y="3660"/>
                    <a:pt x="4487" y="3532"/>
                  </a:cubicBezTo>
                  <a:cubicBezTo>
                    <a:pt x="4599" y="3146"/>
                    <a:pt x="4822" y="2889"/>
                    <a:pt x="4822" y="2632"/>
                  </a:cubicBezTo>
                  <a:cubicBezTo>
                    <a:pt x="4934" y="2374"/>
                    <a:pt x="4710" y="2117"/>
                    <a:pt x="4822" y="1860"/>
                  </a:cubicBezTo>
                  <a:cubicBezTo>
                    <a:pt x="4822" y="1603"/>
                    <a:pt x="5046" y="1474"/>
                    <a:pt x="5158" y="1346"/>
                  </a:cubicBezTo>
                  <a:cubicBezTo>
                    <a:pt x="5270" y="1346"/>
                    <a:pt x="5494" y="1346"/>
                    <a:pt x="5718" y="1346"/>
                  </a:cubicBezTo>
                  <a:cubicBezTo>
                    <a:pt x="5830" y="1346"/>
                    <a:pt x="5942" y="960"/>
                    <a:pt x="6053" y="960"/>
                  </a:cubicBezTo>
                  <a:cubicBezTo>
                    <a:pt x="6277" y="960"/>
                    <a:pt x="6389" y="1732"/>
                    <a:pt x="6501" y="1474"/>
                  </a:cubicBezTo>
                  <a:cubicBezTo>
                    <a:pt x="6837" y="1217"/>
                    <a:pt x="6613" y="446"/>
                    <a:pt x="6837" y="60"/>
                  </a:cubicBezTo>
                  <a:cubicBezTo>
                    <a:pt x="6949" y="-197"/>
                    <a:pt x="7061" y="446"/>
                    <a:pt x="7285" y="574"/>
                  </a:cubicBezTo>
                  <a:cubicBezTo>
                    <a:pt x="7396" y="703"/>
                    <a:pt x="7508" y="832"/>
                    <a:pt x="7620" y="960"/>
                  </a:cubicBezTo>
                  <a:cubicBezTo>
                    <a:pt x="7844" y="960"/>
                    <a:pt x="8068" y="832"/>
                    <a:pt x="8292" y="832"/>
                  </a:cubicBezTo>
                  <a:cubicBezTo>
                    <a:pt x="8404" y="832"/>
                    <a:pt x="8516" y="574"/>
                    <a:pt x="8628" y="574"/>
                  </a:cubicBezTo>
                  <a:cubicBezTo>
                    <a:pt x="8739" y="574"/>
                    <a:pt x="8851" y="832"/>
                    <a:pt x="9075" y="960"/>
                  </a:cubicBezTo>
                  <a:cubicBezTo>
                    <a:pt x="9523" y="1089"/>
                    <a:pt x="9859" y="960"/>
                    <a:pt x="10306" y="1089"/>
                  </a:cubicBezTo>
                  <a:cubicBezTo>
                    <a:pt x="10530" y="1217"/>
                    <a:pt x="10866" y="1474"/>
                    <a:pt x="11090" y="1732"/>
                  </a:cubicBezTo>
                  <a:cubicBezTo>
                    <a:pt x="11314" y="1989"/>
                    <a:pt x="11314" y="2374"/>
                    <a:pt x="11537" y="2632"/>
                  </a:cubicBezTo>
                  <a:cubicBezTo>
                    <a:pt x="11873" y="3017"/>
                    <a:pt x="12209" y="3274"/>
                    <a:pt x="12545" y="3660"/>
                  </a:cubicBezTo>
                  <a:cubicBezTo>
                    <a:pt x="12657" y="3789"/>
                    <a:pt x="12657" y="4046"/>
                    <a:pt x="12768" y="4303"/>
                  </a:cubicBezTo>
                  <a:cubicBezTo>
                    <a:pt x="12880" y="4432"/>
                    <a:pt x="13104" y="4689"/>
                    <a:pt x="13216" y="4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7253245" y="3800998"/>
              <a:ext cx="61108" cy="73741"/>
            </a:xfrm>
            <a:custGeom>
              <a:rect b="b" l="l" r="r" t="t"/>
              <a:pathLst>
                <a:path extrusionOk="0" h="21138" w="20886">
                  <a:moveTo>
                    <a:pt x="13745" y="19476"/>
                  </a:moveTo>
                  <a:cubicBezTo>
                    <a:pt x="11782" y="19476"/>
                    <a:pt x="9818" y="19476"/>
                    <a:pt x="7855" y="19476"/>
                  </a:cubicBezTo>
                  <a:cubicBezTo>
                    <a:pt x="5891" y="19476"/>
                    <a:pt x="4909" y="21138"/>
                    <a:pt x="2945" y="21138"/>
                  </a:cubicBezTo>
                  <a:cubicBezTo>
                    <a:pt x="1964" y="21138"/>
                    <a:pt x="982" y="20307"/>
                    <a:pt x="0" y="19476"/>
                  </a:cubicBezTo>
                  <a:cubicBezTo>
                    <a:pt x="0" y="16984"/>
                    <a:pt x="0" y="15323"/>
                    <a:pt x="0" y="12830"/>
                  </a:cubicBezTo>
                  <a:cubicBezTo>
                    <a:pt x="982" y="11169"/>
                    <a:pt x="2945" y="9507"/>
                    <a:pt x="3927" y="7846"/>
                  </a:cubicBezTo>
                  <a:cubicBezTo>
                    <a:pt x="4909" y="6184"/>
                    <a:pt x="5891" y="3692"/>
                    <a:pt x="6873" y="2030"/>
                  </a:cubicBezTo>
                  <a:cubicBezTo>
                    <a:pt x="8836" y="2030"/>
                    <a:pt x="9818" y="3692"/>
                    <a:pt x="11782" y="2861"/>
                  </a:cubicBezTo>
                  <a:cubicBezTo>
                    <a:pt x="12764" y="2861"/>
                    <a:pt x="12764" y="1200"/>
                    <a:pt x="13745" y="369"/>
                  </a:cubicBezTo>
                  <a:cubicBezTo>
                    <a:pt x="13745" y="-462"/>
                    <a:pt x="15709" y="369"/>
                    <a:pt x="16691" y="369"/>
                  </a:cubicBezTo>
                  <a:cubicBezTo>
                    <a:pt x="17673" y="1200"/>
                    <a:pt x="17673" y="2861"/>
                    <a:pt x="18655" y="3692"/>
                  </a:cubicBezTo>
                  <a:cubicBezTo>
                    <a:pt x="19636" y="4523"/>
                    <a:pt x="21600" y="6184"/>
                    <a:pt x="20618" y="7846"/>
                  </a:cubicBezTo>
                  <a:cubicBezTo>
                    <a:pt x="19636" y="9507"/>
                    <a:pt x="16691" y="9507"/>
                    <a:pt x="14727" y="10338"/>
                  </a:cubicBezTo>
                  <a:cubicBezTo>
                    <a:pt x="11782" y="12000"/>
                    <a:pt x="7855" y="12830"/>
                    <a:pt x="7855" y="15323"/>
                  </a:cubicBezTo>
                  <a:cubicBezTo>
                    <a:pt x="7855" y="16984"/>
                    <a:pt x="11782" y="14492"/>
                    <a:pt x="14727" y="14492"/>
                  </a:cubicBezTo>
                  <a:cubicBezTo>
                    <a:pt x="15709" y="15323"/>
                    <a:pt x="17673" y="15323"/>
                    <a:pt x="19636" y="16153"/>
                  </a:cubicBezTo>
                  <a:cubicBezTo>
                    <a:pt x="18655" y="16984"/>
                    <a:pt x="17673" y="16984"/>
                    <a:pt x="16691" y="17815"/>
                  </a:cubicBezTo>
                  <a:cubicBezTo>
                    <a:pt x="15709" y="18646"/>
                    <a:pt x="14727" y="19476"/>
                    <a:pt x="13745" y="194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1" name="Google Shape;1121;p26"/>
            <p:cNvSpPr/>
            <p:nvPr/>
          </p:nvSpPr>
          <p:spPr>
            <a:xfrm>
              <a:off x="7053211" y="3575772"/>
              <a:ext cx="248649" cy="236110"/>
            </a:xfrm>
            <a:custGeom>
              <a:rect b="b" l="l" r="r" t="t"/>
              <a:pathLst>
                <a:path extrusionOk="0" h="21410" w="21453">
                  <a:moveTo>
                    <a:pt x="21453" y="20546"/>
                  </a:moveTo>
                  <a:cubicBezTo>
                    <a:pt x="21202" y="20283"/>
                    <a:pt x="20700" y="20020"/>
                    <a:pt x="20448" y="19493"/>
                  </a:cubicBezTo>
                  <a:cubicBezTo>
                    <a:pt x="19946" y="18966"/>
                    <a:pt x="19695" y="18439"/>
                    <a:pt x="19193" y="17912"/>
                  </a:cubicBezTo>
                  <a:cubicBezTo>
                    <a:pt x="19193" y="17649"/>
                    <a:pt x="18941" y="17385"/>
                    <a:pt x="18690" y="17122"/>
                  </a:cubicBezTo>
                  <a:cubicBezTo>
                    <a:pt x="18188" y="16332"/>
                    <a:pt x="17183" y="16068"/>
                    <a:pt x="16681" y="15278"/>
                  </a:cubicBezTo>
                  <a:cubicBezTo>
                    <a:pt x="16179" y="14751"/>
                    <a:pt x="15927" y="13961"/>
                    <a:pt x="15174" y="13171"/>
                  </a:cubicBezTo>
                  <a:cubicBezTo>
                    <a:pt x="14923" y="12907"/>
                    <a:pt x="14420" y="12907"/>
                    <a:pt x="13918" y="12380"/>
                  </a:cubicBezTo>
                  <a:cubicBezTo>
                    <a:pt x="13667" y="12117"/>
                    <a:pt x="13667" y="11854"/>
                    <a:pt x="13416" y="11590"/>
                  </a:cubicBezTo>
                  <a:cubicBezTo>
                    <a:pt x="13165" y="11327"/>
                    <a:pt x="12662" y="11854"/>
                    <a:pt x="12411" y="11590"/>
                  </a:cubicBezTo>
                  <a:cubicBezTo>
                    <a:pt x="11909" y="11590"/>
                    <a:pt x="11658" y="11327"/>
                    <a:pt x="11406" y="11063"/>
                  </a:cubicBezTo>
                  <a:cubicBezTo>
                    <a:pt x="11155" y="10800"/>
                    <a:pt x="11155" y="10010"/>
                    <a:pt x="10653" y="9746"/>
                  </a:cubicBezTo>
                  <a:cubicBezTo>
                    <a:pt x="10402" y="9746"/>
                    <a:pt x="10151" y="10800"/>
                    <a:pt x="9900" y="10537"/>
                  </a:cubicBezTo>
                  <a:cubicBezTo>
                    <a:pt x="9397" y="10273"/>
                    <a:pt x="9397" y="9483"/>
                    <a:pt x="9146" y="8693"/>
                  </a:cubicBezTo>
                  <a:cubicBezTo>
                    <a:pt x="9146" y="8166"/>
                    <a:pt x="8895" y="7376"/>
                    <a:pt x="8644" y="6585"/>
                  </a:cubicBezTo>
                  <a:cubicBezTo>
                    <a:pt x="8393" y="5532"/>
                    <a:pt x="8141" y="4478"/>
                    <a:pt x="7890" y="3688"/>
                  </a:cubicBezTo>
                  <a:cubicBezTo>
                    <a:pt x="7639" y="2371"/>
                    <a:pt x="7137" y="1054"/>
                    <a:pt x="6886" y="0"/>
                  </a:cubicBezTo>
                  <a:cubicBezTo>
                    <a:pt x="6383" y="263"/>
                    <a:pt x="5881" y="527"/>
                    <a:pt x="5379" y="790"/>
                  </a:cubicBezTo>
                  <a:cubicBezTo>
                    <a:pt x="4876" y="790"/>
                    <a:pt x="4625" y="1317"/>
                    <a:pt x="4374" y="1580"/>
                  </a:cubicBezTo>
                  <a:cubicBezTo>
                    <a:pt x="3872" y="1580"/>
                    <a:pt x="3620" y="790"/>
                    <a:pt x="3369" y="1054"/>
                  </a:cubicBezTo>
                  <a:cubicBezTo>
                    <a:pt x="3118" y="1317"/>
                    <a:pt x="3369" y="2371"/>
                    <a:pt x="2867" y="2634"/>
                  </a:cubicBezTo>
                  <a:cubicBezTo>
                    <a:pt x="2365" y="2898"/>
                    <a:pt x="1862" y="2371"/>
                    <a:pt x="1611" y="2634"/>
                  </a:cubicBezTo>
                  <a:cubicBezTo>
                    <a:pt x="1360" y="2898"/>
                    <a:pt x="1611" y="3424"/>
                    <a:pt x="1360" y="3951"/>
                  </a:cubicBezTo>
                  <a:cubicBezTo>
                    <a:pt x="1360" y="4215"/>
                    <a:pt x="858" y="4741"/>
                    <a:pt x="858" y="5005"/>
                  </a:cubicBezTo>
                  <a:cubicBezTo>
                    <a:pt x="858" y="5532"/>
                    <a:pt x="1360" y="5795"/>
                    <a:pt x="1611" y="6059"/>
                  </a:cubicBezTo>
                  <a:cubicBezTo>
                    <a:pt x="1611" y="6849"/>
                    <a:pt x="1360" y="7639"/>
                    <a:pt x="858" y="8429"/>
                  </a:cubicBezTo>
                  <a:cubicBezTo>
                    <a:pt x="858" y="9220"/>
                    <a:pt x="104" y="9483"/>
                    <a:pt x="104" y="10010"/>
                  </a:cubicBezTo>
                  <a:cubicBezTo>
                    <a:pt x="-147" y="10800"/>
                    <a:pt x="104" y="11854"/>
                    <a:pt x="355" y="12644"/>
                  </a:cubicBezTo>
                  <a:cubicBezTo>
                    <a:pt x="355" y="13171"/>
                    <a:pt x="606" y="13434"/>
                    <a:pt x="858" y="13961"/>
                  </a:cubicBezTo>
                  <a:cubicBezTo>
                    <a:pt x="1109" y="13961"/>
                    <a:pt x="1611" y="13961"/>
                    <a:pt x="2113" y="13961"/>
                  </a:cubicBezTo>
                  <a:cubicBezTo>
                    <a:pt x="2365" y="13961"/>
                    <a:pt x="2616" y="13171"/>
                    <a:pt x="2867" y="13171"/>
                  </a:cubicBezTo>
                  <a:cubicBezTo>
                    <a:pt x="3369" y="13171"/>
                    <a:pt x="3620" y="14751"/>
                    <a:pt x="3872" y="14224"/>
                  </a:cubicBezTo>
                  <a:cubicBezTo>
                    <a:pt x="4625" y="13698"/>
                    <a:pt x="4123" y="12117"/>
                    <a:pt x="4625" y="11327"/>
                  </a:cubicBezTo>
                  <a:cubicBezTo>
                    <a:pt x="4876" y="10800"/>
                    <a:pt x="5127" y="12117"/>
                    <a:pt x="5630" y="12380"/>
                  </a:cubicBezTo>
                  <a:cubicBezTo>
                    <a:pt x="5881" y="12644"/>
                    <a:pt x="6132" y="12907"/>
                    <a:pt x="6383" y="13171"/>
                  </a:cubicBezTo>
                  <a:cubicBezTo>
                    <a:pt x="6886" y="13171"/>
                    <a:pt x="7388" y="12907"/>
                    <a:pt x="7890" y="12907"/>
                  </a:cubicBezTo>
                  <a:cubicBezTo>
                    <a:pt x="8141" y="12907"/>
                    <a:pt x="8393" y="12380"/>
                    <a:pt x="8644" y="12380"/>
                  </a:cubicBezTo>
                  <a:cubicBezTo>
                    <a:pt x="8895" y="12380"/>
                    <a:pt x="9146" y="12907"/>
                    <a:pt x="9648" y="13171"/>
                  </a:cubicBezTo>
                  <a:cubicBezTo>
                    <a:pt x="10653" y="13434"/>
                    <a:pt x="11406" y="13171"/>
                    <a:pt x="12411" y="13434"/>
                  </a:cubicBezTo>
                  <a:cubicBezTo>
                    <a:pt x="12913" y="13698"/>
                    <a:pt x="13667" y="14224"/>
                    <a:pt x="14169" y="14751"/>
                  </a:cubicBezTo>
                  <a:cubicBezTo>
                    <a:pt x="14672" y="15278"/>
                    <a:pt x="14672" y="16068"/>
                    <a:pt x="15174" y="16595"/>
                  </a:cubicBezTo>
                  <a:cubicBezTo>
                    <a:pt x="15927" y="17385"/>
                    <a:pt x="16681" y="17912"/>
                    <a:pt x="17434" y="18702"/>
                  </a:cubicBezTo>
                  <a:cubicBezTo>
                    <a:pt x="17686" y="18966"/>
                    <a:pt x="17686" y="19493"/>
                    <a:pt x="17937" y="20020"/>
                  </a:cubicBezTo>
                  <a:cubicBezTo>
                    <a:pt x="18188" y="20283"/>
                    <a:pt x="18690" y="20810"/>
                    <a:pt x="18941" y="21073"/>
                  </a:cubicBezTo>
                  <a:cubicBezTo>
                    <a:pt x="19444" y="21073"/>
                    <a:pt x="19695" y="21600"/>
                    <a:pt x="20197" y="21337"/>
                  </a:cubicBezTo>
                  <a:cubicBezTo>
                    <a:pt x="20448" y="21337"/>
                    <a:pt x="20448" y="20810"/>
                    <a:pt x="20700" y="20546"/>
                  </a:cubicBezTo>
                  <a:cubicBezTo>
                    <a:pt x="20700" y="20283"/>
                    <a:pt x="21202" y="20546"/>
                    <a:pt x="2145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2" name="Google Shape;1122;p26"/>
            <p:cNvSpPr/>
            <p:nvPr/>
          </p:nvSpPr>
          <p:spPr>
            <a:xfrm>
              <a:off x="6517501" y="3349723"/>
              <a:ext cx="616646" cy="836135"/>
            </a:xfrm>
            <a:custGeom>
              <a:rect b="b" l="l" r="r" t="t"/>
              <a:pathLst>
                <a:path extrusionOk="0" h="21600" w="21574">
                  <a:moveTo>
                    <a:pt x="19117" y="9818"/>
                  </a:moveTo>
                  <a:cubicBezTo>
                    <a:pt x="19015" y="9667"/>
                    <a:pt x="18912" y="9592"/>
                    <a:pt x="18912" y="9441"/>
                  </a:cubicBezTo>
                  <a:cubicBezTo>
                    <a:pt x="18810" y="9214"/>
                    <a:pt x="18708" y="8912"/>
                    <a:pt x="18810" y="8685"/>
                  </a:cubicBezTo>
                  <a:cubicBezTo>
                    <a:pt x="18810" y="8534"/>
                    <a:pt x="19117" y="8459"/>
                    <a:pt x="19117" y="8232"/>
                  </a:cubicBezTo>
                  <a:cubicBezTo>
                    <a:pt x="19322" y="8006"/>
                    <a:pt x="19424" y="7779"/>
                    <a:pt x="19424" y="7552"/>
                  </a:cubicBezTo>
                  <a:cubicBezTo>
                    <a:pt x="19322" y="7477"/>
                    <a:pt x="19117" y="7401"/>
                    <a:pt x="19117" y="7250"/>
                  </a:cubicBezTo>
                  <a:cubicBezTo>
                    <a:pt x="19117" y="7175"/>
                    <a:pt x="19322" y="7024"/>
                    <a:pt x="19322" y="6948"/>
                  </a:cubicBezTo>
                  <a:cubicBezTo>
                    <a:pt x="19424" y="6797"/>
                    <a:pt x="19322" y="6646"/>
                    <a:pt x="19424" y="6571"/>
                  </a:cubicBezTo>
                  <a:cubicBezTo>
                    <a:pt x="19527" y="6495"/>
                    <a:pt x="19731" y="6646"/>
                    <a:pt x="19936" y="6571"/>
                  </a:cubicBezTo>
                  <a:cubicBezTo>
                    <a:pt x="20141" y="6495"/>
                    <a:pt x="20038" y="6193"/>
                    <a:pt x="20141" y="6117"/>
                  </a:cubicBezTo>
                  <a:cubicBezTo>
                    <a:pt x="20243" y="6042"/>
                    <a:pt x="20346" y="6269"/>
                    <a:pt x="20550" y="6269"/>
                  </a:cubicBezTo>
                  <a:cubicBezTo>
                    <a:pt x="20653" y="6193"/>
                    <a:pt x="20755" y="6042"/>
                    <a:pt x="20960" y="6042"/>
                  </a:cubicBezTo>
                  <a:cubicBezTo>
                    <a:pt x="21165" y="5966"/>
                    <a:pt x="21369" y="5891"/>
                    <a:pt x="21574" y="5815"/>
                  </a:cubicBezTo>
                  <a:cubicBezTo>
                    <a:pt x="21267" y="5664"/>
                    <a:pt x="20960" y="5589"/>
                    <a:pt x="20755" y="5438"/>
                  </a:cubicBezTo>
                  <a:cubicBezTo>
                    <a:pt x="20755" y="5362"/>
                    <a:pt x="20857" y="5211"/>
                    <a:pt x="20755" y="5211"/>
                  </a:cubicBezTo>
                  <a:cubicBezTo>
                    <a:pt x="20653" y="5060"/>
                    <a:pt x="20243" y="4985"/>
                    <a:pt x="20141" y="4834"/>
                  </a:cubicBezTo>
                  <a:cubicBezTo>
                    <a:pt x="19936" y="4683"/>
                    <a:pt x="19731" y="4531"/>
                    <a:pt x="19629" y="4305"/>
                  </a:cubicBezTo>
                  <a:cubicBezTo>
                    <a:pt x="19527" y="3927"/>
                    <a:pt x="19527" y="3550"/>
                    <a:pt x="19527" y="3248"/>
                  </a:cubicBezTo>
                  <a:cubicBezTo>
                    <a:pt x="19527" y="2870"/>
                    <a:pt x="19629" y="2568"/>
                    <a:pt x="19527" y="2266"/>
                  </a:cubicBezTo>
                  <a:cubicBezTo>
                    <a:pt x="19527" y="2039"/>
                    <a:pt x="19117" y="1888"/>
                    <a:pt x="19117" y="1662"/>
                  </a:cubicBezTo>
                  <a:cubicBezTo>
                    <a:pt x="19015" y="1435"/>
                    <a:pt x="19322" y="1284"/>
                    <a:pt x="19219" y="1133"/>
                  </a:cubicBezTo>
                  <a:cubicBezTo>
                    <a:pt x="19015" y="831"/>
                    <a:pt x="18708" y="604"/>
                    <a:pt x="18298" y="378"/>
                  </a:cubicBezTo>
                  <a:cubicBezTo>
                    <a:pt x="18196" y="378"/>
                    <a:pt x="17991" y="453"/>
                    <a:pt x="17889" y="378"/>
                  </a:cubicBezTo>
                  <a:cubicBezTo>
                    <a:pt x="17786" y="302"/>
                    <a:pt x="17684" y="151"/>
                    <a:pt x="17479" y="0"/>
                  </a:cubicBezTo>
                  <a:cubicBezTo>
                    <a:pt x="17377" y="151"/>
                    <a:pt x="17172" y="302"/>
                    <a:pt x="16967" y="453"/>
                  </a:cubicBezTo>
                  <a:cubicBezTo>
                    <a:pt x="16763" y="529"/>
                    <a:pt x="16558" y="378"/>
                    <a:pt x="16353" y="453"/>
                  </a:cubicBezTo>
                  <a:cubicBezTo>
                    <a:pt x="16251" y="529"/>
                    <a:pt x="16251" y="680"/>
                    <a:pt x="16148" y="831"/>
                  </a:cubicBezTo>
                  <a:cubicBezTo>
                    <a:pt x="15944" y="906"/>
                    <a:pt x="15739" y="831"/>
                    <a:pt x="15637" y="982"/>
                  </a:cubicBezTo>
                  <a:cubicBezTo>
                    <a:pt x="15534" y="1133"/>
                    <a:pt x="15637" y="1284"/>
                    <a:pt x="15534" y="1435"/>
                  </a:cubicBezTo>
                  <a:cubicBezTo>
                    <a:pt x="15432" y="1586"/>
                    <a:pt x="15125" y="1737"/>
                    <a:pt x="14920" y="1662"/>
                  </a:cubicBezTo>
                  <a:cubicBezTo>
                    <a:pt x="14715" y="1586"/>
                    <a:pt x="14818" y="1208"/>
                    <a:pt x="14510" y="1208"/>
                  </a:cubicBezTo>
                  <a:cubicBezTo>
                    <a:pt x="10928" y="1057"/>
                    <a:pt x="7447" y="1208"/>
                    <a:pt x="3864" y="1208"/>
                  </a:cubicBezTo>
                  <a:lnTo>
                    <a:pt x="3762" y="3625"/>
                  </a:lnTo>
                  <a:lnTo>
                    <a:pt x="2636" y="3625"/>
                  </a:lnTo>
                  <a:lnTo>
                    <a:pt x="2533" y="4154"/>
                  </a:lnTo>
                  <a:cubicBezTo>
                    <a:pt x="2533" y="5513"/>
                    <a:pt x="2738" y="6873"/>
                    <a:pt x="2533" y="8157"/>
                  </a:cubicBezTo>
                  <a:cubicBezTo>
                    <a:pt x="2533" y="8308"/>
                    <a:pt x="2124" y="8081"/>
                    <a:pt x="1919" y="8157"/>
                  </a:cubicBezTo>
                  <a:cubicBezTo>
                    <a:pt x="1714" y="8157"/>
                    <a:pt x="1510" y="8232"/>
                    <a:pt x="1407" y="8383"/>
                  </a:cubicBezTo>
                  <a:cubicBezTo>
                    <a:pt x="1305" y="8459"/>
                    <a:pt x="1612" y="8610"/>
                    <a:pt x="1510" y="8761"/>
                  </a:cubicBezTo>
                  <a:cubicBezTo>
                    <a:pt x="1407" y="8987"/>
                    <a:pt x="1202" y="9138"/>
                    <a:pt x="998" y="9290"/>
                  </a:cubicBezTo>
                  <a:cubicBezTo>
                    <a:pt x="895" y="9365"/>
                    <a:pt x="588" y="9441"/>
                    <a:pt x="691" y="9516"/>
                  </a:cubicBezTo>
                  <a:cubicBezTo>
                    <a:pt x="691" y="9667"/>
                    <a:pt x="1100" y="9818"/>
                    <a:pt x="998" y="9969"/>
                  </a:cubicBezTo>
                  <a:cubicBezTo>
                    <a:pt x="998" y="10120"/>
                    <a:pt x="486" y="10045"/>
                    <a:pt x="486" y="10196"/>
                  </a:cubicBezTo>
                  <a:cubicBezTo>
                    <a:pt x="383" y="10422"/>
                    <a:pt x="691" y="10649"/>
                    <a:pt x="588" y="10876"/>
                  </a:cubicBezTo>
                  <a:cubicBezTo>
                    <a:pt x="588" y="11102"/>
                    <a:pt x="179" y="11178"/>
                    <a:pt x="76" y="11329"/>
                  </a:cubicBezTo>
                  <a:cubicBezTo>
                    <a:pt x="-26" y="11404"/>
                    <a:pt x="-26" y="11631"/>
                    <a:pt x="76" y="11706"/>
                  </a:cubicBezTo>
                  <a:cubicBezTo>
                    <a:pt x="281" y="11782"/>
                    <a:pt x="588" y="11480"/>
                    <a:pt x="793" y="11555"/>
                  </a:cubicBezTo>
                  <a:cubicBezTo>
                    <a:pt x="998" y="11782"/>
                    <a:pt x="793" y="12084"/>
                    <a:pt x="895" y="12310"/>
                  </a:cubicBezTo>
                  <a:cubicBezTo>
                    <a:pt x="998" y="12386"/>
                    <a:pt x="1202" y="12310"/>
                    <a:pt x="1202" y="12386"/>
                  </a:cubicBezTo>
                  <a:cubicBezTo>
                    <a:pt x="1202" y="12462"/>
                    <a:pt x="895" y="12537"/>
                    <a:pt x="895" y="12688"/>
                  </a:cubicBezTo>
                  <a:cubicBezTo>
                    <a:pt x="998" y="12915"/>
                    <a:pt x="1305" y="12990"/>
                    <a:pt x="1407" y="13141"/>
                  </a:cubicBezTo>
                  <a:cubicBezTo>
                    <a:pt x="1510" y="13217"/>
                    <a:pt x="1407" y="13368"/>
                    <a:pt x="1305" y="13443"/>
                  </a:cubicBezTo>
                  <a:cubicBezTo>
                    <a:pt x="1510" y="13594"/>
                    <a:pt x="1817" y="13745"/>
                    <a:pt x="1919" y="13897"/>
                  </a:cubicBezTo>
                  <a:cubicBezTo>
                    <a:pt x="2226" y="14123"/>
                    <a:pt x="2431" y="14425"/>
                    <a:pt x="2533" y="14727"/>
                  </a:cubicBezTo>
                  <a:cubicBezTo>
                    <a:pt x="2636" y="14878"/>
                    <a:pt x="2533" y="15105"/>
                    <a:pt x="2533" y="15256"/>
                  </a:cubicBezTo>
                  <a:cubicBezTo>
                    <a:pt x="2431" y="15407"/>
                    <a:pt x="2124" y="15483"/>
                    <a:pt x="2124" y="15558"/>
                  </a:cubicBezTo>
                  <a:cubicBezTo>
                    <a:pt x="2124" y="15709"/>
                    <a:pt x="2329" y="15860"/>
                    <a:pt x="2533" y="15936"/>
                  </a:cubicBezTo>
                  <a:cubicBezTo>
                    <a:pt x="2738" y="16011"/>
                    <a:pt x="3045" y="15785"/>
                    <a:pt x="3250" y="15936"/>
                  </a:cubicBezTo>
                  <a:cubicBezTo>
                    <a:pt x="3455" y="16011"/>
                    <a:pt x="3045" y="16162"/>
                    <a:pt x="3147" y="16313"/>
                  </a:cubicBezTo>
                  <a:cubicBezTo>
                    <a:pt x="3455" y="16464"/>
                    <a:pt x="3864" y="16313"/>
                    <a:pt x="4171" y="16464"/>
                  </a:cubicBezTo>
                  <a:cubicBezTo>
                    <a:pt x="4274" y="16540"/>
                    <a:pt x="4171" y="16766"/>
                    <a:pt x="4274" y="16842"/>
                  </a:cubicBezTo>
                  <a:cubicBezTo>
                    <a:pt x="4376" y="16917"/>
                    <a:pt x="4581" y="16766"/>
                    <a:pt x="4683" y="16842"/>
                  </a:cubicBezTo>
                  <a:cubicBezTo>
                    <a:pt x="4785" y="16917"/>
                    <a:pt x="4581" y="17144"/>
                    <a:pt x="4581" y="17220"/>
                  </a:cubicBezTo>
                  <a:cubicBezTo>
                    <a:pt x="4683" y="17371"/>
                    <a:pt x="4888" y="17522"/>
                    <a:pt x="5092" y="17673"/>
                  </a:cubicBezTo>
                  <a:cubicBezTo>
                    <a:pt x="5297" y="17748"/>
                    <a:pt x="5502" y="17597"/>
                    <a:pt x="5604" y="17673"/>
                  </a:cubicBezTo>
                  <a:cubicBezTo>
                    <a:pt x="5809" y="17975"/>
                    <a:pt x="6219" y="18126"/>
                    <a:pt x="6321" y="18277"/>
                  </a:cubicBezTo>
                  <a:cubicBezTo>
                    <a:pt x="6423" y="18352"/>
                    <a:pt x="6014" y="18352"/>
                    <a:pt x="6014" y="18428"/>
                  </a:cubicBezTo>
                  <a:cubicBezTo>
                    <a:pt x="6219" y="18655"/>
                    <a:pt x="6526" y="18655"/>
                    <a:pt x="6730" y="18806"/>
                  </a:cubicBezTo>
                  <a:cubicBezTo>
                    <a:pt x="6833" y="18806"/>
                    <a:pt x="7038" y="18881"/>
                    <a:pt x="7140" y="18957"/>
                  </a:cubicBezTo>
                  <a:cubicBezTo>
                    <a:pt x="7242" y="19108"/>
                    <a:pt x="7447" y="19259"/>
                    <a:pt x="7447" y="19485"/>
                  </a:cubicBezTo>
                  <a:cubicBezTo>
                    <a:pt x="7447" y="19636"/>
                    <a:pt x="7345" y="19787"/>
                    <a:pt x="7345" y="20014"/>
                  </a:cubicBezTo>
                  <a:cubicBezTo>
                    <a:pt x="7549" y="20090"/>
                    <a:pt x="7754" y="20241"/>
                    <a:pt x="7959" y="20316"/>
                  </a:cubicBezTo>
                  <a:cubicBezTo>
                    <a:pt x="8164" y="20392"/>
                    <a:pt x="8471" y="20543"/>
                    <a:pt x="8675" y="20543"/>
                  </a:cubicBezTo>
                  <a:cubicBezTo>
                    <a:pt x="8880" y="20543"/>
                    <a:pt x="8983" y="20392"/>
                    <a:pt x="9085" y="20392"/>
                  </a:cubicBezTo>
                  <a:cubicBezTo>
                    <a:pt x="9290" y="20316"/>
                    <a:pt x="9494" y="20392"/>
                    <a:pt x="9699" y="20392"/>
                  </a:cubicBezTo>
                  <a:cubicBezTo>
                    <a:pt x="9904" y="20316"/>
                    <a:pt x="9904" y="20165"/>
                    <a:pt x="10109" y="20165"/>
                  </a:cubicBezTo>
                  <a:cubicBezTo>
                    <a:pt x="10416" y="20316"/>
                    <a:pt x="10723" y="20618"/>
                    <a:pt x="10928" y="20920"/>
                  </a:cubicBezTo>
                  <a:cubicBezTo>
                    <a:pt x="11132" y="20996"/>
                    <a:pt x="11132" y="21222"/>
                    <a:pt x="11337" y="21373"/>
                  </a:cubicBezTo>
                  <a:cubicBezTo>
                    <a:pt x="11439" y="21449"/>
                    <a:pt x="11542" y="21524"/>
                    <a:pt x="11644" y="21600"/>
                  </a:cubicBezTo>
                  <a:cubicBezTo>
                    <a:pt x="11747" y="21524"/>
                    <a:pt x="11747" y="21373"/>
                    <a:pt x="11951" y="21373"/>
                  </a:cubicBezTo>
                  <a:cubicBezTo>
                    <a:pt x="12156" y="21298"/>
                    <a:pt x="12463" y="21373"/>
                    <a:pt x="12668" y="21373"/>
                  </a:cubicBezTo>
                  <a:cubicBezTo>
                    <a:pt x="12873" y="21298"/>
                    <a:pt x="12975" y="21071"/>
                    <a:pt x="13180" y="21147"/>
                  </a:cubicBezTo>
                  <a:cubicBezTo>
                    <a:pt x="13384" y="21147"/>
                    <a:pt x="13282" y="21449"/>
                    <a:pt x="13487" y="21449"/>
                  </a:cubicBezTo>
                  <a:cubicBezTo>
                    <a:pt x="13589" y="21524"/>
                    <a:pt x="13692" y="21298"/>
                    <a:pt x="13896" y="21298"/>
                  </a:cubicBezTo>
                  <a:cubicBezTo>
                    <a:pt x="14101" y="21147"/>
                    <a:pt x="14306" y="21071"/>
                    <a:pt x="14613" y="21071"/>
                  </a:cubicBezTo>
                  <a:cubicBezTo>
                    <a:pt x="14715" y="21071"/>
                    <a:pt x="14818" y="21222"/>
                    <a:pt x="14920" y="21222"/>
                  </a:cubicBezTo>
                  <a:cubicBezTo>
                    <a:pt x="15125" y="21222"/>
                    <a:pt x="15329" y="21298"/>
                    <a:pt x="15432" y="21222"/>
                  </a:cubicBezTo>
                  <a:cubicBezTo>
                    <a:pt x="15739" y="21147"/>
                    <a:pt x="15841" y="20920"/>
                    <a:pt x="15944" y="20769"/>
                  </a:cubicBezTo>
                  <a:lnTo>
                    <a:pt x="17582" y="19485"/>
                  </a:lnTo>
                  <a:cubicBezTo>
                    <a:pt x="17479" y="19334"/>
                    <a:pt x="17274" y="19259"/>
                    <a:pt x="17274" y="19108"/>
                  </a:cubicBezTo>
                  <a:cubicBezTo>
                    <a:pt x="17070" y="18881"/>
                    <a:pt x="17172" y="18579"/>
                    <a:pt x="16967" y="18352"/>
                  </a:cubicBezTo>
                  <a:cubicBezTo>
                    <a:pt x="16865" y="18126"/>
                    <a:pt x="16558" y="17975"/>
                    <a:pt x="16353" y="17748"/>
                  </a:cubicBezTo>
                  <a:cubicBezTo>
                    <a:pt x="16046" y="17522"/>
                    <a:pt x="15944" y="17144"/>
                    <a:pt x="15534" y="16993"/>
                  </a:cubicBezTo>
                  <a:cubicBezTo>
                    <a:pt x="15227" y="16842"/>
                    <a:pt x="14818" y="17069"/>
                    <a:pt x="14510" y="16917"/>
                  </a:cubicBezTo>
                  <a:cubicBezTo>
                    <a:pt x="14306" y="16766"/>
                    <a:pt x="14408" y="16464"/>
                    <a:pt x="14613" y="16313"/>
                  </a:cubicBezTo>
                  <a:cubicBezTo>
                    <a:pt x="14818" y="16162"/>
                    <a:pt x="15227" y="16313"/>
                    <a:pt x="15432" y="16238"/>
                  </a:cubicBezTo>
                  <a:cubicBezTo>
                    <a:pt x="15637" y="16238"/>
                    <a:pt x="15944" y="16238"/>
                    <a:pt x="15944" y="16162"/>
                  </a:cubicBezTo>
                  <a:cubicBezTo>
                    <a:pt x="16148" y="15860"/>
                    <a:pt x="15841" y="15483"/>
                    <a:pt x="15944" y="15180"/>
                  </a:cubicBezTo>
                  <a:cubicBezTo>
                    <a:pt x="15944" y="14878"/>
                    <a:pt x="16148" y="14576"/>
                    <a:pt x="16148" y="14274"/>
                  </a:cubicBezTo>
                  <a:cubicBezTo>
                    <a:pt x="16148" y="14199"/>
                    <a:pt x="15944" y="14123"/>
                    <a:pt x="15944" y="13972"/>
                  </a:cubicBezTo>
                  <a:cubicBezTo>
                    <a:pt x="15944" y="13821"/>
                    <a:pt x="16046" y="13745"/>
                    <a:pt x="16251" y="13670"/>
                  </a:cubicBezTo>
                  <a:cubicBezTo>
                    <a:pt x="16353" y="13670"/>
                    <a:pt x="16456" y="13745"/>
                    <a:pt x="16660" y="13745"/>
                  </a:cubicBezTo>
                  <a:cubicBezTo>
                    <a:pt x="16763" y="13745"/>
                    <a:pt x="16967" y="13821"/>
                    <a:pt x="16967" y="13745"/>
                  </a:cubicBezTo>
                  <a:cubicBezTo>
                    <a:pt x="17070" y="13292"/>
                    <a:pt x="16865" y="12839"/>
                    <a:pt x="17070" y="12386"/>
                  </a:cubicBezTo>
                  <a:cubicBezTo>
                    <a:pt x="17070" y="12235"/>
                    <a:pt x="17377" y="12235"/>
                    <a:pt x="17479" y="12159"/>
                  </a:cubicBezTo>
                  <a:cubicBezTo>
                    <a:pt x="17582" y="11933"/>
                    <a:pt x="17582" y="11631"/>
                    <a:pt x="17786" y="11480"/>
                  </a:cubicBezTo>
                  <a:cubicBezTo>
                    <a:pt x="17991" y="11329"/>
                    <a:pt x="18298" y="11404"/>
                    <a:pt x="18503" y="11329"/>
                  </a:cubicBezTo>
                  <a:cubicBezTo>
                    <a:pt x="18605" y="11253"/>
                    <a:pt x="18401" y="11178"/>
                    <a:pt x="18503" y="11102"/>
                  </a:cubicBezTo>
                  <a:cubicBezTo>
                    <a:pt x="18605" y="10876"/>
                    <a:pt x="18810" y="10724"/>
                    <a:pt x="18810" y="10573"/>
                  </a:cubicBezTo>
                  <a:cubicBezTo>
                    <a:pt x="18912" y="10422"/>
                    <a:pt x="18708" y="10271"/>
                    <a:pt x="18810" y="10120"/>
                  </a:cubicBezTo>
                  <a:cubicBezTo>
                    <a:pt x="18810" y="9969"/>
                    <a:pt x="19015" y="9894"/>
                    <a:pt x="19117" y="98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6047660" y="2895197"/>
              <a:ext cx="580919" cy="614948"/>
            </a:xfrm>
            <a:custGeom>
              <a:rect b="b" l="l" r="r" t="t"/>
              <a:pathLst>
                <a:path extrusionOk="0" h="21600" w="21600">
                  <a:moveTo>
                    <a:pt x="21600" y="17608"/>
                  </a:moveTo>
                  <a:lnTo>
                    <a:pt x="21491" y="20883"/>
                  </a:lnTo>
                  <a:lnTo>
                    <a:pt x="20297" y="20883"/>
                  </a:lnTo>
                  <a:lnTo>
                    <a:pt x="20189" y="21600"/>
                  </a:lnTo>
                  <a:lnTo>
                    <a:pt x="8901" y="15458"/>
                  </a:lnTo>
                  <a:lnTo>
                    <a:pt x="8032" y="16174"/>
                  </a:lnTo>
                  <a:cubicBezTo>
                    <a:pt x="7489" y="16379"/>
                    <a:pt x="7055" y="16686"/>
                    <a:pt x="6513" y="16789"/>
                  </a:cubicBezTo>
                  <a:cubicBezTo>
                    <a:pt x="6404" y="16584"/>
                    <a:pt x="6295" y="16072"/>
                    <a:pt x="5861" y="15867"/>
                  </a:cubicBezTo>
                  <a:cubicBezTo>
                    <a:pt x="5536" y="15663"/>
                    <a:pt x="4993" y="15970"/>
                    <a:pt x="4559" y="15765"/>
                  </a:cubicBezTo>
                  <a:cubicBezTo>
                    <a:pt x="4233" y="15765"/>
                    <a:pt x="4016" y="15458"/>
                    <a:pt x="3799" y="15253"/>
                  </a:cubicBezTo>
                  <a:cubicBezTo>
                    <a:pt x="3582" y="15151"/>
                    <a:pt x="3148" y="15048"/>
                    <a:pt x="3039" y="14741"/>
                  </a:cubicBezTo>
                  <a:cubicBezTo>
                    <a:pt x="3039" y="14639"/>
                    <a:pt x="3473" y="14536"/>
                    <a:pt x="3365" y="14434"/>
                  </a:cubicBezTo>
                  <a:cubicBezTo>
                    <a:pt x="3148" y="14127"/>
                    <a:pt x="2714" y="14025"/>
                    <a:pt x="2279" y="13922"/>
                  </a:cubicBezTo>
                  <a:cubicBezTo>
                    <a:pt x="2062" y="13922"/>
                    <a:pt x="1628" y="14229"/>
                    <a:pt x="1411" y="14025"/>
                  </a:cubicBezTo>
                  <a:cubicBezTo>
                    <a:pt x="1194" y="13718"/>
                    <a:pt x="1411" y="13206"/>
                    <a:pt x="1303" y="12899"/>
                  </a:cubicBezTo>
                  <a:cubicBezTo>
                    <a:pt x="1085" y="12284"/>
                    <a:pt x="326" y="11773"/>
                    <a:pt x="326" y="11056"/>
                  </a:cubicBezTo>
                  <a:cubicBezTo>
                    <a:pt x="217" y="10749"/>
                    <a:pt x="977" y="10851"/>
                    <a:pt x="1085" y="10544"/>
                  </a:cubicBezTo>
                  <a:cubicBezTo>
                    <a:pt x="1194" y="10032"/>
                    <a:pt x="760" y="9520"/>
                    <a:pt x="760" y="9009"/>
                  </a:cubicBezTo>
                  <a:cubicBezTo>
                    <a:pt x="651" y="8394"/>
                    <a:pt x="977" y="7678"/>
                    <a:pt x="868" y="7064"/>
                  </a:cubicBezTo>
                  <a:cubicBezTo>
                    <a:pt x="760" y="6347"/>
                    <a:pt x="217" y="5630"/>
                    <a:pt x="0" y="4914"/>
                  </a:cubicBezTo>
                  <a:cubicBezTo>
                    <a:pt x="0" y="4709"/>
                    <a:pt x="217" y="4709"/>
                    <a:pt x="326" y="4709"/>
                  </a:cubicBezTo>
                  <a:cubicBezTo>
                    <a:pt x="543" y="4607"/>
                    <a:pt x="868" y="4504"/>
                    <a:pt x="1085" y="4300"/>
                  </a:cubicBezTo>
                  <a:cubicBezTo>
                    <a:pt x="1194" y="4095"/>
                    <a:pt x="1303" y="3890"/>
                    <a:pt x="1303" y="3685"/>
                  </a:cubicBezTo>
                  <a:cubicBezTo>
                    <a:pt x="1303" y="3276"/>
                    <a:pt x="1085" y="2969"/>
                    <a:pt x="1085" y="2559"/>
                  </a:cubicBezTo>
                  <a:cubicBezTo>
                    <a:pt x="1194" y="2355"/>
                    <a:pt x="1520" y="2457"/>
                    <a:pt x="1628" y="2252"/>
                  </a:cubicBezTo>
                  <a:cubicBezTo>
                    <a:pt x="1845" y="2150"/>
                    <a:pt x="2062" y="1843"/>
                    <a:pt x="2279" y="1638"/>
                  </a:cubicBezTo>
                  <a:cubicBezTo>
                    <a:pt x="2496" y="1433"/>
                    <a:pt x="2931" y="1331"/>
                    <a:pt x="3148" y="1126"/>
                  </a:cubicBezTo>
                  <a:cubicBezTo>
                    <a:pt x="3256" y="1024"/>
                    <a:pt x="2931" y="921"/>
                    <a:pt x="2931" y="819"/>
                  </a:cubicBezTo>
                  <a:cubicBezTo>
                    <a:pt x="2822" y="512"/>
                    <a:pt x="2931" y="205"/>
                    <a:pt x="3039" y="0"/>
                  </a:cubicBezTo>
                  <a:cubicBezTo>
                    <a:pt x="3256" y="102"/>
                    <a:pt x="3473" y="307"/>
                    <a:pt x="3690" y="307"/>
                  </a:cubicBezTo>
                  <a:cubicBezTo>
                    <a:pt x="4233" y="409"/>
                    <a:pt x="4776" y="409"/>
                    <a:pt x="5210" y="512"/>
                  </a:cubicBezTo>
                  <a:cubicBezTo>
                    <a:pt x="5753" y="512"/>
                    <a:pt x="6187" y="614"/>
                    <a:pt x="6621" y="819"/>
                  </a:cubicBezTo>
                  <a:cubicBezTo>
                    <a:pt x="7055" y="921"/>
                    <a:pt x="7489" y="1024"/>
                    <a:pt x="7815" y="1228"/>
                  </a:cubicBezTo>
                  <a:cubicBezTo>
                    <a:pt x="8141" y="1536"/>
                    <a:pt x="8141" y="2047"/>
                    <a:pt x="8358" y="2355"/>
                  </a:cubicBezTo>
                  <a:cubicBezTo>
                    <a:pt x="8575" y="2662"/>
                    <a:pt x="8792" y="2969"/>
                    <a:pt x="9118" y="3071"/>
                  </a:cubicBezTo>
                  <a:cubicBezTo>
                    <a:pt x="9443" y="3276"/>
                    <a:pt x="9877" y="3173"/>
                    <a:pt x="10203" y="3276"/>
                  </a:cubicBezTo>
                  <a:cubicBezTo>
                    <a:pt x="10746" y="3378"/>
                    <a:pt x="11288" y="3481"/>
                    <a:pt x="11831" y="3685"/>
                  </a:cubicBezTo>
                  <a:cubicBezTo>
                    <a:pt x="12157" y="3890"/>
                    <a:pt x="12374" y="4402"/>
                    <a:pt x="12808" y="4504"/>
                  </a:cubicBezTo>
                  <a:cubicBezTo>
                    <a:pt x="13134" y="4709"/>
                    <a:pt x="13459" y="4709"/>
                    <a:pt x="13785" y="4607"/>
                  </a:cubicBezTo>
                  <a:cubicBezTo>
                    <a:pt x="14002" y="4504"/>
                    <a:pt x="14219" y="4197"/>
                    <a:pt x="14328" y="3992"/>
                  </a:cubicBezTo>
                  <a:cubicBezTo>
                    <a:pt x="14545" y="3788"/>
                    <a:pt x="14653" y="3583"/>
                    <a:pt x="14653" y="3276"/>
                  </a:cubicBezTo>
                  <a:cubicBezTo>
                    <a:pt x="14653" y="3071"/>
                    <a:pt x="14436" y="2866"/>
                    <a:pt x="14436" y="2662"/>
                  </a:cubicBezTo>
                  <a:cubicBezTo>
                    <a:pt x="14328" y="2355"/>
                    <a:pt x="14328" y="2047"/>
                    <a:pt x="14436" y="1740"/>
                  </a:cubicBezTo>
                  <a:cubicBezTo>
                    <a:pt x="14436" y="1433"/>
                    <a:pt x="14762" y="1228"/>
                    <a:pt x="14979" y="1024"/>
                  </a:cubicBezTo>
                  <a:cubicBezTo>
                    <a:pt x="15305" y="819"/>
                    <a:pt x="15739" y="717"/>
                    <a:pt x="16173" y="614"/>
                  </a:cubicBezTo>
                  <a:cubicBezTo>
                    <a:pt x="16498" y="512"/>
                    <a:pt x="16716" y="409"/>
                    <a:pt x="17041" y="409"/>
                  </a:cubicBezTo>
                  <a:cubicBezTo>
                    <a:pt x="17367" y="409"/>
                    <a:pt x="17584" y="614"/>
                    <a:pt x="17910" y="717"/>
                  </a:cubicBezTo>
                  <a:cubicBezTo>
                    <a:pt x="18018" y="819"/>
                    <a:pt x="18344" y="717"/>
                    <a:pt x="18452" y="921"/>
                  </a:cubicBezTo>
                  <a:cubicBezTo>
                    <a:pt x="18669" y="1024"/>
                    <a:pt x="18669" y="1331"/>
                    <a:pt x="18886" y="1536"/>
                  </a:cubicBezTo>
                  <a:cubicBezTo>
                    <a:pt x="19212" y="1740"/>
                    <a:pt x="19646" y="1843"/>
                    <a:pt x="20080" y="1945"/>
                  </a:cubicBezTo>
                  <a:cubicBezTo>
                    <a:pt x="20297" y="1945"/>
                    <a:pt x="20623" y="1945"/>
                    <a:pt x="20840" y="1945"/>
                  </a:cubicBezTo>
                  <a:cubicBezTo>
                    <a:pt x="20949" y="1945"/>
                    <a:pt x="21166" y="1843"/>
                    <a:pt x="21274" y="1945"/>
                  </a:cubicBezTo>
                  <a:cubicBezTo>
                    <a:pt x="21383" y="2047"/>
                    <a:pt x="21383" y="2150"/>
                    <a:pt x="21491" y="2252"/>
                  </a:cubicBezTo>
                  <a:cubicBezTo>
                    <a:pt x="21383" y="2355"/>
                    <a:pt x="21166" y="2559"/>
                    <a:pt x="21166" y="2764"/>
                  </a:cubicBezTo>
                  <a:cubicBezTo>
                    <a:pt x="21057" y="3173"/>
                    <a:pt x="21274" y="3583"/>
                    <a:pt x="21166" y="3890"/>
                  </a:cubicBezTo>
                  <a:cubicBezTo>
                    <a:pt x="21166" y="4197"/>
                    <a:pt x="20840" y="4402"/>
                    <a:pt x="20840" y="4709"/>
                  </a:cubicBezTo>
                  <a:cubicBezTo>
                    <a:pt x="20840" y="5221"/>
                    <a:pt x="21166" y="5733"/>
                    <a:pt x="21274" y="6347"/>
                  </a:cubicBezTo>
                  <a:cubicBezTo>
                    <a:pt x="21491" y="10135"/>
                    <a:pt x="21491" y="13922"/>
                    <a:pt x="21600" y="17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6609133" y="2960825"/>
              <a:ext cx="415490" cy="454821"/>
            </a:xfrm>
            <a:custGeom>
              <a:rect b="b" l="l" r="r" t="t"/>
              <a:pathLst>
                <a:path extrusionOk="0" h="21499" w="21467">
                  <a:moveTo>
                    <a:pt x="21000" y="18436"/>
                  </a:moveTo>
                  <a:cubicBezTo>
                    <a:pt x="21000" y="18023"/>
                    <a:pt x="20550" y="17335"/>
                    <a:pt x="20700" y="16922"/>
                  </a:cubicBezTo>
                  <a:cubicBezTo>
                    <a:pt x="20700" y="16647"/>
                    <a:pt x="21600" y="17060"/>
                    <a:pt x="21450" y="16922"/>
                  </a:cubicBezTo>
                  <a:cubicBezTo>
                    <a:pt x="21300" y="16234"/>
                    <a:pt x="20550" y="16097"/>
                    <a:pt x="20250" y="15546"/>
                  </a:cubicBezTo>
                  <a:cubicBezTo>
                    <a:pt x="19800" y="14996"/>
                    <a:pt x="19350" y="14308"/>
                    <a:pt x="18900" y="13620"/>
                  </a:cubicBezTo>
                  <a:cubicBezTo>
                    <a:pt x="18450" y="12932"/>
                    <a:pt x="18150" y="12245"/>
                    <a:pt x="17700" y="11419"/>
                  </a:cubicBezTo>
                  <a:cubicBezTo>
                    <a:pt x="17400" y="10869"/>
                    <a:pt x="17250" y="10181"/>
                    <a:pt x="17100" y="9631"/>
                  </a:cubicBezTo>
                  <a:cubicBezTo>
                    <a:pt x="16950" y="9080"/>
                    <a:pt x="16800" y="8668"/>
                    <a:pt x="16500" y="8255"/>
                  </a:cubicBezTo>
                  <a:cubicBezTo>
                    <a:pt x="16200" y="7704"/>
                    <a:pt x="15450" y="7292"/>
                    <a:pt x="15000" y="6741"/>
                  </a:cubicBezTo>
                  <a:cubicBezTo>
                    <a:pt x="14700" y="6191"/>
                    <a:pt x="14400" y="5641"/>
                    <a:pt x="14250" y="4953"/>
                  </a:cubicBezTo>
                  <a:cubicBezTo>
                    <a:pt x="14100" y="4540"/>
                    <a:pt x="14400" y="4127"/>
                    <a:pt x="14400" y="3577"/>
                  </a:cubicBezTo>
                  <a:cubicBezTo>
                    <a:pt x="14250" y="3302"/>
                    <a:pt x="13950" y="3027"/>
                    <a:pt x="13800" y="2614"/>
                  </a:cubicBezTo>
                  <a:cubicBezTo>
                    <a:pt x="13800" y="2201"/>
                    <a:pt x="14250" y="1789"/>
                    <a:pt x="13950" y="1376"/>
                  </a:cubicBezTo>
                  <a:cubicBezTo>
                    <a:pt x="13800" y="1101"/>
                    <a:pt x="13350" y="1238"/>
                    <a:pt x="13050" y="1101"/>
                  </a:cubicBezTo>
                  <a:cubicBezTo>
                    <a:pt x="12600" y="963"/>
                    <a:pt x="12300" y="688"/>
                    <a:pt x="12000" y="688"/>
                  </a:cubicBezTo>
                  <a:cubicBezTo>
                    <a:pt x="11700" y="688"/>
                    <a:pt x="11550" y="825"/>
                    <a:pt x="11400" y="825"/>
                  </a:cubicBezTo>
                  <a:cubicBezTo>
                    <a:pt x="11100" y="963"/>
                    <a:pt x="10800" y="688"/>
                    <a:pt x="10500" y="825"/>
                  </a:cubicBezTo>
                  <a:cubicBezTo>
                    <a:pt x="10200" y="825"/>
                    <a:pt x="10050" y="1238"/>
                    <a:pt x="9750" y="1376"/>
                  </a:cubicBezTo>
                  <a:cubicBezTo>
                    <a:pt x="9300" y="1651"/>
                    <a:pt x="8850" y="2064"/>
                    <a:pt x="8400" y="2064"/>
                  </a:cubicBezTo>
                  <a:cubicBezTo>
                    <a:pt x="7950" y="2064"/>
                    <a:pt x="7500" y="1513"/>
                    <a:pt x="7050" y="1376"/>
                  </a:cubicBezTo>
                  <a:cubicBezTo>
                    <a:pt x="6750" y="1238"/>
                    <a:pt x="6300" y="1238"/>
                    <a:pt x="5850" y="1101"/>
                  </a:cubicBezTo>
                  <a:cubicBezTo>
                    <a:pt x="5400" y="963"/>
                    <a:pt x="5100" y="825"/>
                    <a:pt x="4650" y="688"/>
                  </a:cubicBezTo>
                  <a:cubicBezTo>
                    <a:pt x="4200" y="550"/>
                    <a:pt x="3600" y="275"/>
                    <a:pt x="3000" y="275"/>
                  </a:cubicBezTo>
                  <a:cubicBezTo>
                    <a:pt x="2550" y="138"/>
                    <a:pt x="2100" y="413"/>
                    <a:pt x="1650" y="275"/>
                  </a:cubicBezTo>
                  <a:cubicBezTo>
                    <a:pt x="1350" y="275"/>
                    <a:pt x="1050" y="138"/>
                    <a:pt x="900" y="0"/>
                  </a:cubicBezTo>
                  <a:cubicBezTo>
                    <a:pt x="750" y="138"/>
                    <a:pt x="450" y="413"/>
                    <a:pt x="450" y="688"/>
                  </a:cubicBezTo>
                  <a:cubicBezTo>
                    <a:pt x="300" y="1238"/>
                    <a:pt x="600" y="1789"/>
                    <a:pt x="450" y="2201"/>
                  </a:cubicBezTo>
                  <a:cubicBezTo>
                    <a:pt x="450" y="2614"/>
                    <a:pt x="0" y="2889"/>
                    <a:pt x="0" y="3302"/>
                  </a:cubicBezTo>
                  <a:cubicBezTo>
                    <a:pt x="0" y="3990"/>
                    <a:pt x="450" y="4678"/>
                    <a:pt x="600" y="5503"/>
                  </a:cubicBezTo>
                  <a:cubicBezTo>
                    <a:pt x="900" y="10594"/>
                    <a:pt x="900" y="15546"/>
                    <a:pt x="1050" y="20637"/>
                  </a:cubicBezTo>
                  <a:cubicBezTo>
                    <a:pt x="6300" y="20637"/>
                    <a:pt x="11400" y="20362"/>
                    <a:pt x="16650" y="20637"/>
                  </a:cubicBezTo>
                  <a:cubicBezTo>
                    <a:pt x="17100" y="20637"/>
                    <a:pt x="16950" y="21325"/>
                    <a:pt x="17250" y="21462"/>
                  </a:cubicBezTo>
                  <a:cubicBezTo>
                    <a:pt x="17550" y="21600"/>
                    <a:pt x="18000" y="21325"/>
                    <a:pt x="18150" y="21050"/>
                  </a:cubicBezTo>
                  <a:cubicBezTo>
                    <a:pt x="18300" y="20775"/>
                    <a:pt x="18150" y="20499"/>
                    <a:pt x="18300" y="20224"/>
                  </a:cubicBezTo>
                  <a:cubicBezTo>
                    <a:pt x="18450" y="19949"/>
                    <a:pt x="18750" y="20087"/>
                    <a:pt x="19050" y="19949"/>
                  </a:cubicBezTo>
                  <a:cubicBezTo>
                    <a:pt x="19200" y="19674"/>
                    <a:pt x="19200" y="19399"/>
                    <a:pt x="19350" y="19261"/>
                  </a:cubicBezTo>
                  <a:cubicBezTo>
                    <a:pt x="19650" y="19124"/>
                    <a:pt x="19950" y="19399"/>
                    <a:pt x="20250" y="19261"/>
                  </a:cubicBezTo>
                  <a:cubicBezTo>
                    <a:pt x="20550" y="18986"/>
                    <a:pt x="20850" y="18711"/>
                    <a:pt x="21000" y="184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7226510" y="3828555"/>
              <a:ext cx="376857" cy="571198"/>
            </a:xfrm>
            <a:custGeom>
              <a:rect b="b" l="l" r="r" t="t"/>
              <a:pathLst>
                <a:path extrusionOk="0" h="21600" w="21468">
                  <a:moveTo>
                    <a:pt x="1495" y="12784"/>
                  </a:moveTo>
                  <a:cubicBezTo>
                    <a:pt x="1329" y="13114"/>
                    <a:pt x="1495" y="13555"/>
                    <a:pt x="997" y="13776"/>
                  </a:cubicBezTo>
                  <a:lnTo>
                    <a:pt x="0" y="14547"/>
                  </a:lnTo>
                  <a:lnTo>
                    <a:pt x="0" y="20498"/>
                  </a:lnTo>
                  <a:lnTo>
                    <a:pt x="1329" y="21600"/>
                  </a:lnTo>
                  <a:cubicBezTo>
                    <a:pt x="1495" y="21159"/>
                    <a:pt x="1828" y="20718"/>
                    <a:pt x="2160" y="20278"/>
                  </a:cubicBezTo>
                  <a:cubicBezTo>
                    <a:pt x="2825" y="19727"/>
                    <a:pt x="3489" y="19286"/>
                    <a:pt x="4320" y="18845"/>
                  </a:cubicBezTo>
                  <a:cubicBezTo>
                    <a:pt x="4985" y="18294"/>
                    <a:pt x="5649" y="17853"/>
                    <a:pt x="6314" y="17412"/>
                  </a:cubicBezTo>
                  <a:cubicBezTo>
                    <a:pt x="6480" y="17302"/>
                    <a:pt x="6812" y="17192"/>
                    <a:pt x="7145" y="17082"/>
                  </a:cubicBezTo>
                  <a:cubicBezTo>
                    <a:pt x="7477" y="16861"/>
                    <a:pt x="7643" y="16531"/>
                    <a:pt x="7809" y="16420"/>
                  </a:cubicBezTo>
                  <a:cubicBezTo>
                    <a:pt x="8474" y="16090"/>
                    <a:pt x="8972" y="15980"/>
                    <a:pt x="9637" y="15759"/>
                  </a:cubicBezTo>
                  <a:cubicBezTo>
                    <a:pt x="10135" y="15539"/>
                    <a:pt x="10634" y="15539"/>
                    <a:pt x="10966" y="15318"/>
                  </a:cubicBezTo>
                  <a:cubicBezTo>
                    <a:pt x="11631" y="14988"/>
                    <a:pt x="11963" y="14547"/>
                    <a:pt x="12462" y="14106"/>
                  </a:cubicBezTo>
                  <a:cubicBezTo>
                    <a:pt x="12960" y="13665"/>
                    <a:pt x="13458" y="13224"/>
                    <a:pt x="13957" y="12784"/>
                  </a:cubicBezTo>
                  <a:cubicBezTo>
                    <a:pt x="14455" y="12233"/>
                    <a:pt x="14954" y="11682"/>
                    <a:pt x="15286" y="11241"/>
                  </a:cubicBezTo>
                  <a:cubicBezTo>
                    <a:pt x="15951" y="10580"/>
                    <a:pt x="16615" y="9918"/>
                    <a:pt x="17280" y="9257"/>
                  </a:cubicBezTo>
                  <a:cubicBezTo>
                    <a:pt x="17280" y="9147"/>
                    <a:pt x="17114" y="8927"/>
                    <a:pt x="17114" y="8816"/>
                  </a:cubicBezTo>
                  <a:cubicBezTo>
                    <a:pt x="17612" y="8155"/>
                    <a:pt x="18277" y="7604"/>
                    <a:pt x="18775" y="6943"/>
                  </a:cubicBezTo>
                  <a:cubicBezTo>
                    <a:pt x="18775" y="6833"/>
                    <a:pt x="18609" y="6612"/>
                    <a:pt x="18609" y="6502"/>
                  </a:cubicBezTo>
                  <a:cubicBezTo>
                    <a:pt x="18775" y="6392"/>
                    <a:pt x="19274" y="6282"/>
                    <a:pt x="19440" y="6061"/>
                  </a:cubicBezTo>
                  <a:cubicBezTo>
                    <a:pt x="19772" y="5731"/>
                    <a:pt x="19938" y="5290"/>
                    <a:pt x="20105" y="4959"/>
                  </a:cubicBezTo>
                  <a:cubicBezTo>
                    <a:pt x="20271" y="4629"/>
                    <a:pt x="20603" y="4298"/>
                    <a:pt x="20769" y="3967"/>
                  </a:cubicBezTo>
                  <a:cubicBezTo>
                    <a:pt x="20769" y="3527"/>
                    <a:pt x="20603" y="3086"/>
                    <a:pt x="20769" y="2755"/>
                  </a:cubicBezTo>
                  <a:cubicBezTo>
                    <a:pt x="20769" y="2535"/>
                    <a:pt x="21268" y="2314"/>
                    <a:pt x="21268" y="2094"/>
                  </a:cubicBezTo>
                  <a:cubicBezTo>
                    <a:pt x="21268" y="1763"/>
                    <a:pt x="21102" y="1433"/>
                    <a:pt x="21102" y="1102"/>
                  </a:cubicBezTo>
                  <a:cubicBezTo>
                    <a:pt x="21102" y="771"/>
                    <a:pt x="21600" y="551"/>
                    <a:pt x="21434" y="220"/>
                  </a:cubicBezTo>
                  <a:cubicBezTo>
                    <a:pt x="21268" y="0"/>
                    <a:pt x="20769" y="0"/>
                    <a:pt x="20437" y="0"/>
                  </a:cubicBezTo>
                  <a:cubicBezTo>
                    <a:pt x="20105" y="0"/>
                    <a:pt x="19938" y="110"/>
                    <a:pt x="19938" y="110"/>
                  </a:cubicBezTo>
                  <a:cubicBezTo>
                    <a:pt x="19606" y="220"/>
                    <a:pt x="19440" y="441"/>
                    <a:pt x="19274" y="551"/>
                  </a:cubicBezTo>
                  <a:cubicBezTo>
                    <a:pt x="18775" y="771"/>
                    <a:pt x="18111" y="771"/>
                    <a:pt x="17612" y="882"/>
                  </a:cubicBezTo>
                  <a:cubicBezTo>
                    <a:pt x="17280" y="992"/>
                    <a:pt x="17114" y="1102"/>
                    <a:pt x="16615" y="1212"/>
                  </a:cubicBezTo>
                  <a:cubicBezTo>
                    <a:pt x="16283" y="1212"/>
                    <a:pt x="15951" y="992"/>
                    <a:pt x="15618" y="992"/>
                  </a:cubicBezTo>
                  <a:cubicBezTo>
                    <a:pt x="15286" y="992"/>
                    <a:pt x="15120" y="1322"/>
                    <a:pt x="14788" y="1322"/>
                  </a:cubicBezTo>
                  <a:cubicBezTo>
                    <a:pt x="14289" y="1433"/>
                    <a:pt x="13791" y="1212"/>
                    <a:pt x="13292" y="1322"/>
                  </a:cubicBezTo>
                  <a:cubicBezTo>
                    <a:pt x="12794" y="1433"/>
                    <a:pt x="12462" y="1653"/>
                    <a:pt x="12129" y="1763"/>
                  </a:cubicBezTo>
                  <a:cubicBezTo>
                    <a:pt x="11631" y="1984"/>
                    <a:pt x="11132" y="2094"/>
                    <a:pt x="10634" y="2094"/>
                  </a:cubicBezTo>
                  <a:cubicBezTo>
                    <a:pt x="10468" y="2094"/>
                    <a:pt x="10135" y="1984"/>
                    <a:pt x="9803" y="1984"/>
                  </a:cubicBezTo>
                  <a:cubicBezTo>
                    <a:pt x="9305" y="2094"/>
                    <a:pt x="8806" y="2424"/>
                    <a:pt x="8142" y="2424"/>
                  </a:cubicBezTo>
                  <a:cubicBezTo>
                    <a:pt x="7643" y="2535"/>
                    <a:pt x="6978" y="2424"/>
                    <a:pt x="6480" y="2314"/>
                  </a:cubicBezTo>
                  <a:cubicBezTo>
                    <a:pt x="6148" y="2204"/>
                    <a:pt x="5815" y="1984"/>
                    <a:pt x="5649" y="1763"/>
                  </a:cubicBezTo>
                  <a:cubicBezTo>
                    <a:pt x="5483" y="1653"/>
                    <a:pt x="5815" y="1433"/>
                    <a:pt x="5649" y="1322"/>
                  </a:cubicBezTo>
                  <a:cubicBezTo>
                    <a:pt x="5317" y="1212"/>
                    <a:pt x="5151" y="1212"/>
                    <a:pt x="4818" y="1102"/>
                  </a:cubicBezTo>
                  <a:cubicBezTo>
                    <a:pt x="4652" y="1212"/>
                    <a:pt x="4486" y="1212"/>
                    <a:pt x="4320" y="1322"/>
                  </a:cubicBezTo>
                  <a:cubicBezTo>
                    <a:pt x="4154" y="1433"/>
                    <a:pt x="3988" y="1543"/>
                    <a:pt x="3822" y="1543"/>
                  </a:cubicBezTo>
                  <a:cubicBezTo>
                    <a:pt x="3489" y="1873"/>
                    <a:pt x="2825" y="2204"/>
                    <a:pt x="2991" y="2535"/>
                  </a:cubicBezTo>
                  <a:cubicBezTo>
                    <a:pt x="3157" y="2976"/>
                    <a:pt x="3988" y="3086"/>
                    <a:pt x="4320" y="3416"/>
                  </a:cubicBezTo>
                  <a:cubicBezTo>
                    <a:pt x="4486" y="3527"/>
                    <a:pt x="4486" y="3747"/>
                    <a:pt x="4652" y="3967"/>
                  </a:cubicBezTo>
                  <a:cubicBezTo>
                    <a:pt x="4985" y="4188"/>
                    <a:pt x="5151" y="4518"/>
                    <a:pt x="5649" y="4629"/>
                  </a:cubicBezTo>
                  <a:lnTo>
                    <a:pt x="12462" y="6392"/>
                  </a:lnTo>
                  <a:cubicBezTo>
                    <a:pt x="13126" y="6502"/>
                    <a:pt x="14954" y="5841"/>
                    <a:pt x="14455" y="6171"/>
                  </a:cubicBezTo>
                  <a:lnTo>
                    <a:pt x="8308" y="11131"/>
                  </a:lnTo>
                  <a:cubicBezTo>
                    <a:pt x="7809" y="11571"/>
                    <a:pt x="6646" y="11131"/>
                    <a:pt x="5982" y="11241"/>
                  </a:cubicBezTo>
                  <a:cubicBezTo>
                    <a:pt x="5151" y="11351"/>
                    <a:pt x="4486" y="11682"/>
                    <a:pt x="3655" y="11902"/>
                  </a:cubicBezTo>
                  <a:cubicBezTo>
                    <a:pt x="2991" y="12122"/>
                    <a:pt x="2160" y="12563"/>
                    <a:pt x="1495" y="127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6703117" y="5564019"/>
              <a:ext cx="85155" cy="94056"/>
            </a:xfrm>
            <a:custGeom>
              <a:rect b="b" l="l" r="r" t="t"/>
              <a:pathLst>
                <a:path extrusionOk="0" h="21431" w="21020">
                  <a:moveTo>
                    <a:pt x="13280" y="0"/>
                  </a:moveTo>
                  <a:cubicBezTo>
                    <a:pt x="16160" y="1350"/>
                    <a:pt x="18320" y="4050"/>
                    <a:pt x="20480" y="6075"/>
                  </a:cubicBezTo>
                  <a:cubicBezTo>
                    <a:pt x="21200" y="7425"/>
                    <a:pt x="21200" y="8775"/>
                    <a:pt x="20480" y="10125"/>
                  </a:cubicBezTo>
                  <a:cubicBezTo>
                    <a:pt x="19760" y="12150"/>
                    <a:pt x="18320" y="13500"/>
                    <a:pt x="16880" y="15525"/>
                  </a:cubicBezTo>
                  <a:cubicBezTo>
                    <a:pt x="16160" y="16200"/>
                    <a:pt x="15440" y="16200"/>
                    <a:pt x="14720" y="16200"/>
                  </a:cubicBezTo>
                  <a:cubicBezTo>
                    <a:pt x="13280" y="16200"/>
                    <a:pt x="11840" y="15525"/>
                    <a:pt x="11120" y="16200"/>
                  </a:cubicBezTo>
                  <a:cubicBezTo>
                    <a:pt x="9680" y="17550"/>
                    <a:pt x="9680" y="20250"/>
                    <a:pt x="8240" y="20925"/>
                  </a:cubicBezTo>
                  <a:cubicBezTo>
                    <a:pt x="7520" y="21600"/>
                    <a:pt x="6080" y="21600"/>
                    <a:pt x="5360" y="20925"/>
                  </a:cubicBezTo>
                  <a:cubicBezTo>
                    <a:pt x="3920" y="20250"/>
                    <a:pt x="3200" y="18900"/>
                    <a:pt x="2480" y="17550"/>
                  </a:cubicBezTo>
                  <a:cubicBezTo>
                    <a:pt x="1760" y="16200"/>
                    <a:pt x="1040" y="15525"/>
                    <a:pt x="320" y="14175"/>
                  </a:cubicBezTo>
                  <a:cubicBezTo>
                    <a:pt x="320" y="12825"/>
                    <a:pt x="-400" y="11475"/>
                    <a:pt x="320" y="10125"/>
                  </a:cubicBezTo>
                  <a:cubicBezTo>
                    <a:pt x="1040" y="9450"/>
                    <a:pt x="3200" y="9450"/>
                    <a:pt x="3920" y="8100"/>
                  </a:cubicBezTo>
                  <a:cubicBezTo>
                    <a:pt x="5360" y="6750"/>
                    <a:pt x="5360" y="4725"/>
                    <a:pt x="7520" y="3375"/>
                  </a:cubicBezTo>
                  <a:cubicBezTo>
                    <a:pt x="8240" y="2700"/>
                    <a:pt x="9680" y="2700"/>
                    <a:pt x="11120" y="2025"/>
                  </a:cubicBezTo>
                  <a:cubicBezTo>
                    <a:pt x="11840" y="2025"/>
                    <a:pt x="12560" y="0"/>
                    <a:pt x="1328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7" name="Google Shape;1127;p26"/>
            <p:cNvSpPr/>
            <p:nvPr/>
          </p:nvSpPr>
          <p:spPr>
            <a:xfrm>
              <a:off x="7160353" y="4567526"/>
              <a:ext cx="23906" cy="30208"/>
            </a:xfrm>
            <a:custGeom>
              <a:rect b="b" l="l" r="r" t="t"/>
              <a:pathLst>
                <a:path extrusionOk="0" h="17897" w="20365">
                  <a:moveTo>
                    <a:pt x="5965" y="186"/>
                  </a:moveTo>
                  <a:cubicBezTo>
                    <a:pt x="16765" y="3509"/>
                    <a:pt x="20365" y="11816"/>
                    <a:pt x="20365" y="16801"/>
                  </a:cubicBezTo>
                  <a:cubicBezTo>
                    <a:pt x="16765" y="20124"/>
                    <a:pt x="5965" y="15139"/>
                    <a:pt x="2365" y="11816"/>
                  </a:cubicBezTo>
                  <a:cubicBezTo>
                    <a:pt x="-1235" y="8493"/>
                    <a:pt x="-1235" y="-1476"/>
                    <a:pt x="5965" y="1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8" name="Google Shape;1128;p26"/>
            <p:cNvSpPr/>
            <p:nvPr/>
          </p:nvSpPr>
          <p:spPr>
            <a:xfrm>
              <a:off x="5186773" y="3094509"/>
              <a:ext cx="27185" cy="37366"/>
            </a:xfrm>
            <a:custGeom>
              <a:rect b="b" l="l" r="r" t="t"/>
              <a:pathLst>
                <a:path extrusionOk="0" h="19532" w="18583">
                  <a:moveTo>
                    <a:pt x="18583" y="1543"/>
                  </a:moveTo>
                  <a:cubicBezTo>
                    <a:pt x="18583" y="6171"/>
                    <a:pt x="18583" y="10800"/>
                    <a:pt x="14656" y="13886"/>
                  </a:cubicBezTo>
                  <a:cubicBezTo>
                    <a:pt x="12692" y="16971"/>
                    <a:pt x="2874" y="21600"/>
                    <a:pt x="910" y="18514"/>
                  </a:cubicBezTo>
                  <a:cubicBezTo>
                    <a:pt x="-3017" y="13886"/>
                    <a:pt x="6801" y="12343"/>
                    <a:pt x="10728" y="7714"/>
                  </a:cubicBezTo>
                  <a:cubicBezTo>
                    <a:pt x="12692" y="6171"/>
                    <a:pt x="12692" y="3086"/>
                    <a:pt x="14656" y="0"/>
                  </a:cubicBezTo>
                  <a:cubicBezTo>
                    <a:pt x="16619" y="0"/>
                    <a:pt x="18583" y="0"/>
                    <a:pt x="18583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29" name="Google Shape;1129;p26"/>
            <p:cNvSpPr/>
            <p:nvPr/>
          </p:nvSpPr>
          <p:spPr>
            <a:xfrm>
              <a:off x="5212289" y="3069847"/>
              <a:ext cx="23906" cy="23907"/>
            </a:xfrm>
            <a:custGeom>
              <a:rect b="b" l="l" r="r" t="t"/>
              <a:pathLst>
                <a:path extrusionOk="0" h="17042" w="18961">
                  <a:moveTo>
                    <a:pt x="18225" y="1988"/>
                  </a:moveTo>
                  <a:cubicBezTo>
                    <a:pt x="20925" y="1988"/>
                    <a:pt x="15525" y="9188"/>
                    <a:pt x="12825" y="11588"/>
                  </a:cubicBezTo>
                  <a:cubicBezTo>
                    <a:pt x="10125" y="13988"/>
                    <a:pt x="4725" y="18788"/>
                    <a:pt x="2025" y="16388"/>
                  </a:cubicBezTo>
                  <a:cubicBezTo>
                    <a:pt x="-675" y="13988"/>
                    <a:pt x="-675" y="9188"/>
                    <a:pt x="2025" y="6788"/>
                  </a:cubicBezTo>
                  <a:cubicBezTo>
                    <a:pt x="7425" y="1988"/>
                    <a:pt x="12825" y="-2812"/>
                    <a:pt x="18225" y="19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0" name="Google Shape;1130;p26"/>
            <p:cNvSpPr/>
            <p:nvPr/>
          </p:nvSpPr>
          <p:spPr>
            <a:xfrm>
              <a:off x="7299428" y="4842276"/>
              <a:ext cx="274642" cy="587965"/>
            </a:xfrm>
            <a:custGeom>
              <a:rect b="b" l="l" r="r" t="t"/>
              <a:pathLst>
                <a:path extrusionOk="0" h="21414" w="21409">
                  <a:moveTo>
                    <a:pt x="18417" y="12"/>
                  </a:moveTo>
                  <a:cubicBezTo>
                    <a:pt x="19326" y="224"/>
                    <a:pt x="19099" y="859"/>
                    <a:pt x="19326" y="1282"/>
                  </a:cubicBezTo>
                  <a:cubicBezTo>
                    <a:pt x="19554" y="1706"/>
                    <a:pt x="20008" y="2235"/>
                    <a:pt x="20463" y="2659"/>
                  </a:cubicBezTo>
                  <a:cubicBezTo>
                    <a:pt x="20691" y="3188"/>
                    <a:pt x="20918" y="3824"/>
                    <a:pt x="21145" y="4353"/>
                  </a:cubicBezTo>
                  <a:cubicBezTo>
                    <a:pt x="21373" y="4671"/>
                    <a:pt x="21373" y="4988"/>
                    <a:pt x="21373" y="5306"/>
                  </a:cubicBezTo>
                  <a:cubicBezTo>
                    <a:pt x="21373" y="5624"/>
                    <a:pt x="21600" y="6365"/>
                    <a:pt x="20918" y="6259"/>
                  </a:cubicBezTo>
                  <a:cubicBezTo>
                    <a:pt x="19781" y="6153"/>
                    <a:pt x="19781" y="5306"/>
                    <a:pt x="18872" y="5094"/>
                  </a:cubicBezTo>
                  <a:cubicBezTo>
                    <a:pt x="18417" y="4988"/>
                    <a:pt x="18872" y="5624"/>
                    <a:pt x="18872" y="5835"/>
                  </a:cubicBezTo>
                  <a:cubicBezTo>
                    <a:pt x="18872" y="6365"/>
                    <a:pt x="19554" y="6788"/>
                    <a:pt x="19326" y="7318"/>
                  </a:cubicBezTo>
                  <a:cubicBezTo>
                    <a:pt x="19326" y="7847"/>
                    <a:pt x="18644" y="8271"/>
                    <a:pt x="18417" y="8694"/>
                  </a:cubicBezTo>
                  <a:cubicBezTo>
                    <a:pt x="18189" y="8906"/>
                    <a:pt x="18417" y="9118"/>
                    <a:pt x="18417" y="9330"/>
                  </a:cubicBezTo>
                  <a:cubicBezTo>
                    <a:pt x="18189" y="9965"/>
                    <a:pt x="17962" y="10600"/>
                    <a:pt x="17280" y="11235"/>
                  </a:cubicBezTo>
                  <a:cubicBezTo>
                    <a:pt x="16825" y="11659"/>
                    <a:pt x="15688" y="11765"/>
                    <a:pt x="15234" y="12294"/>
                  </a:cubicBezTo>
                  <a:cubicBezTo>
                    <a:pt x="14779" y="12930"/>
                    <a:pt x="15234" y="13671"/>
                    <a:pt x="14779" y="14306"/>
                  </a:cubicBezTo>
                  <a:cubicBezTo>
                    <a:pt x="14324" y="15259"/>
                    <a:pt x="13642" y="16106"/>
                    <a:pt x="13187" y="16953"/>
                  </a:cubicBezTo>
                  <a:cubicBezTo>
                    <a:pt x="12733" y="17482"/>
                    <a:pt x="12505" y="17906"/>
                    <a:pt x="12278" y="18435"/>
                  </a:cubicBezTo>
                  <a:cubicBezTo>
                    <a:pt x="11823" y="19071"/>
                    <a:pt x="11823" y="19706"/>
                    <a:pt x="11141" y="20235"/>
                  </a:cubicBezTo>
                  <a:cubicBezTo>
                    <a:pt x="10914" y="20553"/>
                    <a:pt x="10232" y="20659"/>
                    <a:pt x="9549" y="20765"/>
                  </a:cubicBezTo>
                  <a:cubicBezTo>
                    <a:pt x="8867" y="20977"/>
                    <a:pt x="7958" y="20765"/>
                    <a:pt x="7276" y="20871"/>
                  </a:cubicBezTo>
                  <a:cubicBezTo>
                    <a:pt x="7048" y="20977"/>
                    <a:pt x="7276" y="21506"/>
                    <a:pt x="6821" y="21400"/>
                  </a:cubicBezTo>
                  <a:cubicBezTo>
                    <a:pt x="5229" y="21400"/>
                    <a:pt x="3638" y="21082"/>
                    <a:pt x="2274" y="20765"/>
                  </a:cubicBezTo>
                  <a:cubicBezTo>
                    <a:pt x="1592" y="20447"/>
                    <a:pt x="1137" y="20024"/>
                    <a:pt x="909" y="19600"/>
                  </a:cubicBezTo>
                  <a:cubicBezTo>
                    <a:pt x="682" y="19282"/>
                    <a:pt x="909" y="18965"/>
                    <a:pt x="909" y="18541"/>
                  </a:cubicBezTo>
                  <a:cubicBezTo>
                    <a:pt x="909" y="18330"/>
                    <a:pt x="1364" y="18224"/>
                    <a:pt x="1364" y="18012"/>
                  </a:cubicBezTo>
                  <a:cubicBezTo>
                    <a:pt x="1137" y="17694"/>
                    <a:pt x="455" y="17377"/>
                    <a:pt x="227" y="17059"/>
                  </a:cubicBezTo>
                  <a:cubicBezTo>
                    <a:pt x="0" y="16635"/>
                    <a:pt x="0" y="16212"/>
                    <a:pt x="0" y="15788"/>
                  </a:cubicBezTo>
                  <a:cubicBezTo>
                    <a:pt x="0" y="15471"/>
                    <a:pt x="227" y="15153"/>
                    <a:pt x="682" y="14835"/>
                  </a:cubicBezTo>
                  <a:cubicBezTo>
                    <a:pt x="909" y="14624"/>
                    <a:pt x="1592" y="14624"/>
                    <a:pt x="1819" y="14412"/>
                  </a:cubicBezTo>
                  <a:cubicBezTo>
                    <a:pt x="2046" y="14200"/>
                    <a:pt x="2046" y="13882"/>
                    <a:pt x="2274" y="13671"/>
                  </a:cubicBezTo>
                  <a:cubicBezTo>
                    <a:pt x="2501" y="13353"/>
                    <a:pt x="2956" y="13035"/>
                    <a:pt x="3411" y="12824"/>
                  </a:cubicBezTo>
                  <a:cubicBezTo>
                    <a:pt x="3638" y="12506"/>
                    <a:pt x="3865" y="12294"/>
                    <a:pt x="3865" y="12082"/>
                  </a:cubicBezTo>
                  <a:cubicBezTo>
                    <a:pt x="3865" y="11659"/>
                    <a:pt x="3183" y="11341"/>
                    <a:pt x="2956" y="11024"/>
                  </a:cubicBezTo>
                  <a:cubicBezTo>
                    <a:pt x="2956" y="10812"/>
                    <a:pt x="2956" y="10600"/>
                    <a:pt x="2956" y="10388"/>
                  </a:cubicBezTo>
                  <a:cubicBezTo>
                    <a:pt x="2956" y="10071"/>
                    <a:pt x="2501" y="9753"/>
                    <a:pt x="2501" y="9435"/>
                  </a:cubicBezTo>
                  <a:cubicBezTo>
                    <a:pt x="2501" y="9330"/>
                    <a:pt x="2728" y="9224"/>
                    <a:pt x="2728" y="9118"/>
                  </a:cubicBezTo>
                  <a:cubicBezTo>
                    <a:pt x="2728" y="8906"/>
                    <a:pt x="2274" y="8800"/>
                    <a:pt x="2501" y="8588"/>
                  </a:cubicBezTo>
                  <a:cubicBezTo>
                    <a:pt x="2728" y="8059"/>
                    <a:pt x="3638" y="7741"/>
                    <a:pt x="4093" y="7318"/>
                  </a:cubicBezTo>
                  <a:cubicBezTo>
                    <a:pt x="4320" y="7000"/>
                    <a:pt x="3865" y="6682"/>
                    <a:pt x="4320" y="6471"/>
                  </a:cubicBezTo>
                  <a:cubicBezTo>
                    <a:pt x="4547" y="6365"/>
                    <a:pt x="5229" y="6471"/>
                    <a:pt x="5684" y="6471"/>
                  </a:cubicBezTo>
                  <a:cubicBezTo>
                    <a:pt x="6139" y="6471"/>
                    <a:pt x="6366" y="6365"/>
                    <a:pt x="6821" y="6259"/>
                  </a:cubicBezTo>
                  <a:cubicBezTo>
                    <a:pt x="7276" y="6153"/>
                    <a:pt x="7731" y="5941"/>
                    <a:pt x="8413" y="5835"/>
                  </a:cubicBezTo>
                  <a:cubicBezTo>
                    <a:pt x="8640" y="5835"/>
                    <a:pt x="8867" y="5941"/>
                    <a:pt x="9095" y="6047"/>
                  </a:cubicBezTo>
                  <a:cubicBezTo>
                    <a:pt x="9549" y="6153"/>
                    <a:pt x="10232" y="6682"/>
                    <a:pt x="10686" y="6471"/>
                  </a:cubicBezTo>
                  <a:cubicBezTo>
                    <a:pt x="10914" y="6153"/>
                    <a:pt x="9549" y="5835"/>
                    <a:pt x="9777" y="5518"/>
                  </a:cubicBezTo>
                  <a:cubicBezTo>
                    <a:pt x="9777" y="5306"/>
                    <a:pt x="10459" y="5306"/>
                    <a:pt x="11141" y="5200"/>
                  </a:cubicBezTo>
                  <a:cubicBezTo>
                    <a:pt x="11368" y="5200"/>
                    <a:pt x="11596" y="5200"/>
                    <a:pt x="11823" y="5200"/>
                  </a:cubicBezTo>
                  <a:cubicBezTo>
                    <a:pt x="12278" y="4988"/>
                    <a:pt x="11823" y="4459"/>
                    <a:pt x="12505" y="4353"/>
                  </a:cubicBezTo>
                  <a:cubicBezTo>
                    <a:pt x="12733" y="4353"/>
                    <a:pt x="12278" y="5094"/>
                    <a:pt x="12733" y="4988"/>
                  </a:cubicBezTo>
                  <a:cubicBezTo>
                    <a:pt x="13187" y="4882"/>
                    <a:pt x="13187" y="4353"/>
                    <a:pt x="13642" y="4247"/>
                  </a:cubicBezTo>
                  <a:cubicBezTo>
                    <a:pt x="13869" y="4141"/>
                    <a:pt x="14097" y="4671"/>
                    <a:pt x="14324" y="4565"/>
                  </a:cubicBezTo>
                  <a:cubicBezTo>
                    <a:pt x="14779" y="4459"/>
                    <a:pt x="14552" y="4141"/>
                    <a:pt x="14324" y="4035"/>
                  </a:cubicBezTo>
                  <a:cubicBezTo>
                    <a:pt x="14324" y="3930"/>
                    <a:pt x="13869" y="3930"/>
                    <a:pt x="13642" y="3824"/>
                  </a:cubicBezTo>
                  <a:cubicBezTo>
                    <a:pt x="13415" y="3718"/>
                    <a:pt x="13415" y="3506"/>
                    <a:pt x="13642" y="3506"/>
                  </a:cubicBezTo>
                  <a:cubicBezTo>
                    <a:pt x="13869" y="3400"/>
                    <a:pt x="14552" y="3612"/>
                    <a:pt x="14552" y="3506"/>
                  </a:cubicBezTo>
                  <a:cubicBezTo>
                    <a:pt x="14779" y="3294"/>
                    <a:pt x="14097" y="3188"/>
                    <a:pt x="14097" y="2977"/>
                  </a:cubicBezTo>
                  <a:cubicBezTo>
                    <a:pt x="14097" y="2765"/>
                    <a:pt x="13869" y="2447"/>
                    <a:pt x="14097" y="2341"/>
                  </a:cubicBezTo>
                  <a:cubicBezTo>
                    <a:pt x="14552" y="2341"/>
                    <a:pt x="14552" y="2765"/>
                    <a:pt x="15006" y="2765"/>
                  </a:cubicBezTo>
                  <a:cubicBezTo>
                    <a:pt x="15234" y="2765"/>
                    <a:pt x="15234" y="2553"/>
                    <a:pt x="15461" y="2447"/>
                  </a:cubicBezTo>
                  <a:cubicBezTo>
                    <a:pt x="15688" y="2341"/>
                    <a:pt x="16143" y="2235"/>
                    <a:pt x="16371" y="2130"/>
                  </a:cubicBezTo>
                  <a:cubicBezTo>
                    <a:pt x="16598" y="2024"/>
                    <a:pt x="16598" y="1812"/>
                    <a:pt x="16825" y="1706"/>
                  </a:cubicBezTo>
                  <a:cubicBezTo>
                    <a:pt x="16825" y="1494"/>
                    <a:pt x="16825" y="1282"/>
                    <a:pt x="16825" y="1177"/>
                  </a:cubicBezTo>
                  <a:cubicBezTo>
                    <a:pt x="16598" y="965"/>
                    <a:pt x="16143" y="859"/>
                    <a:pt x="16371" y="753"/>
                  </a:cubicBezTo>
                  <a:cubicBezTo>
                    <a:pt x="16371" y="541"/>
                    <a:pt x="16825" y="753"/>
                    <a:pt x="17053" y="753"/>
                  </a:cubicBezTo>
                  <a:cubicBezTo>
                    <a:pt x="17507" y="541"/>
                    <a:pt x="17962" y="-94"/>
                    <a:pt x="18417" y="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6881117" y="2985131"/>
              <a:ext cx="99899" cy="155560"/>
            </a:xfrm>
            <a:custGeom>
              <a:rect b="b" l="l" r="r" t="t"/>
              <a:pathLst>
                <a:path extrusionOk="0" h="21600" w="21137">
                  <a:moveTo>
                    <a:pt x="21137" y="10596"/>
                  </a:moveTo>
                  <a:cubicBezTo>
                    <a:pt x="19903" y="11004"/>
                    <a:pt x="18668" y="11819"/>
                    <a:pt x="18668" y="12634"/>
                  </a:cubicBezTo>
                  <a:cubicBezTo>
                    <a:pt x="18051" y="13857"/>
                    <a:pt x="19286" y="14672"/>
                    <a:pt x="18668" y="15894"/>
                  </a:cubicBezTo>
                  <a:cubicBezTo>
                    <a:pt x="18668" y="16302"/>
                    <a:pt x="16817" y="16709"/>
                    <a:pt x="16817" y="17525"/>
                  </a:cubicBezTo>
                  <a:cubicBezTo>
                    <a:pt x="16817" y="18747"/>
                    <a:pt x="17434" y="19562"/>
                    <a:pt x="17434" y="20785"/>
                  </a:cubicBezTo>
                  <a:cubicBezTo>
                    <a:pt x="17434" y="21192"/>
                    <a:pt x="17434" y="21600"/>
                    <a:pt x="16817" y="21600"/>
                  </a:cubicBezTo>
                  <a:cubicBezTo>
                    <a:pt x="14966" y="21192"/>
                    <a:pt x="12497" y="20377"/>
                    <a:pt x="11263" y="19155"/>
                  </a:cubicBezTo>
                  <a:cubicBezTo>
                    <a:pt x="10028" y="18747"/>
                    <a:pt x="10646" y="17525"/>
                    <a:pt x="10028" y="16709"/>
                  </a:cubicBezTo>
                  <a:cubicBezTo>
                    <a:pt x="8177" y="15079"/>
                    <a:pt x="5708" y="13449"/>
                    <a:pt x="3857" y="11819"/>
                  </a:cubicBezTo>
                  <a:cubicBezTo>
                    <a:pt x="3240" y="11411"/>
                    <a:pt x="3857" y="10596"/>
                    <a:pt x="3857" y="10189"/>
                  </a:cubicBezTo>
                  <a:cubicBezTo>
                    <a:pt x="3240" y="9374"/>
                    <a:pt x="2623" y="8151"/>
                    <a:pt x="2006" y="7336"/>
                  </a:cubicBezTo>
                  <a:cubicBezTo>
                    <a:pt x="1388" y="6113"/>
                    <a:pt x="154" y="5298"/>
                    <a:pt x="154" y="4075"/>
                  </a:cubicBezTo>
                  <a:cubicBezTo>
                    <a:pt x="154" y="2853"/>
                    <a:pt x="-463" y="1630"/>
                    <a:pt x="771" y="815"/>
                  </a:cubicBezTo>
                  <a:cubicBezTo>
                    <a:pt x="2006" y="0"/>
                    <a:pt x="3857" y="0"/>
                    <a:pt x="5091" y="0"/>
                  </a:cubicBezTo>
                  <a:cubicBezTo>
                    <a:pt x="6943" y="0"/>
                    <a:pt x="8794" y="815"/>
                    <a:pt x="10028" y="815"/>
                  </a:cubicBezTo>
                  <a:cubicBezTo>
                    <a:pt x="11880" y="815"/>
                    <a:pt x="13114" y="408"/>
                    <a:pt x="14348" y="408"/>
                  </a:cubicBezTo>
                  <a:lnTo>
                    <a:pt x="21137" y="10596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7328496" y="1791695"/>
              <a:ext cx="1422013" cy="746855"/>
            </a:xfrm>
            <a:custGeom>
              <a:rect b="b" l="l" r="r" t="t"/>
              <a:pathLst>
                <a:path extrusionOk="0" h="21549" w="21565">
                  <a:moveTo>
                    <a:pt x="21565" y="9619"/>
                  </a:moveTo>
                  <a:cubicBezTo>
                    <a:pt x="21476" y="9703"/>
                    <a:pt x="21388" y="9703"/>
                    <a:pt x="21344" y="9872"/>
                  </a:cubicBezTo>
                  <a:cubicBezTo>
                    <a:pt x="21299" y="10041"/>
                    <a:pt x="21344" y="10125"/>
                    <a:pt x="21344" y="10294"/>
                  </a:cubicBezTo>
                  <a:cubicBezTo>
                    <a:pt x="21344" y="10462"/>
                    <a:pt x="21388" y="10631"/>
                    <a:pt x="21299" y="10716"/>
                  </a:cubicBezTo>
                  <a:cubicBezTo>
                    <a:pt x="21211" y="10800"/>
                    <a:pt x="20990" y="10547"/>
                    <a:pt x="20901" y="10716"/>
                  </a:cubicBezTo>
                  <a:cubicBezTo>
                    <a:pt x="20813" y="10969"/>
                    <a:pt x="20813" y="11391"/>
                    <a:pt x="20857" y="11644"/>
                  </a:cubicBezTo>
                  <a:cubicBezTo>
                    <a:pt x="20857" y="11981"/>
                    <a:pt x="20990" y="12234"/>
                    <a:pt x="20990" y="12572"/>
                  </a:cubicBezTo>
                  <a:cubicBezTo>
                    <a:pt x="20945" y="12741"/>
                    <a:pt x="20857" y="12741"/>
                    <a:pt x="20768" y="12825"/>
                  </a:cubicBezTo>
                  <a:cubicBezTo>
                    <a:pt x="20591" y="12909"/>
                    <a:pt x="20370" y="12994"/>
                    <a:pt x="20193" y="12909"/>
                  </a:cubicBezTo>
                  <a:cubicBezTo>
                    <a:pt x="20016" y="12909"/>
                    <a:pt x="19795" y="12488"/>
                    <a:pt x="19617" y="12656"/>
                  </a:cubicBezTo>
                  <a:cubicBezTo>
                    <a:pt x="19440" y="12825"/>
                    <a:pt x="19485" y="13331"/>
                    <a:pt x="19485" y="13669"/>
                  </a:cubicBezTo>
                  <a:cubicBezTo>
                    <a:pt x="19440" y="14091"/>
                    <a:pt x="19396" y="14512"/>
                    <a:pt x="19440" y="14934"/>
                  </a:cubicBezTo>
                  <a:cubicBezTo>
                    <a:pt x="19440" y="15188"/>
                    <a:pt x="19573" y="15272"/>
                    <a:pt x="19573" y="15441"/>
                  </a:cubicBezTo>
                  <a:cubicBezTo>
                    <a:pt x="19529" y="15525"/>
                    <a:pt x="19440" y="15525"/>
                    <a:pt x="19396" y="15525"/>
                  </a:cubicBezTo>
                  <a:cubicBezTo>
                    <a:pt x="19308" y="15441"/>
                    <a:pt x="19219" y="15272"/>
                    <a:pt x="19086" y="15272"/>
                  </a:cubicBezTo>
                  <a:cubicBezTo>
                    <a:pt x="18954" y="15272"/>
                    <a:pt x="18865" y="15525"/>
                    <a:pt x="18732" y="15525"/>
                  </a:cubicBezTo>
                  <a:cubicBezTo>
                    <a:pt x="18555" y="15609"/>
                    <a:pt x="18378" y="15609"/>
                    <a:pt x="18245" y="15694"/>
                  </a:cubicBezTo>
                  <a:cubicBezTo>
                    <a:pt x="18201" y="15694"/>
                    <a:pt x="18068" y="15778"/>
                    <a:pt x="18113" y="15863"/>
                  </a:cubicBezTo>
                  <a:cubicBezTo>
                    <a:pt x="18201" y="16031"/>
                    <a:pt x="18334" y="15863"/>
                    <a:pt x="18378" y="16031"/>
                  </a:cubicBezTo>
                  <a:cubicBezTo>
                    <a:pt x="18422" y="16031"/>
                    <a:pt x="18378" y="16200"/>
                    <a:pt x="18378" y="16284"/>
                  </a:cubicBezTo>
                  <a:cubicBezTo>
                    <a:pt x="18378" y="16538"/>
                    <a:pt x="18378" y="16875"/>
                    <a:pt x="18422" y="17128"/>
                  </a:cubicBezTo>
                  <a:cubicBezTo>
                    <a:pt x="18511" y="17550"/>
                    <a:pt x="18688" y="17803"/>
                    <a:pt x="18732" y="18225"/>
                  </a:cubicBezTo>
                  <a:cubicBezTo>
                    <a:pt x="18732" y="18478"/>
                    <a:pt x="18555" y="18647"/>
                    <a:pt x="18511" y="18816"/>
                  </a:cubicBezTo>
                  <a:cubicBezTo>
                    <a:pt x="18511" y="18984"/>
                    <a:pt x="18511" y="19238"/>
                    <a:pt x="18555" y="19406"/>
                  </a:cubicBezTo>
                  <a:cubicBezTo>
                    <a:pt x="18511" y="19406"/>
                    <a:pt x="18467" y="19406"/>
                    <a:pt x="18422" y="19322"/>
                  </a:cubicBezTo>
                  <a:cubicBezTo>
                    <a:pt x="18334" y="19322"/>
                    <a:pt x="18201" y="19322"/>
                    <a:pt x="18113" y="19153"/>
                  </a:cubicBezTo>
                  <a:cubicBezTo>
                    <a:pt x="18068" y="19069"/>
                    <a:pt x="18113" y="18900"/>
                    <a:pt x="18068" y="18816"/>
                  </a:cubicBezTo>
                  <a:cubicBezTo>
                    <a:pt x="18024" y="18731"/>
                    <a:pt x="17980" y="18816"/>
                    <a:pt x="17935" y="18816"/>
                  </a:cubicBezTo>
                  <a:cubicBezTo>
                    <a:pt x="17847" y="18816"/>
                    <a:pt x="17758" y="18647"/>
                    <a:pt x="17670" y="18647"/>
                  </a:cubicBezTo>
                  <a:cubicBezTo>
                    <a:pt x="17537" y="18563"/>
                    <a:pt x="17404" y="18647"/>
                    <a:pt x="17227" y="18647"/>
                  </a:cubicBezTo>
                  <a:cubicBezTo>
                    <a:pt x="17050" y="18647"/>
                    <a:pt x="16917" y="18647"/>
                    <a:pt x="16740" y="18563"/>
                  </a:cubicBezTo>
                  <a:cubicBezTo>
                    <a:pt x="16608" y="18563"/>
                    <a:pt x="16475" y="18563"/>
                    <a:pt x="16342" y="18563"/>
                  </a:cubicBezTo>
                  <a:cubicBezTo>
                    <a:pt x="16298" y="18563"/>
                    <a:pt x="16298" y="18731"/>
                    <a:pt x="16298" y="18731"/>
                  </a:cubicBezTo>
                  <a:cubicBezTo>
                    <a:pt x="16121" y="18731"/>
                    <a:pt x="15944" y="18647"/>
                    <a:pt x="15811" y="18563"/>
                  </a:cubicBezTo>
                  <a:cubicBezTo>
                    <a:pt x="15634" y="18478"/>
                    <a:pt x="15501" y="18225"/>
                    <a:pt x="15368" y="18141"/>
                  </a:cubicBezTo>
                  <a:cubicBezTo>
                    <a:pt x="15280" y="18056"/>
                    <a:pt x="15147" y="18141"/>
                    <a:pt x="15058" y="18225"/>
                  </a:cubicBezTo>
                  <a:cubicBezTo>
                    <a:pt x="14970" y="18225"/>
                    <a:pt x="14881" y="18309"/>
                    <a:pt x="14881" y="18478"/>
                  </a:cubicBezTo>
                  <a:cubicBezTo>
                    <a:pt x="14837" y="18647"/>
                    <a:pt x="14926" y="18900"/>
                    <a:pt x="14881" y="19153"/>
                  </a:cubicBezTo>
                  <a:cubicBezTo>
                    <a:pt x="14837" y="19238"/>
                    <a:pt x="14749" y="19238"/>
                    <a:pt x="14660" y="19238"/>
                  </a:cubicBezTo>
                  <a:cubicBezTo>
                    <a:pt x="14439" y="19153"/>
                    <a:pt x="14262" y="18984"/>
                    <a:pt x="14040" y="18900"/>
                  </a:cubicBezTo>
                  <a:cubicBezTo>
                    <a:pt x="13996" y="18900"/>
                    <a:pt x="13908" y="18900"/>
                    <a:pt x="13819" y="18984"/>
                  </a:cubicBezTo>
                  <a:cubicBezTo>
                    <a:pt x="13731" y="19069"/>
                    <a:pt x="13642" y="19238"/>
                    <a:pt x="13554" y="19406"/>
                  </a:cubicBezTo>
                  <a:cubicBezTo>
                    <a:pt x="13465" y="19659"/>
                    <a:pt x="13421" y="19913"/>
                    <a:pt x="13288" y="20081"/>
                  </a:cubicBezTo>
                  <a:cubicBezTo>
                    <a:pt x="13244" y="20166"/>
                    <a:pt x="13199" y="19828"/>
                    <a:pt x="13155" y="19828"/>
                  </a:cubicBezTo>
                  <a:cubicBezTo>
                    <a:pt x="13022" y="19913"/>
                    <a:pt x="12978" y="20166"/>
                    <a:pt x="12890" y="20334"/>
                  </a:cubicBezTo>
                  <a:cubicBezTo>
                    <a:pt x="12757" y="20756"/>
                    <a:pt x="12668" y="21262"/>
                    <a:pt x="12447" y="21516"/>
                  </a:cubicBezTo>
                  <a:cubicBezTo>
                    <a:pt x="12358" y="21600"/>
                    <a:pt x="12226" y="21516"/>
                    <a:pt x="12137" y="21347"/>
                  </a:cubicBezTo>
                  <a:cubicBezTo>
                    <a:pt x="12093" y="21262"/>
                    <a:pt x="12226" y="21009"/>
                    <a:pt x="12137" y="20925"/>
                  </a:cubicBezTo>
                  <a:cubicBezTo>
                    <a:pt x="12093" y="20841"/>
                    <a:pt x="11960" y="21009"/>
                    <a:pt x="11872" y="21009"/>
                  </a:cubicBezTo>
                  <a:cubicBezTo>
                    <a:pt x="11739" y="21094"/>
                    <a:pt x="11562" y="21178"/>
                    <a:pt x="11385" y="21094"/>
                  </a:cubicBezTo>
                  <a:cubicBezTo>
                    <a:pt x="11340" y="21094"/>
                    <a:pt x="11252" y="21009"/>
                    <a:pt x="11208" y="20925"/>
                  </a:cubicBezTo>
                  <a:cubicBezTo>
                    <a:pt x="11163" y="20756"/>
                    <a:pt x="11208" y="20503"/>
                    <a:pt x="11119" y="20419"/>
                  </a:cubicBezTo>
                  <a:cubicBezTo>
                    <a:pt x="11075" y="20334"/>
                    <a:pt x="10942" y="20503"/>
                    <a:pt x="10898" y="20419"/>
                  </a:cubicBezTo>
                  <a:cubicBezTo>
                    <a:pt x="10809" y="20250"/>
                    <a:pt x="10809" y="19913"/>
                    <a:pt x="10809" y="19659"/>
                  </a:cubicBezTo>
                  <a:cubicBezTo>
                    <a:pt x="10809" y="19575"/>
                    <a:pt x="10898" y="19491"/>
                    <a:pt x="10898" y="19322"/>
                  </a:cubicBezTo>
                  <a:cubicBezTo>
                    <a:pt x="10898" y="19153"/>
                    <a:pt x="10898" y="18984"/>
                    <a:pt x="10854" y="18816"/>
                  </a:cubicBezTo>
                  <a:cubicBezTo>
                    <a:pt x="10765" y="18563"/>
                    <a:pt x="10721" y="18225"/>
                    <a:pt x="10588" y="17972"/>
                  </a:cubicBezTo>
                  <a:cubicBezTo>
                    <a:pt x="10544" y="17887"/>
                    <a:pt x="10455" y="18056"/>
                    <a:pt x="10411" y="17972"/>
                  </a:cubicBezTo>
                  <a:cubicBezTo>
                    <a:pt x="10322" y="17887"/>
                    <a:pt x="10411" y="17550"/>
                    <a:pt x="10322" y="17466"/>
                  </a:cubicBezTo>
                  <a:cubicBezTo>
                    <a:pt x="10190" y="17466"/>
                    <a:pt x="10101" y="17887"/>
                    <a:pt x="9968" y="17803"/>
                  </a:cubicBezTo>
                  <a:lnTo>
                    <a:pt x="8995" y="17634"/>
                  </a:lnTo>
                  <a:cubicBezTo>
                    <a:pt x="8817" y="17719"/>
                    <a:pt x="8640" y="17803"/>
                    <a:pt x="8508" y="17887"/>
                  </a:cubicBezTo>
                  <a:cubicBezTo>
                    <a:pt x="8375" y="17466"/>
                    <a:pt x="8286" y="17044"/>
                    <a:pt x="8154" y="16622"/>
                  </a:cubicBezTo>
                  <a:cubicBezTo>
                    <a:pt x="7711" y="15947"/>
                    <a:pt x="7224" y="15272"/>
                    <a:pt x="6737" y="14597"/>
                  </a:cubicBezTo>
                  <a:cubicBezTo>
                    <a:pt x="6516" y="14681"/>
                    <a:pt x="6295" y="14766"/>
                    <a:pt x="6073" y="14850"/>
                  </a:cubicBezTo>
                  <a:cubicBezTo>
                    <a:pt x="5852" y="15019"/>
                    <a:pt x="5631" y="15188"/>
                    <a:pt x="5409" y="15356"/>
                  </a:cubicBezTo>
                  <a:cubicBezTo>
                    <a:pt x="5454" y="17128"/>
                    <a:pt x="5542" y="18984"/>
                    <a:pt x="5586" y="20756"/>
                  </a:cubicBezTo>
                  <a:cubicBezTo>
                    <a:pt x="5542" y="20841"/>
                    <a:pt x="5498" y="20841"/>
                    <a:pt x="5409" y="20841"/>
                  </a:cubicBezTo>
                  <a:cubicBezTo>
                    <a:pt x="5365" y="20841"/>
                    <a:pt x="5276" y="20925"/>
                    <a:pt x="5232" y="20841"/>
                  </a:cubicBezTo>
                  <a:cubicBezTo>
                    <a:pt x="5099" y="20672"/>
                    <a:pt x="5055" y="20419"/>
                    <a:pt x="5011" y="20250"/>
                  </a:cubicBezTo>
                  <a:cubicBezTo>
                    <a:pt x="4922" y="19997"/>
                    <a:pt x="4922" y="19744"/>
                    <a:pt x="4834" y="19575"/>
                  </a:cubicBezTo>
                  <a:cubicBezTo>
                    <a:pt x="4745" y="19406"/>
                    <a:pt x="4568" y="19406"/>
                    <a:pt x="4435" y="19322"/>
                  </a:cubicBezTo>
                  <a:cubicBezTo>
                    <a:pt x="4347" y="19322"/>
                    <a:pt x="4214" y="19322"/>
                    <a:pt x="4126" y="19322"/>
                  </a:cubicBezTo>
                  <a:cubicBezTo>
                    <a:pt x="3993" y="19406"/>
                    <a:pt x="3904" y="19575"/>
                    <a:pt x="3860" y="19744"/>
                  </a:cubicBezTo>
                  <a:cubicBezTo>
                    <a:pt x="3772" y="19828"/>
                    <a:pt x="3772" y="19997"/>
                    <a:pt x="3727" y="20166"/>
                  </a:cubicBezTo>
                  <a:cubicBezTo>
                    <a:pt x="3683" y="19913"/>
                    <a:pt x="3550" y="19744"/>
                    <a:pt x="3595" y="19491"/>
                  </a:cubicBezTo>
                  <a:cubicBezTo>
                    <a:pt x="3595" y="19238"/>
                    <a:pt x="3772" y="19153"/>
                    <a:pt x="3772" y="18900"/>
                  </a:cubicBezTo>
                  <a:cubicBezTo>
                    <a:pt x="3772" y="18731"/>
                    <a:pt x="3683" y="18731"/>
                    <a:pt x="3595" y="18647"/>
                  </a:cubicBezTo>
                  <a:cubicBezTo>
                    <a:pt x="3506" y="18647"/>
                    <a:pt x="3373" y="18647"/>
                    <a:pt x="3285" y="18563"/>
                  </a:cubicBezTo>
                  <a:cubicBezTo>
                    <a:pt x="3196" y="18478"/>
                    <a:pt x="3240" y="18309"/>
                    <a:pt x="3152" y="18225"/>
                  </a:cubicBezTo>
                  <a:cubicBezTo>
                    <a:pt x="3108" y="18141"/>
                    <a:pt x="3019" y="18225"/>
                    <a:pt x="2975" y="18141"/>
                  </a:cubicBezTo>
                  <a:cubicBezTo>
                    <a:pt x="2886" y="17972"/>
                    <a:pt x="2975" y="17803"/>
                    <a:pt x="2975" y="17634"/>
                  </a:cubicBezTo>
                  <a:cubicBezTo>
                    <a:pt x="2886" y="17297"/>
                    <a:pt x="2798" y="16959"/>
                    <a:pt x="2665" y="16706"/>
                  </a:cubicBezTo>
                  <a:cubicBezTo>
                    <a:pt x="2576" y="16453"/>
                    <a:pt x="2399" y="16538"/>
                    <a:pt x="2311" y="16369"/>
                  </a:cubicBezTo>
                  <a:cubicBezTo>
                    <a:pt x="2267" y="16200"/>
                    <a:pt x="2399" y="16031"/>
                    <a:pt x="2444" y="16031"/>
                  </a:cubicBezTo>
                  <a:cubicBezTo>
                    <a:pt x="2576" y="15947"/>
                    <a:pt x="2709" y="16116"/>
                    <a:pt x="2842" y="16200"/>
                  </a:cubicBezTo>
                  <a:cubicBezTo>
                    <a:pt x="2886" y="16200"/>
                    <a:pt x="3019" y="16284"/>
                    <a:pt x="2975" y="16200"/>
                  </a:cubicBezTo>
                  <a:cubicBezTo>
                    <a:pt x="2931" y="15947"/>
                    <a:pt x="2709" y="15947"/>
                    <a:pt x="2665" y="15694"/>
                  </a:cubicBezTo>
                  <a:cubicBezTo>
                    <a:pt x="2665" y="15441"/>
                    <a:pt x="2754" y="15103"/>
                    <a:pt x="2886" y="15019"/>
                  </a:cubicBezTo>
                  <a:cubicBezTo>
                    <a:pt x="3063" y="14850"/>
                    <a:pt x="3285" y="14850"/>
                    <a:pt x="3506" y="14850"/>
                  </a:cubicBezTo>
                  <a:cubicBezTo>
                    <a:pt x="3639" y="14850"/>
                    <a:pt x="3860" y="15188"/>
                    <a:pt x="3860" y="14934"/>
                  </a:cubicBezTo>
                  <a:cubicBezTo>
                    <a:pt x="3904" y="14766"/>
                    <a:pt x="3595" y="14766"/>
                    <a:pt x="3595" y="14597"/>
                  </a:cubicBezTo>
                  <a:cubicBezTo>
                    <a:pt x="3550" y="14259"/>
                    <a:pt x="3727" y="14091"/>
                    <a:pt x="3772" y="13837"/>
                  </a:cubicBezTo>
                  <a:cubicBezTo>
                    <a:pt x="3772" y="13500"/>
                    <a:pt x="3860" y="13162"/>
                    <a:pt x="3772" y="12909"/>
                  </a:cubicBezTo>
                  <a:cubicBezTo>
                    <a:pt x="3683" y="12656"/>
                    <a:pt x="3462" y="12741"/>
                    <a:pt x="3285" y="12741"/>
                  </a:cubicBezTo>
                  <a:cubicBezTo>
                    <a:pt x="3240" y="12741"/>
                    <a:pt x="3285" y="12994"/>
                    <a:pt x="3240" y="12994"/>
                  </a:cubicBezTo>
                  <a:cubicBezTo>
                    <a:pt x="3108" y="13078"/>
                    <a:pt x="3019" y="12909"/>
                    <a:pt x="2886" y="12825"/>
                  </a:cubicBezTo>
                  <a:cubicBezTo>
                    <a:pt x="2798" y="12741"/>
                    <a:pt x="2709" y="12572"/>
                    <a:pt x="2621" y="12572"/>
                  </a:cubicBezTo>
                  <a:cubicBezTo>
                    <a:pt x="2444" y="12656"/>
                    <a:pt x="2267" y="12909"/>
                    <a:pt x="2134" y="13078"/>
                  </a:cubicBezTo>
                  <a:cubicBezTo>
                    <a:pt x="1913" y="13247"/>
                    <a:pt x="1735" y="13500"/>
                    <a:pt x="1514" y="13669"/>
                  </a:cubicBezTo>
                  <a:cubicBezTo>
                    <a:pt x="1470" y="13584"/>
                    <a:pt x="1426" y="13500"/>
                    <a:pt x="1381" y="13500"/>
                  </a:cubicBezTo>
                  <a:cubicBezTo>
                    <a:pt x="1293" y="13500"/>
                    <a:pt x="1160" y="13500"/>
                    <a:pt x="1116" y="13331"/>
                  </a:cubicBezTo>
                  <a:cubicBezTo>
                    <a:pt x="1160" y="13247"/>
                    <a:pt x="1116" y="13078"/>
                    <a:pt x="1160" y="13078"/>
                  </a:cubicBezTo>
                  <a:cubicBezTo>
                    <a:pt x="1204" y="12909"/>
                    <a:pt x="1426" y="13078"/>
                    <a:pt x="1381" y="12909"/>
                  </a:cubicBezTo>
                  <a:cubicBezTo>
                    <a:pt x="1337" y="12403"/>
                    <a:pt x="1116" y="11981"/>
                    <a:pt x="895" y="11644"/>
                  </a:cubicBezTo>
                  <a:cubicBezTo>
                    <a:pt x="850" y="11559"/>
                    <a:pt x="717" y="11559"/>
                    <a:pt x="629" y="11559"/>
                  </a:cubicBezTo>
                  <a:cubicBezTo>
                    <a:pt x="585" y="11559"/>
                    <a:pt x="629" y="11728"/>
                    <a:pt x="629" y="11728"/>
                  </a:cubicBezTo>
                  <a:cubicBezTo>
                    <a:pt x="540" y="11644"/>
                    <a:pt x="408" y="11559"/>
                    <a:pt x="363" y="11475"/>
                  </a:cubicBezTo>
                  <a:cubicBezTo>
                    <a:pt x="319" y="11306"/>
                    <a:pt x="408" y="10969"/>
                    <a:pt x="363" y="10884"/>
                  </a:cubicBezTo>
                  <a:cubicBezTo>
                    <a:pt x="275" y="10716"/>
                    <a:pt x="54" y="10884"/>
                    <a:pt x="9" y="10716"/>
                  </a:cubicBezTo>
                  <a:cubicBezTo>
                    <a:pt x="-35" y="10378"/>
                    <a:pt x="98" y="10041"/>
                    <a:pt x="142" y="9703"/>
                  </a:cubicBezTo>
                  <a:cubicBezTo>
                    <a:pt x="186" y="9619"/>
                    <a:pt x="275" y="9619"/>
                    <a:pt x="275" y="9534"/>
                  </a:cubicBezTo>
                  <a:cubicBezTo>
                    <a:pt x="275" y="9366"/>
                    <a:pt x="142" y="9281"/>
                    <a:pt x="98" y="9028"/>
                  </a:cubicBezTo>
                  <a:cubicBezTo>
                    <a:pt x="54" y="8859"/>
                    <a:pt x="98" y="8606"/>
                    <a:pt x="142" y="8353"/>
                  </a:cubicBezTo>
                  <a:cubicBezTo>
                    <a:pt x="186" y="8184"/>
                    <a:pt x="319" y="8100"/>
                    <a:pt x="363" y="7931"/>
                  </a:cubicBezTo>
                  <a:cubicBezTo>
                    <a:pt x="408" y="7763"/>
                    <a:pt x="319" y="7594"/>
                    <a:pt x="363" y="7425"/>
                  </a:cubicBezTo>
                  <a:cubicBezTo>
                    <a:pt x="408" y="7341"/>
                    <a:pt x="540" y="7341"/>
                    <a:pt x="585" y="7425"/>
                  </a:cubicBezTo>
                  <a:cubicBezTo>
                    <a:pt x="762" y="7678"/>
                    <a:pt x="762" y="8100"/>
                    <a:pt x="939" y="8353"/>
                  </a:cubicBezTo>
                  <a:cubicBezTo>
                    <a:pt x="983" y="8522"/>
                    <a:pt x="1072" y="8522"/>
                    <a:pt x="1116" y="8353"/>
                  </a:cubicBezTo>
                  <a:cubicBezTo>
                    <a:pt x="1160" y="8269"/>
                    <a:pt x="1160" y="8100"/>
                    <a:pt x="1116" y="8016"/>
                  </a:cubicBezTo>
                  <a:cubicBezTo>
                    <a:pt x="1072" y="7678"/>
                    <a:pt x="895" y="7509"/>
                    <a:pt x="939" y="7172"/>
                  </a:cubicBezTo>
                  <a:cubicBezTo>
                    <a:pt x="939" y="7003"/>
                    <a:pt x="1072" y="7256"/>
                    <a:pt x="1160" y="7172"/>
                  </a:cubicBezTo>
                  <a:cubicBezTo>
                    <a:pt x="1249" y="7172"/>
                    <a:pt x="1337" y="7088"/>
                    <a:pt x="1381" y="6919"/>
                  </a:cubicBezTo>
                  <a:cubicBezTo>
                    <a:pt x="1426" y="6834"/>
                    <a:pt x="1293" y="6581"/>
                    <a:pt x="1381" y="6497"/>
                  </a:cubicBezTo>
                  <a:cubicBezTo>
                    <a:pt x="1514" y="6328"/>
                    <a:pt x="1691" y="6413"/>
                    <a:pt x="1868" y="6159"/>
                  </a:cubicBezTo>
                  <a:cubicBezTo>
                    <a:pt x="1957" y="6075"/>
                    <a:pt x="1957" y="5738"/>
                    <a:pt x="2045" y="5653"/>
                  </a:cubicBezTo>
                  <a:cubicBezTo>
                    <a:pt x="2134" y="5569"/>
                    <a:pt x="2267" y="5653"/>
                    <a:pt x="2355" y="5738"/>
                  </a:cubicBezTo>
                  <a:cubicBezTo>
                    <a:pt x="2399" y="5822"/>
                    <a:pt x="2311" y="5906"/>
                    <a:pt x="2311" y="5991"/>
                  </a:cubicBezTo>
                  <a:cubicBezTo>
                    <a:pt x="2399" y="6075"/>
                    <a:pt x="2488" y="6075"/>
                    <a:pt x="2532" y="5991"/>
                  </a:cubicBezTo>
                  <a:cubicBezTo>
                    <a:pt x="2621" y="5906"/>
                    <a:pt x="2665" y="5738"/>
                    <a:pt x="2798" y="5653"/>
                  </a:cubicBezTo>
                  <a:cubicBezTo>
                    <a:pt x="2842" y="5653"/>
                    <a:pt x="2886" y="5822"/>
                    <a:pt x="2931" y="5906"/>
                  </a:cubicBezTo>
                  <a:cubicBezTo>
                    <a:pt x="3063" y="5906"/>
                    <a:pt x="3240" y="5822"/>
                    <a:pt x="3373" y="5906"/>
                  </a:cubicBezTo>
                  <a:cubicBezTo>
                    <a:pt x="3462" y="5906"/>
                    <a:pt x="3506" y="6159"/>
                    <a:pt x="3595" y="6328"/>
                  </a:cubicBezTo>
                  <a:cubicBezTo>
                    <a:pt x="3727" y="6497"/>
                    <a:pt x="3904" y="6497"/>
                    <a:pt x="3993" y="6750"/>
                  </a:cubicBezTo>
                  <a:cubicBezTo>
                    <a:pt x="4081" y="6919"/>
                    <a:pt x="3993" y="7172"/>
                    <a:pt x="4081" y="7341"/>
                  </a:cubicBezTo>
                  <a:cubicBezTo>
                    <a:pt x="4081" y="7425"/>
                    <a:pt x="4214" y="7425"/>
                    <a:pt x="4214" y="7341"/>
                  </a:cubicBezTo>
                  <a:cubicBezTo>
                    <a:pt x="4258" y="7172"/>
                    <a:pt x="4126" y="6750"/>
                    <a:pt x="4214" y="6750"/>
                  </a:cubicBezTo>
                  <a:cubicBezTo>
                    <a:pt x="4435" y="6750"/>
                    <a:pt x="4524" y="7341"/>
                    <a:pt x="4745" y="7341"/>
                  </a:cubicBezTo>
                  <a:cubicBezTo>
                    <a:pt x="4878" y="7341"/>
                    <a:pt x="4922" y="6834"/>
                    <a:pt x="5055" y="6750"/>
                  </a:cubicBezTo>
                  <a:cubicBezTo>
                    <a:pt x="5144" y="6581"/>
                    <a:pt x="5276" y="6581"/>
                    <a:pt x="5409" y="6581"/>
                  </a:cubicBezTo>
                  <a:cubicBezTo>
                    <a:pt x="5498" y="6581"/>
                    <a:pt x="5586" y="6834"/>
                    <a:pt x="5675" y="6750"/>
                  </a:cubicBezTo>
                  <a:cubicBezTo>
                    <a:pt x="5719" y="6750"/>
                    <a:pt x="5675" y="6497"/>
                    <a:pt x="5763" y="6413"/>
                  </a:cubicBezTo>
                  <a:cubicBezTo>
                    <a:pt x="5852" y="6328"/>
                    <a:pt x="5985" y="6413"/>
                    <a:pt x="6073" y="6497"/>
                  </a:cubicBezTo>
                  <a:cubicBezTo>
                    <a:pt x="6162" y="6581"/>
                    <a:pt x="6117" y="6919"/>
                    <a:pt x="6206" y="7088"/>
                  </a:cubicBezTo>
                  <a:cubicBezTo>
                    <a:pt x="6383" y="7256"/>
                    <a:pt x="6604" y="7341"/>
                    <a:pt x="6826" y="7341"/>
                  </a:cubicBezTo>
                  <a:cubicBezTo>
                    <a:pt x="6914" y="7256"/>
                    <a:pt x="6870" y="6834"/>
                    <a:pt x="6958" y="6834"/>
                  </a:cubicBezTo>
                  <a:cubicBezTo>
                    <a:pt x="7135" y="6834"/>
                    <a:pt x="7268" y="7256"/>
                    <a:pt x="7445" y="7172"/>
                  </a:cubicBezTo>
                  <a:cubicBezTo>
                    <a:pt x="7578" y="7172"/>
                    <a:pt x="7622" y="6834"/>
                    <a:pt x="7667" y="6666"/>
                  </a:cubicBezTo>
                  <a:cubicBezTo>
                    <a:pt x="7711" y="6413"/>
                    <a:pt x="7755" y="6159"/>
                    <a:pt x="7667" y="5991"/>
                  </a:cubicBezTo>
                  <a:cubicBezTo>
                    <a:pt x="7622" y="5822"/>
                    <a:pt x="7445" y="5991"/>
                    <a:pt x="7357" y="5906"/>
                  </a:cubicBezTo>
                  <a:cubicBezTo>
                    <a:pt x="7180" y="5738"/>
                    <a:pt x="7003" y="5400"/>
                    <a:pt x="6914" y="5147"/>
                  </a:cubicBezTo>
                  <a:cubicBezTo>
                    <a:pt x="7047" y="4978"/>
                    <a:pt x="7224" y="5063"/>
                    <a:pt x="7313" y="4809"/>
                  </a:cubicBezTo>
                  <a:cubicBezTo>
                    <a:pt x="7357" y="4641"/>
                    <a:pt x="7180" y="4556"/>
                    <a:pt x="7180" y="4303"/>
                  </a:cubicBezTo>
                  <a:cubicBezTo>
                    <a:pt x="7180" y="4050"/>
                    <a:pt x="7268" y="3797"/>
                    <a:pt x="7401" y="3713"/>
                  </a:cubicBezTo>
                  <a:cubicBezTo>
                    <a:pt x="7534" y="3628"/>
                    <a:pt x="7667" y="3966"/>
                    <a:pt x="7799" y="3881"/>
                  </a:cubicBezTo>
                  <a:cubicBezTo>
                    <a:pt x="7888" y="3797"/>
                    <a:pt x="7711" y="3628"/>
                    <a:pt x="7622" y="3544"/>
                  </a:cubicBezTo>
                  <a:cubicBezTo>
                    <a:pt x="7578" y="3459"/>
                    <a:pt x="7445" y="3544"/>
                    <a:pt x="7401" y="3375"/>
                  </a:cubicBezTo>
                  <a:cubicBezTo>
                    <a:pt x="7357" y="3291"/>
                    <a:pt x="7490" y="3206"/>
                    <a:pt x="7445" y="3122"/>
                  </a:cubicBezTo>
                  <a:cubicBezTo>
                    <a:pt x="7401" y="3038"/>
                    <a:pt x="7268" y="3206"/>
                    <a:pt x="7224" y="3122"/>
                  </a:cubicBezTo>
                  <a:cubicBezTo>
                    <a:pt x="7135" y="2953"/>
                    <a:pt x="7135" y="2616"/>
                    <a:pt x="7224" y="2447"/>
                  </a:cubicBezTo>
                  <a:cubicBezTo>
                    <a:pt x="7313" y="2278"/>
                    <a:pt x="7534" y="2531"/>
                    <a:pt x="7711" y="2363"/>
                  </a:cubicBezTo>
                  <a:cubicBezTo>
                    <a:pt x="7799" y="2363"/>
                    <a:pt x="7888" y="2194"/>
                    <a:pt x="8021" y="2363"/>
                  </a:cubicBezTo>
                  <a:cubicBezTo>
                    <a:pt x="8286" y="2363"/>
                    <a:pt x="8508" y="2194"/>
                    <a:pt x="8729" y="2109"/>
                  </a:cubicBezTo>
                  <a:cubicBezTo>
                    <a:pt x="8906" y="1772"/>
                    <a:pt x="9172" y="1772"/>
                    <a:pt x="9437" y="1856"/>
                  </a:cubicBezTo>
                  <a:cubicBezTo>
                    <a:pt x="9437" y="1603"/>
                    <a:pt x="9526" y="1350"/>
                    <a:pt x="9614" y="1181"/>
                  </a:cubicBezTo>
                  <a:cubicBezTo>
                    <a:pt x="9658" y="1097"/>
                    <a:pt x="9747" y="1266"/>
                    <a:pt x="9791" y="1266"/>
                  </a:cubicBezTo>
                  <a:cubicBezTo>
                    <a:pt x="10190" y="1097"/>
                    <a:pt x="10544" y="1013"/>
                    <a:pt x="10898" y="759"/>
                  </a:cubicBezTo>
                  <a:cubicBezTo>
                    <a:pt x="10986" y="675"/>
                    <a:pt x="10854" y="338"/>
                    <a:pt x="10942" y="253"/>
                  </a:cubicBezTo>
                  <a:cubicBezTo>
                    <a:pt x="10986" y="84"/>
                    <a:pt x="11119" y="0"/>
                    <a:pt x="11252" y="0"/>
                  </a:cubicBezTo>
                  <a:cubicBezTo>
                    <a:pt x="11517" y="84"/>
                    <a:pt x="11739" y="338"/>
                    <a:pt x="12004" y="422"/>
                  </a:cubicBezTo>
                  <a:cubicBezTo>
                    <a:pt x="12093" y="506"/>
                    <a:pt x="12181" y="253"/>
                    <a:pt x="12270" y="338"/>
                  </a:cubicBezTo>
                  <a:cubicBezTo>
                    <a:pt x="12358" y="591"/>
                    <a:pt x="12358" y="928"/>
                    <a:pt x="12403" y="1181"/>
                  </a:cubicBezTo>
                  <a:cubicBezTo>
                    <a:pt x="12447" y="1266"/>
                    <a:pt x="12535" y="1350"/>
                    <a:pt x="12535" y="1434"/>
                  </a:cubicBezTo>
                  <a:cubicBezTo>
                    <a:pt x="12580" y="1603"/>
                    <a:pt x="12447" y="1856"/>
                    <a:pt x="12491" y="2025"/>
                  </a:cubicBezTo>
                  <a:cubicBezTo>
                    <a:pt x="12580" y="1941"/>
                    <a:pt x="12668" y="2025"/>
                    <a:pt x="12757" y="2025"/>
                  </a:cubicBezTo>
                  <a:cubicBezTo>
                    <a:pt x="12801" y="2025"/>
                    <a:pt x="12845" y="1856"/>
                    <a:pt x="12890" y="1856"/>
                  </a:cubicBezTo>
                  <a:cubicBezTo>
                    <a:pt x="12934" y="1856"/>
                    <a:pt x="12978" y="1941"/>
                    <a:pt x="13022" y="1941"/>
                  </a:cubicBezTo>
                  <a:cubicBezTo>
                    <a:pt x="13067" y="1856"/>
                    <a:pt x="13067" y="1519"/>
                    <a:pt x="13111" y="1603"/>
                  </a:cubicBezTo>
                  <a:cubicBezTo>
                    <a:pt x="13199" y="1856"/>
                    <a:pt x="13155" y="2194"/>
                    <a:pt x="13244" y="2447"/>
                  </a:cubicBezTo>
                  <a:cubicBezTo>
                    <a:pt x="13288" y="2531"/>
                    <a:pt x="13376" y="2447"/>
                    <a:pt x="13376" y="2363"/>
                  </a:cubicBezTo>
                  <a:cubicBezTo>
                    <a:pt x="13421" y="2278"/>
                    <a:pt x="13332" y="2109"/>
                    <a:pt x="13376" y="2109"/>
                  </a:cubicBezTo>
                  <a:cubicBezTo>
                    <a:pt x="13509" y="2025"/>
                    <a:pt x="13686" y="2278"/>
                    <a:pt x="13819" y="2278"/>
                  </a:cubicBezTo>
                  <a:cubicBezTo>
                    <a:pt x="13908" y="2363"/>
                    <a:pt x="13731" y="2616"/>
                    <a:pt x="13775" y="2784"/>
                  </a:cubicBezTo>
                  <a:cubicBezTo>
                    <a:pt x="13775" y="2869"/>
                    <a:pt x="13819" y="2953"/>
                    <a:pt x="13863" y="2953"/>
                  </a:cubicBezTo>
                  <a:cubicBezTo>
                    <a:pt x="13952" y="2869"/>
                    <a:pt x="14040" y="2616"/>
                    <a:pt x="14129" y="2616"/>
                  </a:cubicBezTo>
                  <a:cubicBezTo>
                    <a:pt x="14217" y="2616"/>
                    <a:pt x="14262" y="2869"/>
                    <a:pt x="14306" y="2869"/>
                  </a:cubicBezTo>
                  <a:cubicBezTo>
                    <a:pt x="14306" y="2447"/>
                    <a:pt x="14704" y="2447"/>
                    <a:pt x="14793" y="2194"/>
                  </a:cubicBezTo>
                  <a:cubicBezTo>
                    <a:pt x="15103" y="2109"/>
                    <a:pt x="15191" y="1688"/>
                    <a:pt x="15457" y="1772"/>
                  </a:cubicBezTo>
                  <a:cubicBezTo>
                    <a:pt x="15545" y="1772"/>
                    <a:pt x="15324" y="2109"/>
                    <a:pt x="15368" y="2278"/>
                  </a:cubicBezTo>
                  <a:cubicBezTo>
                    <a:pt x="15413" y="2447"/>
                    <a:pt x="15501" y="2616"/>
                    <a:pt x="15634" y="2784"/>
                  </a:cubicBezTo>
                  <a:cubicBezTo>
                    <a:pt x="15767" y="2953"/>
                    <a:pt x="15944" y="2953"/>
                    <a:pt x="16032" y="3206"/>
                  </a:cubicBezTo>
                  <a:cubicBezTo>
                    <a:pt x="16608" y="4472"/>
                    <a:pt x="17006" y="5906"/>
                    <a:pt x="17581" y="7088"/>
                  </a:cubicBezTo>
                  <a:cubicBezTo>
                    <a:pt x="17626" y="7256"/>
                    <a:pt x="17714" y="6919"/>
                    <a:pt x="17758" y="6750"/>
                  </a:cubicBezTo>
                  <a:cubicBezTo>
                    <a:pt x="17758" y="6666"/>
                    <a:pt x="17670" y="6581"/>
                    <a:pt x="17714" y="6497"/>
                  </a:cubicBezTo>
                  <a:cubicBezTo>
                    <a:pt x="17803" y="6413"/>
                    <a:pt x="17891" y="6413"/>
                    <a:pt x="17935" y="6497"/>
                  </a:cubicBezTo>
                  <a:cubicBezTo>
                    <a:pt x="18024" y="6497"/>
                    <a:pt x="18113" y="6666"/>
                    <a:pt x="18157" y="6834"/>
                  </a:cubicBezTo>
                  <a:cubicBezTo>
                    <a:pt x="18201" y="6919"/>
                    <a:pt x="18068" y="7003"/>
                    <a:pt x="18113" y="7088"/>
                  </a:cubicBezTo>
                  <a:cubicBezTo>
                    <a:pt x="18157" y="7088"/>
                    <a:pt x="18245" y="7003"/>
                    <a:pt x="18290" y="7088"/>
                  </a:cubicBezTo>
                  <a:cubicBezTo>
                    <a:pt x="18334" y="7088"/>
                    <a:pt x="18290" y="7256"/>
                    <a:pt x="18290" y="7256"/>
                  </a:cubicBezTo>
                  <a:cubicBezTo>
                    <a:pt x="18511" y="7341"/>
                    <a:pt x="18732" y="7256"/>
                    <a:pt x="18954" y="7256"/>
                  </a:cubicBezTo>
                  <a:cubicBezTo>
                    <a:pt x="19086" y="7172"/>
                    <a:pt x="19086" y="6750"/>
                    <a:pt x="19219" y="6750"/>
                  </a:cubicBezTo>
                  <a:cubicBezTo>
                    <a:pt x="19440" y="6834"/>
                    <a:pt x="19617" y="7172"/>
                    <a:pt x="19750" y="7509"/>
                  </a:cubicBezTo>
                  <a:cubicBezTo>
                    <a:pt x="19839" y="7678"/>
                    <a:pt x="19795" y="8016"/>
                    <a:pt x="19883" y="8100"/>
                  </a:cubicBezTo>
                  <a:cubicBezTo>
                    <a:pt x="19972" y="8269"/>
                    <a:pt x="20149" y="8016"/>
                    <a:pt x="20281" y="8100"/>
                  </a:cubicBezTo>
                  <a:cubicBezTo>
                    <a:pt x="20326" y="8100"/>
                    <a:pt x="20326" y="8353"/>
                    <a:pt x="20370" y="8437"/>
                  </a:cubicBezTo>
                  <a:cubicBezTo>
                    <a:pt x="20414" y="8606"/>
                    <a:pt x="20503" y="8775"/>
                    <a:pt x="20635" y="8859"/>
                  </a:cubicBezTo>
                  <a:cubicBezTo>
                    <a:pt x="20768" y="8775"/>
                    <a:pt x="20857" y="9028"/>
                    <a:pt x="20990" y="8944"/>
                  </a:cubicBezTo>
                  <a:cubicBezTo>
                    <a:pt x="21078" y="8859"/>
                    <a:pt x="21078" y="8522"/>
                    <a:pt x="21167" y="8522"/>
                  </a:cubicBezTo>
                  <a:cubicBezTo>
                    <a:pt x="21255" y="8522"/>
                    <a:pt x="21122" y="8775"/>
                    <a:pt x="21122" y="8944"/>
                  </a:cubicBezTo>
                  <a:cubicBezTo>
                    <a:pt x="21255" y="9197"/>
                    <a:pt x="21432" y="9366"/>
                    <a:pt x="21565" y="96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3" name="Google Shape;1133;p26"/>
            <p:cNvSpPr/>
            <p:nvPr/>
          </p:nvSpPr>
          <p:spPr>
            <a:xfrm>
              <a:off x="6634168" y="2471440"/>
              <a:ext cx="99235" cy="76181"/>
            </a:xfrm>
            <a:custGeom>
              <a:rect b="b" l="l" r="r" t="t"/>
              <a:pathLst>
                <a:path extrusionOk="0" h="21156" w="20997">
                  <a:moveTo>
                    <a:pt x="13423" y="1156"/>
                  </a:moveTo>
                  <a:cubicBezTo>
                    <a:pt x="14040" y="1156"/>
                    <a:pt x="14657" y="356"/>
                    <a:pt x="15275" y="1156"/>
                  </a:cubicBezTo>
                  <a:cubicBezTo>
                    <a:pt x="15892" y="1156"/>
                    <a:pt x="15275" y="2756"/>
                    <a:pt x="15275" y="3556"/>
                  </a:cubicBezTo>
                  <a:cubicBezTo>
                    <a:pt x="15275" y="5156"/>
                    <a:pt x="15275" y="7556"/>
                    <a:pt x="16509" y="9156"/>
                  </a:cubicBezTo>
                  <a:cubicBezTo>
                    <a:pt x="17743" y="10756"/>
                    <a:pt x="19595" y="9156"/>
                    <a:pt x="20829" y="10756"/>
                  </a:cubicBezTo>
                  <a:cubicBezTo>
                    <a:pt x="21446" y="11556"/>
                    <a:pt x="20212" y="13156"/>
                    <a:pt x="19595" y="13956"/>
                  </a:cubicBezTo>
                  <a:cubicBezTo>
                    <a:pt x="18977" y="13956"/>
                    <a:pt x="17743" y="13156"/>
                    <a:pt x="17126" y="13156"/>
                  </a:cubicBezTo>
                  <a:cubicBezTo>
                    <a:pt x="16509" y="13156"/>
                    <a:pt x="15275" y="13956"/>
                    <a:pt x="14657" y="13956"/>
                  </a:cubicBezTo>
                  <a:cubicBezTo>
                    <a:pt x="13423" y="13956"/>
                    <a:pt x="12806" y="13956"/>
                    <a:pt x="11572" y="13956"/>
                  </a:cubicBezTo>
                  <a:cubicBezTo>
                    <a:pt x="10337" y="14756"/>
                    <a:pt x="9720" y="16356"/>
                    <a:pt x="9103" y="17956"/>
                  </a:cubicBezTo>
                  <a:cubicBezTo>
                    <a:pt x="7869" y="18756"/>
                    <a:pt x="7252" y="20356"/>
                    <a:pt x="6017" y="21156"/>
                  </a:cubicBezTo>
                  <a:cubicBezTo>
                    <a:pt x="5400" y="21156"/>
                    <a:pt x="6635" y="18756"/>
                    <a:pt x="6017" y="18756"/>
                  </a:cubicBezTo>
                  <a:cubicBezTo>
                    <a:pt x="4166" y="17956"/>
                    <a:pt x="2315" y="19556"/>
                    <a:pt x="463" y="19556"/>
                  </a:cubicBezTo>
                  <a:cubicBezTo>
                    <a:pt x="-154" y="19556"/>
                    <a:pt x="-154" y="17956"/>
                    <a:pt x="463" y="17956"/>
                  </a:cubicBezTo>
                  <a:cubicBezTo>
                    <a:pt x="463" y="17156"/>
                    <a:pt x="1080" y="16356"/>
                    <a:pt x="1080" y="15556"/>
                  </a:cubicBezTo>
                  <a:cubicBezTo>
                    <a:pt x="1080" y="13956"/>
                    <a:pt x="463" y="13156"/>
                    <a:pt x="1080" y="11556"/>
                  </a:cubicBezTo>
                  <a:cubicBezTo>
                    <a:pt x="1697" y="10756"/>
                    <a:pt x="2932" y="11556"/>
                    <a:pt x="3549" y="9956"/>
                  </a:cubicBezTo>
                  <a:cubicBezTo>
                    <a:pt x="3549" y="9156"/>
                    <a:pt x="3549" y="8356"/>
                    <a:pt x="3549" y="7556"/>
                  </a:cubicBezTo>
                  <a:cubicBezTo>
                    <a:pt x="2932" y="5956"/>
                    <a:pt x="1697" y="5956"/>
                    <a:pt x="1080" y="5956"/>
                  </a:cubicBezTo>
                  <a:cubicBezTo>
                    <a:pt x="1080" y="5156"/>
                    <a:pt x="463" y="3556"/>
                    <a:pt x="1080" y="2756"/>
                  </a:cubicBezTo>
                  <a:cubicBezTo>
                    <a:pt x="1697" y="1956"/>
                    <a:pt x="2932" y="1956"/>
                    <a:pt x="3549" y="1956"/>
                  </a:cubicBezTo>
                  <a:cubicBezTo>
                    <a:pt x="4783" y="1956"/>
                    <a:pt x="5400" y="2756"/>
                    <a:pt x="6635" y="2756"/>
                  </a:cubicBezTo>
                  <a:cubicBezTo>
                    <a:pt x="7252" y="1956"/>
                    <a:pt x="7252" y="356"/>
                    <a:pt x="8486" y="356"/>
                  </a:cubicBezTo>
                  <a:cubicBezTo>
                    <a:pt x="9103" y="-444"/>
                    <a:pt x="10337" y="356"/>
                    <a:pt x="10955" y="356"/>
                  </a:cubicBezTo>
                  <a:cubicBezTo>
                    <a:pt x="11572" y="1156"/>
                    <a:pt x="12189" y="1956"/>
                    <a:pt x="12806" y="1956"/>
                  </a:cubicBezTo>
                  <a:cubicBezTo>
                    <a:pt x="12806" y="1956"/>
                    <a:pt x="13423" y="1156"/>
                    <a:pt x="13423" y="1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4" name="Google Shape;1134;p26"/>
            <p:cNvSpPr/>
            <p:nvPr/>
          </p:nvSpPr>
          <p:spPr>
            <a:xfrm>
              <a:off x="6641633" y="2467408"/>
              <a:ext cx="670762" cy="303829"/>
            </a:xfrm>
            <a:custGeom>
              <a:rect b="b" l="l" r="r" t="t"/>
              <a:pathLst>
                <a:path extrusionOk="0" h="21600" w="21442">
                  <a:moveTo>
                    <a:pt x="11531" y="21600"/>
                  </a:moveTo>
                  <a:cubicBezTo>
                    <a:pt x="11624" y="21600"/>
                    <a:pt x="11810" y="21600"/>
                    <a:pt x="11903" y="21392"/>
                  </a:cubicBezTo>
                  <a:cubicBezTo>
                    <a:pt x="12090" y="20977"/>
                    <a:pt x="12276" y="20562"/>
                    <a:pt x="12369" y="20146"/>
                  </a:cubicBezTo>
                  <a:cubicBezTo>
                    <a:pt x="12369" y="19731"/>
                    <a:pt x="12183" y="19108"/>
                    <a:pt x="12369" y="18900"/>
                  </a:cubicBezTo>
                  <a:cubicBezTo>
                    <a:pt x="12648" y="18692"/>
                    <a:pt x="12927" y="19523"/>
                    <a:pt x="13300" y="19523"/>
                  </a:cubicBezTo>
                  <a:cubicBezTo>
                    <a:pt x="13579" y="19523"/>
                    <a:pt x="13859" y="18692"/>
                    <a:pt x="14231" y="18692"/>
                  </a:cubicBezTo>
                  <a:cubicBezTo>
                    <a:pt x="14510" y="18692"/>
                    <a:pt x="14790" y="19523"/>
                    <a:pt x="15162" y="19523"/>
                  </a:cubicBezTo>
                  <a:cubicBezTo>
                    <a:pt x="15627" y="19315"/>
                    <a:pt x="16000" y="18692"/>
                    <a:pt x="16372" y="18277"/>
                  </a:cubicBezTo>
                  <a:cubicBezTo>
                    <a:pt x="16838" y="17862"/>
                    <a:pt x="17303" y="17654"/>
                    <a:pt x="17769" y="17238"/>
                  </a:cubicBezTo>
                  <a:cubicBezTo>
                    <a:pt x="18048" y="17031"/>
                    <a:pt x="18327" y="16823"/>
                    <a:pt x="18514" y="16823"/>
                  </a:cubicBezTo>
                  <a:cubicBezTo>
                    <a:pt x="18700" y="16823"/>
                    <a:pt x="18700" y="17031"/>
                    <a:pt x="18793" y="17238"/>
                  </a:cubicBezTo>
                  <a:cubicBezTo>
                    <a:pt x="18979" y="17031"/>
                    <a:pt x="18979" y="16615"/>
                    <a:pt x="19259" y="16408"/>
                  </a:cubicBezTo>
                  <a:cubicBezTo>
                    <a:pt x="19445" y="16408"/>
                    <a:pt x="19631" y="16823"/>
                    <a:pt x="19910" y="17031"/>
                  </a:cubicBezTo>
                  <a:cubicBezTo>
                    <a:pt x="20096" y="17031"/>
                    <a:pt x="20190" y="17446"/>
                    <a:pt x="20376" y="17446"/>
                  </a:cubicBezTo>
                  <a:cubicBezTo>
                    <a:pt x="20562" y="17446"/>
                    <a:pt x="20655" y="16615"/>
                    <a:pt x="20748" y="16823"/>
                  </a:cubicBezTo>
                  <a:cubicBezTo>
                    <a:pt x="20934" y="17031"/>
                    <a:pt x="20748" y="17862"/>
                    <a:pt x="20934" y="17862"/>
                  </a:cubicBezTo>
                  <a:cubicBezTo>
                    <a:pt x="21121" y="18069"/>
                    <a:pt x="21214" y="17654"/>
                    <a:pt x="21400" y="17446"/>
                  </a:cubicBezTo>
                  <a:cubicBezTo>
                    <a:pt x="21400" y="17031"/>
                    <a:pt x="21493" y="16615"/>
                    <a:pt x="21400" y="16200"/>
                  </a:cubicBezTo>
                  <a:cubicBezTo>
                    <a:pt x="21307" y="15785"/>
                    <a:pt x="20934" y="15785"/>
                    <a:pt x="20841" y="15369"/>
                  </a:cubicBezTo>
                  <a:cubicBezTo>
                    <a:pt x="20748" y="14954"/>
                    <a:pt x="20841" y="14331"/>
                    <a:pt x="20841" y="13915"/>
                  </a:cubicBezTo>
                  <a:cubicBezTo>
                    <a:pt x="20841" y="13292"/>
                    <a:pt x="21027" y="12877"/>
                    <a:pt x="20934" y="12462"/>
                  </a:cubicBezTo>
                  <a:cubicBezTo>
                    <a:pt x="20841" y="11631"/>
                    <a:pt x="20376" y="10800"/>
                    <a:pt x="20469" y="9969"/>
                  </a:cubicBezTo>
                  <a:cubicBezTo>
                    <a:pt x="20562" y="9346"/>
                    <a:pt x="21027" y="9138"/>
                    <a:pt x="21307" y="8723"/>
                  </a:cubicBezTo>
                  <a:cubicBezTo>
                    <a:pt x="21214" y="8515"/>
                    <a:pt x="21027" y="7892"/>
                    <a:pt x="20841" y="7685"/>
                  </a:cubicBezTo>
                  <a:cubicBezTo>
                    <a:pt x="20655" y="7477"/>
                    <a:pt x="20376" y="7685"/>
                    <a:pt x="20096" y="7477"/>
                  </a:cubicBezTo>
                  <a:cubicBezTo>
                    <a:pt x="20003" y="7269"/>
                    <a:pt x="19817" y="6854"/>
                    <a:pt x="19817" y="6646"/>
                  </a:cubicBezTo>
                  <a:cubicBezTo>
                    <a:pt x="19724" y="6231"/>
                    <a:pt x="19817" y="5608"/>
                    <a:pt x="19817" y="5192"/>
                  </a:cubicBezTo>
                  <a:cubicBezTo>
                    <a:pt x="19817" y="4777"/>
                    <a:pt x="19724" y="4362"/>
                    <a:pt x="19631" y="3738"/>
                  </a:cubicBezTo>
                  <a:cubicBezTo>
                    <a:pt x="19445" y="3531"/>
                    <a:pt x="19352" y="3323"/>
                    <a:pt x="19165" y="3115"/>
                  </a:cubicBezTo>
                  <a:cubicBezTo>
                    <a:pt x="18979" y="2908"/>
                    <a:pt x="18700" y="2492"/>
                    <a:pt x="18514" y="2492"/>
                  </a:cubicBezTo>
                  <a:cubicBezTo>
                    <a:pt x="18234" y="2285"/>
                    <a:pt x="18048" y="2700"/>
                    <a:pt x="17862" y="2908"/>
                  </a:cubicBezTo>
                  <a:cubicBezTo>
                    <a:pt x="17676" y="2908"/>
                    <a:pt x="17490" y="2908"/>
                    <a:pt x="17396" y="2908"/>
                  </a:cubicBezTo>
                  <a:cubicBezTo>
                    <a:pt x="17210" y="3115"/>
                    <a:pt x="17117" y="3115"/>
                    <a:pt x="16931" y="3323"/>
                  </a:cubicBezTo>
                  <a:cubicBezTo>
                    <a:pt x="16838" y="3531"/>
                    <a:pt x="16745" y="3531"/>
                    <a:pt x="16652" y="3738"/>
                  </a:cubicBezTo>
                  <a:cubicBezTo>
                    <a:pt x="16279" y="3946"/>
                    <a:pt x="16000" y="4154"/>
                    <a:pt x="15721" y="4362"/>
                  </a:cubicBezTo>
                  <a:cubicBezTo>
                    <a:pt x="15534" y="4362"/>
                    <a:pt x="15255" y="4362"/>
                    <a:pt x="15069" y="4154"/>
                  </a:cubicBezTo>
                  <a:cubicBezTo>
                    <a:pt x="14883" y="4154"/>
                    <a:pt x="14790" y="3946"/>
                    <a:pt x="14603" y="3946"/>
                  </a:cubicBezTo>
                  <a:cubicBezTo>
                    <a:pt x="14417" y="3946"/>
                    <a:pt x="14324" y="4569"/>
                    <a:pt x="14138" y="4569"/>
                  </a:cubicBezTo>
                  <a:cubicBezTo>
                    <a:pt x="13765" y="4777"/>
                    <a:pt x="13486" y="4569"/>
                    <a:pt x="13207" y="4362"/>
                  </a:cubicBezTo>
                  <a:cubicBezTo>
                    <a:pt x="13021" y="4362"/>
                    <a:pt x="13021" y="3738"/>
                    <a:pt x="12834" y="3738"/>
                  </a:cubicBezTo>
                  <a:cubicBezTo>
                    <a:pt x="12741" y="3531"/>
                    <a:pt x="12741" y="4154"/>
                    <a:pt x="12648" y="4154"/>
                  </a:cubicBezTo>
                  <a:cubicBezTo>
                    <a:pt x="12369" y="3946"/>
                    <a:pt x="12183" y="3115"/>
                    <a:pt x="11903" y="3115"/>
                  </a:cubicBezTo>
                  <a:cubicBezTo>
                    <a:pt x="11717" y="3115"/>
                    <a:pt x="11717" y="3738"/>
                    <a:pt x="11624" y="3738"/>
                  </a:cubicBezTo>
                  <a:cubicBezTo>
                    <a:pt x="11438" y="3946"/>
                    <a:pt x="11345" y="3738"/>
                    <a:pt x="11252" y="3323"/>
                  </a:cubicBezTo>
                  <a:cubicBezTo>
                    <a:pt x="11159" y="2908"/>
                    <a:pt x="11345" y="2077"/>
                    <a:pt x="11159" y="1662"/>
                  </a:cubicBezTo>
                  <a:cubicBezTo>
                    <a:pt x="11065" y="1454"/>
                    <a:pt x="10786" y="2077"/>
                    <a:pt x="10600" y="2077"/>
                  </a:cubicBezTo>
                  <a:cubicBezTo>
                    <a:pt x="10414" y="1869"/>
                    <a:pt x="10227" y="1662"/>
                    <a:pt x="10134" y="1246"/>
                  </a:cubicBezTo>
                  <a:cubicBezTo>
                    <a:pt x="10041" y="1038"/>
                    <a:pt x="10227" y="623"/>
                    <a:pt x="10134" y="415"/>
                  </a:cubicBezTo>
                  <a:cubicBezTo>
                    <a:pt x="10041" y="208"/>
                    <a:pt x="9948" y="0"/>
                    <a:pt x="9855" y="0"/>
                  </a:cubicBezTo>
                  <a:cubicBezTo>
                    <a:pt x="9669" y="208"/>
                    <a:pt x="9669" y="831"/>
                    <a:pt x="9483" y="831"/>
                  </a:cubicBezTo>
                  <a:cubicBezTo>
                    <a:pt x="9296" y="1038"/>
                    <a:pt x="9017" y="623"/>
                    <a:pt x="8738" y="623"/>
                  </a:cubicBezTo>
                  <a:cubicBezTo>
                    <a:pt x="8552" y="623"/>
                    <a:pt x="8272" y="415"/>
                    <a:pt x="7993" y="623"/>
                  </a:cubicBezTo>
                  <a:cubicBezTo>
                    <a:pt x="7621" y="831"/>
                    <a:pt x="7248" y="1038"/>
                    <a:pt x="6876" y="1454"/>
                  </a:cubicBezTo>
                  <a:cubicBezTo>
                    <a:pt x="6503" y="1869"/>
                    <a:pt x="6410" y="2700"/>
                    <a:pt x="6038" y="3115"/>
                  </a:cubicBezTo>
                  <a:cubicBezTo>
                    <a:pt x="5945" y="3323"/>
                    <a:pt x="5665" y="3531"/>
                    <a:pt x="5479" y="3531"/>
                  </a:cubicBezTo>
                  <a:cubicBezTo>
                    <a:pt x="5293" y="3738"/>
                    <a:pt x="5107" y="3738"/>
                    <a:pt x="4827" y="3738"/>
                  </a:cubicBezTo>
                  <a:cubicBezTo>
                    <a:pt x="4641" y="3738"/>
                    <a:pt x="4455" y="3323"/>
                    <a:pt x="4362" y="3323"/>
                  </a:cubicBezTo>
                  <a:cubicBezTo>
                    <a:pt x="4176" y="3323"/>
                    <a:pt x="3990" y="3115"/>
                    <a:pt x="3896" y="3115"/>
                  </a:cubicBezTo>
                  <a:cubicBezTo>
                    <a:pt x="3617" y="3115"/>
                    <a:pt x="3431" y="3115"/>
                    <a:pt x="3245" y="3323"/>
                  </a:cubicBezTo>
                  <a:cubicBezTo>
                    <a:pt x="3152" y="3323"/>
                    <a:pt x="3059" y="3738"/>
                    <a:pt x="3059" y="3946"/>
                  </a:cubicBezTo>
                  <a:cubicBezTo>
                    <a:pt x="3245" y="4362"/>
                    <a:pt x="3524" y="4569"/>
                    <a:pt x="3710" y="4777"/>
                  </a:cubicBezTo>
                  <a:cubicBezTo>
                    <a:pt x="3896" y="4985"/>
                    <a:pt x="4176" y="4777"/>
                    <a:pt x="4362" y="4777"/>
                  </a:cubicBezTo>
                  <a:cubicBezTo>
                    <a:pt x="4362" y="4777"/>
                    <a:pt x="4362" y="5192"/>
                    <a:pt x="4362" y="5192"/>
                  </a:cubicBezTo>
                  <a:cubicBezTo>
                    <a:pt x="4083" y="5192"/>
                    <a:pt x="3803" y="5192"/>
                    <a:pt x="3524" y="5192"/>
                  </a:cubicBezTo>
                  <a:cubicBezTo>
                    <a:pt x="3338" y="5400"/>
                    <a:pt x="3152" y="5400"/>
                    <a:pt x="3059" y="5815"/>
                  </a:cubicBezTo>
                  <a:cubicBezTo>
                    <a:pt x="2965" y="6231"/>
                    <a:pt x="3338" y="5815"/>
                    <a:pt x="3431" y="5815"/>
                  </a:cubicBezTo>
                  <a:cubicBezTo>
                    <a:pt x="3617" y="5815"/>
                    <a:pt x="3896" y="5815"/>
                    <a:pt x="4083" y="5815"/>
                  </a:cubicBezTo>
                  <a:cubicBezTo>
                    <a:pt x="4083" y="5815"/>
                    <a:pt x="4083" y="6231"/>
                    <a:pt x="3990" y="6231"/>
                  </a:cubicBezTo>
                  <a:cubicBezTo>
                    <a:pt x="3803" y="6231"/>
                    <a:pt x="3617" y="6023"/>
                    <a:pt x="3524" y="6023"/>
                  </a:cubicBezTo>
                  <a:cubicBezTo>
                    <a:pt x="3338" y="6231"/>
                    <a:pt x="3338" y="6854"/>
                    <a:pt x="3245" y="6854"/>
                  </a:cubicBezTo>
                  <a:cubicBezTo>
                    <a:pt x="3152" y="7062"/>
                    <a:pt x="2965" y="7062"/>
                    <a:pt x="2872" y="6854"/>
                  </a:cubicBezTo>
                  <a:cubicBezTo>
                    <a:pt x="2779" y="6854"/>
                    <a:pt x="2965" y="6438"/>
                    <a:pt x="2872" y="6231"/>
                  </a:cubicBezTo>
                  <a:cubicBezTo>
                    <a:pt x="2779" y="6023"/>
                    <a:pt x="2500" y="6023"/>
                    <a:pt x="2407" y="6231"/>
                  </a:cubicBezTo>
                  <a:cubicBezTo>
                    <a:pt x="2314" y="6438"/>
                    <a:pt x="2500" y="6854"/>
                    <a:pt x="2407" y="7062"/>
                  </a:cubicBezTo>
                  <a:cubicBezTo>
                    <a:pt x="2314" y="7269"/>
                    <a:pt x="2127" y="7269"/>
                    <a:pt x="2127" y="7062"/>
                  </a:cubicBezTo>
                  <a:cubicBezTo>
                    <a:pt x="2034" y="7062"/>
                    <a:pt x="2127" y="6854"/>
                    <a:pt x="2127" y="6646"/>
                  </a:cubicBezTo>
                  <a:cubicBezTo>
                    <a:pt x="2127" y="6438"/>
                    <a:pt x="2221" y="6023"/>
                    <a:pt x="2127" y="6023"/>
                  </a:cubicBezTo>
                  <a:cubicBezTo>
                    <a:pt x="1941" y="5815"/>
                    <a:pt x="1941" y="6438"/>
                    <a:pt x="1848" y="6438"/>
                  </a:cubicBezTo>
                  <a:cubicBezTo>
                    <a:pt x="1662" y="6438"/>
                    <a:pt x="1662" y="6231"/>
                    <a:pt x="1476" y="6231"/>
                  </a:cubicBezTo>
                  <a:cubicBezTo>
                    <a:pt x="1290" y="6231"/>
                    <a:pt x="917" y="6231"/>
                    <a:pt x="731" y="6646"/>
                  </a:cubicBezTo>
                  <a:cubicBezTo>
                    <a:pt x="452" y="6854"/>
                    <a:pt x="265" y="7269"/>
                    <a:pt x="172" y="7892"/>
                  </a:cubicBezTo>
                  <a:cubicBezTo>
                    <a:pt x="79" y="8308"/>
                    <a:pt x="-107" y="8931"/>
                    <a:pt x="79" y="9138"/>
                  </a:cubicBezTo>
                  <a:cubicBezTo>
                    <a:pt x="359" y="9554"/>
                    <a:pt x="731" y="8515"/>
                    <a:pt x="1010" y="8931"/>
                  </a:cubicBezTo>
                  <a:cubicBezTo>
                    <a:pt x="1196" y="9138"/>
                    <a:pt x="731" y="9554"/>
                    <a:pt x="731" y="9969"/>
                  </a:cubicBezTo>
                  <a:cubicBezTo>
                    <a:pt x="731" y="10177"/>
                    <a:pt x="917" y="10177"/>
                    <a:pt x="917" y="10385"/>
                  </a:cubicBezTo>
                  <a:cubicBezTo>
                    <a:pt x="917" y="10592"/>
                    <a:pt x="731" y="11008"/>
                    <a:pt x="824" y="11215"/>
                  </a:cubicBezTo>
                  <a:cubicBezTo>
                    <a:pt x="917" y="11423"/>
                    <a:pt x="1196" y="11215"/>
                    <a:pt x="1196" y="11423"/>
                  </a:cubicBezTo>
                  <a:cubicBezTo>
                    <a:pt x="1196" y="11838"/>
                    <a:pt x="824" y="11631"/>
                    <a:pt x="824" y="12046"/>
                  </a:cubicBezTo>
                  <a:cubicBezTo>
                    <a:pt x="731" y="12462"/>
                    <a:pt x="1103" y="12669"/>
                    <a:pt x="1103" y="13085"/>
                  </a:cubicBezTo>
                  <a:cubicBezTo>
                    <a:pt x="1103" y="13292"/>
                    <a:pt x="824" y="13292"/>
                    <a:pt x="731" y="13085"/>
                  </a:cubicBezTo>
                  <a:cubicBezTo>
                    <a:pt x="638" y="13085"/>
                    <a:pt x="638" y="12046"/>
                    <a:pt x="545" y="12254"/>
                  </a:cubicBezTo>
                  <a:cubicBezTo>
                    <a:pt x="359" y="12462"/>
                    <a:pt x="359" y="13292"/>
                    <a:pt x="452" y="13708"/>
                  </a:cubicBezTo>
                  <a:cubicBezTo>
                    <a:pt x="545" y="13915"/>
                    <a:pt x="824" y="14123"/>
                    <a:pt x="1010" y="14123"/>
                  </a:cubicBezTo>
                  <a:cubicBezTo>
                    <a:pt x="1103" y="14331"/>
                    <a:pt x="1383" y="14331"/>
                    <a:pt x="1476" y="14538"/>
                  </a:cubicBezTo>
                  <a:cubicBezTo>
                    <a:pt x="1569" y="14954"/>
                    <a:pt x="1290" y="15577"/>
                    <a:pt x="1383" y="15992"/>
                  </a:cubicBezTo>
                  <a:cubicBezTo>
                    <a:pt x="1476" y="16408"/>
                    <a:pt x="1848" y="16408"/>
                    <a:pt x="1848" y="17031"/>
                  </a:cubicBezTo>
                  <a:cubicBezTo>
                    <a:pt x="1848" y="17238"/>
                    <a:pt x="1290" y="17238"/>
                    <a:pt x="1476" y="17446"/>
                  </a:cubicBezTo>
                  <a:cubicBezTo>
                    <a:pt x="1755" y="18069"/>
                    <a:pt x="2407" y="17238"/>
                    <a:pt x="2500" y="18069"/>
                  </a:cubicBezTo>
                  <a:cubicBezTo>
                    <a:pt x="2593" y="18692"/>
                    <a:pt x="1848" y="18485"/>
                    <a:pt x="1755" y="19108"/>
                  </a:cubicBezTo>
                  <a:cubicBezTo>
                    <a:pt x="1662" y="19523"/>
                    <a:pt x="2221" y="18692"/>
                    <a:pt x="2407" y="18900"/>
                  </a:cubicBezTo>
                  <a:cubicBezTo>
                    <a:pt x="2500" y="18900"/>
                    <a:pt x="2221" y="19731"/>
                    <a:pt x="2407" y="19731"/>
                  </a:cubicBezTo>
                  <a:cubicBezTo>
                    <a:pt x="2593" y="19731"/>
                    <a:pt x="2593" y="19108"/>
                    <a:pt x="2779" y="18900"/>
                  </a:cubicBezTo>
                  <a:cubicBezTo>
                    <a:pt x="2965" y="18900"/>
                    <a:pt x="3059" y="19108"/>
                    <a:pt x="3152" y="19108"/>
                  </a:cubicBezTo>
                  <a:cubicBezTo>
                    <a:pt x="3338" y="19108"/>
                    <a:pt x="3524" y="18900"/>
                    <a:pt x="3617" y="19108"/>
                  </a:cubicBezTo>
                  <a:cubicBezTo>
                    <a:pt x="3896" y="19523"/>
                    <a:pt x="3896" y="20769"/>
                    <a:pt x="4176" y="20562"/>
                  </a:cubicBezTo>
                  <a:cubicBezTo>
                    <a:pt x="4455" y="20562"/>
                    <a:pt x="4827" y="20146"/>
                    <a:pt x="5200" y="20146"/>
                  </a:cubicBezTo>
                  <a:cubicBezTo>
                    <a:pt x="5386" y="20146"/>
                    <a:pt x="5200" y="19108"/>
                    <a:pt x="5293" y="18692"/>
                  </a:cubicBezTo>
                  <a:cubicBezTo>
                    <a:pt x="5293" y="18277"/>
                    <a:pt x="5479" y="18277"/>
                    <a:pt x="5572" y="18277"/>
                  </a:cubicBezTo>
                  <a:cubicBezTo>
                    <a:pt x="5945" y="18277"/>
                    <a:pt x="6224" y="18277"/>
                    <a:pt x="6503" y="18692"/>
                  </a:cubicBezTo>
                  <a:cubicBezTo>
                    <a:pt x="6876" y="19108"/>
                    <a:pt x="7062" y="20146"/>
                    <a:pt x="7434" y="20562"/>
                  </a:cubicBezTo>
                  <a:cubicBezTo>
                    <a:pt x="7714" y="20769"/>
                    <a:pt x="7993" y="20562"/>
                    <a:pt x="8272" y="20769"/>
                  </a:cubicBezTo>
                  <a:cubicBezTo>
                    <a:pt x="8645" y="20769"/>
                    <a:pt x="9017" y="20769"/>
                    <a:pt x="9296" y="20146"/>
                  </a:cubicBezTo>
                  <a:cubicBezTo>
                    <a:pt x="9483" y="19731"/>
                    <a:pt x="9576" y="18900"/>
                    <a:pt x="9855" y="18900"/>
                  </a:cubicBezTo>
                  <a:cubicBezTo>
                    <a:pt x="10134" y="18692"/>
                    <a:pt x="10414" y="19523"/>
                    <a:pt x="10786" y="19523"/>
                  </a:cubicBezTo>
                  <a:cubicBezTo>
                    <a:pt x="10879" y="19523"/>
                    <a:pt x="10972" y="19315"/>
                    <a:pt x="11065" y="19108"/>
                  </a:cubicBezTo>
                  <a:cubicBezTo>
                    <a:pt x="11252" y="18692"/>
                    <a:pt x="11438" y="18069"/>
                    <a:pt x="11624" y="18277"/>
                  </a:cubicBezTo>
                  <a:cubicBezTo>
                    <a:pt x="11810" y="18277"/>
                    <a:pt x="11717" y="18900"/>
                    <a:pt x="11717" y="19315"/>
                  </a:cubicBezTo>
                  <a:cubicBezTo>
                    <a:pt x="11717" y="19731"/>
                    <a:pt x="11438" y="19938"/>
                    <a:pt x="11438" y="20354"/>
                  </a:cubicBezTo>
                  <a:cubicBezTo>
                    <a:pt x="11345" y="20769"/>
                    <a:pt x="11438" y="21185"/>
                    <a:pt x="11531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5" name="Google Shape;1135;p26"/>
            <p:cNvSpPr/>
            <p:nvPr/>
          </p:nvSpPr>
          <p:spPr>
            <a:xfrm>
              <a:off x="6949419" y="2892767"/>
              <a:ext cx="53474" cy="170144"/>
            </a:xfrm>
            <a:custGeom>
              <a:rect b="b" l="l" r="r" t="t"/>
              <a:pathLst>
                <a:path extrusionOk="0" h="21600" w="21600">
                  <a:moveTo>
                    <a:pt x="0" y="12290"/>
                  </a:moveTo>
                  <a:lnTo>
                    <a:pt x="13200" y="21600"/>
                  </a:lnTo>
                  <a:cubicBezTo>
                    <a:pt x="13200" y="20855"/>
                    <a:pt x="13200" y="19738"/>
                    <a:pt x="13200" y="18621"/>
                  </a:cubicBezTo>
                  <a:cubicBezTo>
                    <a:pt x="14400" y="17131"/>
                    <a:pt x="14400" y="15641"/>
                    <a:pt x="15600" y="14152"/>
                  </a:cubicBezTo>
                  <a:cubicBezTo>
                    <a:pt x="15600" y="13407"/>
                    <a:pt x="16800" y="12662"/>
                    <a:pt x="16800" y="11917"/>
                  </a:cubicBezTo>
                  <a:cubicBezTo>
                    <a:pt x="15600" y="11917"/>
                    <a:pt x="13200" y="12290"/>
                    <a:pt x="13200" y="11917"/>
                  </a:cubicBezTo>
                  <a:cubicBezTo>
                    <a:pt x="12000" y="11545"/>
                    <a:pt x="12000" y="11172"/>
                    <a:pt x="12000" y="10800"/>
                  </a:cubicBezTo>
                  <a:cubicBezTo>
                    <a:pt x="12000" y="10055"/>
                    <a:pt x="13200" y="9310"/>
                    <a:pt x="13200" y="8566"/>
                  </a:cubicBezTo>
                  <a:cubicBezTo>
                    <a:pt x="13200" y="7821"/>
                    <a:pt x="12000" y="7076"/>
                    <a:pt x="12000" y="6703"/>
                  </a:cubicBezTo>
                  <a:cubicBezTo>
                    <a:pt x="12000" y="5959"/>
                    <a:pt x="13200" y="5586"/>
                    <a:pt x="14400" y="5214"/>
                  </a:cubicBezTo>
                  <a:cubicBezTo>
                    <a:pt x="15600" y="4841"/>
                    <a:pt x="16800" y="4841"/>
                    <a:pt x="19200" y="4469"/>
                  </a:cubicBezTo>
                  <a:cubicBezTo>
                    <a:pt x="19200" y="3724"/>
                    <a:pt x="19200" y="2979"/>
                    <a:pt x="20400" y="2607"/>
                  </a:cubicBezTo>
                  <a:cubicBezTo>
                    <a:pt x="20400" y="1862"/>
                    <a:pt x="20400" y="745"/>
                    <a:pt x="21600" y="0"/>
                  </a:cubicBezTo>
                  <a:cubicBezTo>
                    <a:pt x="20400" y="0"/>
                    <a:pt x="19200" y="0"/>
                    <a:pt x="18000" y="372"/>
                  </a:cubicBezTo>
                  <a:cubicBezTo>
                    <a:pt x="16800" y="372"/>
                    <a:pt x="15600" y="745"/>
                    <a:pt x="14400" y="745"/>
                  </a:cubicBezTo>
                  <a:cubicBezTo>
                    <a:pt x="13200" y="1490"/>
                    <a:pt x="12000" y="2234"/>
                    <a:pt x="12000" y="2979"/>
                  </a:cubicBezTo>
                  <a:cubicBezTo>
                    <a:pt x="10800" y="3724"/>
                    <a:pt x="9600" y="4841"/>
                    <a:pt x="9600" y="5586"/>
                  </a:cubicBezTo>
                  <a:cubicBezTo>
                    <a:pt x="8400" y="6703"/>
                    <a:pt x="8400" y="7821"/>
                    <a:pt x="7200" y="8938"/>
                  </a:cubicBezTo>
                  <a:cubicBezTo>
                    <a:pt x="6000" y="9683"/>
                    <a:pt x="6000" y="10428"/>
                    <a:pt x="4800" y="10800"/>
                  </a:cubicBezTo>
                  <a:cubicBezTo>
                    <a:pt x="3600" y="11545"/>
                    <a:pt x="1200" y="11917"/>
                    <a:pt x="0" y="12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6" name="Google Shape;1136;p26"/>
            <p:cNvSpPr/>
            <p:nvPr/>
          </p:nvSpPr>
          <p:spPr>
            <a:xfrm>
              <a:off x="6995600" y="2703179"/>
              <a:ext cx="233341" cy="243062"/>
            </a:xfrm>
            <a:custGeom>
              <a:rect b="b" l="l" r="r" t="t"/>
              <a:pathLst>
                <a:path extrusionOk="0" h="21600" w="21600">
                  <a:moveTo>
                    <a:pt x="540" y="16916"/>
                  </a:moveTo>
                  <a:cubicBezTo>
                    <a:pt x="540" y="16916"/>
                    <a:pt x="810" y="17176"/>
                    <a:pt x="1080" y="16916"/>
                  </a:cubicBezTo>
                  <a:cubicBezTo>
                    <a:pt x="1350" y="16395"/>
                    <a:pt x="1080" y="15614"/>
                    <a:pt x="1620" y="15094"/>
                  </a:cubicBezTo>
                  <a:cubicBezTo>
                    <a:pt x="1890" y="14834"/>
                    <a:pt x="2430" y="15354"/>
                    <a:pt x="2970" y="15094"/>
                  </a:cubicBezTo>
                  <a:cubicBezTo>
                    <a:pt x="3240" y="14573"/>
                    <a:pt x="3780" y="14053"/>
                    <a:pt x="3780" y="13533"/>
                  </a:cubicBezTo>
                  <a:cubicBezTo>
                    <a:pt x="3780" y="12752"/>
                    <a:pt x="3240" y="12231"/>
                    <a:pt x="2700" y="11711"/>
                  </a:cubicBezTo>
                  <a:cubicBezTo>
                    <a:pt x="2430" y="11451"/>
                    <a:pt x="1890" y="11451"/>
                    <a:pt x="1350" y="11451"/>
                  </a:cubicBezTo>
                  <a:cubicBezTo>
                    <a:pt x="1350" y="10670"/>
                    <a:pt x="1080" y="9889"/>
                    <a:pt x="1080" y="9108"/>
                  </a:cubicBezTo>
                  <a:cubicBezTo>
                    <a:pt x="1080" y="8848"/>
                    <a:pt x="1350" y="8328"/>
                    <a:pt x="1350" y="7807"/>
                  </a:cubicBezTo>
                  <a:cubicBezTo>
                    <a:pt x="1080" y="7547"/>
                    <a:pt x="540" y="7547"/>
                    <a:pt x="540" y="7287"/>
                  </a:cubicBezTo>
                  <a:cubicBezTo>
                    <a:pt x="270" y="7027"/>
                    <a:pt x="540" y="6246"/>
                    <a:pt x="540" y="5986"/>
                  </a:cubicBezTo>
                  <a:cubicBezTo>
                    <a:pt x="810" y="5986"/>
                    <a:pt x="1350" y="5986"/>
                    <a:pt x="1620" y="5725"/>
                  </a:cubicBezTo>
                  <a:cubicBezTo>
                    <a:pt x="2160" y="5205"/>
                    <a:pt x="2700" y="4684"/>
                    <a:pt x="2970" y="4164"/>
                  </a:cubicBezTo>
                  <a:cubicBezTo>
                    <a:pt x="2970" y="3643"/>
                    <a:pt x="2430" y="2863"/>
                    <a:pt x="2970" y="2602"/>
                  </a:cubicBezTo>
                  <a:cubicBezTo>
                    <a:pt x="3780" y="2342"/>
                    <a:pt x="4590" y="3383"/>
                    <a:pt x="5670" y="3383"/>
                  </a:cubicBezTo>
                  <a:cubicBezTo>
                    <a:pt x="6480" y="3383"/>
                    <a:pt x="7290" y="2342"/>
                    <a:pt x="8370" y="2342"/>
                  </a:cubicBezTo>
                  <a:cubicBezTo>
                    <a:pt x="9180" y="2342"/>
                    <a:pt x="9990" y="3383"/>
                    <a:pt x="11070" y="3383"/>
                  </a:cubicBezTo>
                  <a:cubicBezTo>
                    <a:pt x="12420" y="3123"/>
                    <a:pt x="13500" y="2342"/>
                    <a:pt x="14580" y="1822"/>
                  </a:cubicBezTo>
                  <a:cubicBezTo>
                    <a:pt x="15930" y="1301"/>
                    <a:pt x="17280" y="1041"/>
                    <a:pt x="18630" y="520"/>
                  </a:cubicBezTo>
                  <a:cubicBezTo>
                    <a:pt x="19440" y="260"/>
                    <a:pt x="20250" y="0"/>
                    <a:pt x="20790" y="0"/>
                  </a:cubicBezTo>
                  <a:cubicBezTo>
                    <a:pt x="21330" y="0"/>
                    <a:pt x="21330" y="260"/>
                    <a:pt x="21600" y="520"/>
                  </a:cubicBezTo>
                  <a:cubicBezTo>
                    <a:pt x="21330" y="1041"/>
                    <a:pt x="21060" y="2082"/>
                    <a:pt x="20520" y="2342"/>
                  </a:cubicBezTo>
                  <a:cubicBezTo>
                    <a:pt x="19980" y="2863"/>
                    <a:pt x="19170" y="2863"/>
                    <a:pt x="18630" y="3383"/>
                  </a:cubicBezTo>
                  <a:cubicBezTo>
                    <a:pt x="18360" y="3643"/>
                    <a:pt x="18090" y="4164"/>
                    <a:pt x="17820" y="4684"/>
                  </a:cubicBezTo>
                  <a:cubicBezTo>
                    <a:pt x="17820" y="5465"/>
                    <a:pt x="18360" y="6246"/>
                    <a:pt x="18360" y="7027"/>
                  </a:cubicBezTo>
                  <a:cubicBezTo>
                    <a:pt x="18360" y="7547"/>
                    <a:pt x="18090" y="8067"/>
                    <a:pt x="18090" y="8588"/>
                  </a:cubicBezTo>
                  <a:cubicBezTo>
                    <a:pt x="17820" y="9369"/>
                    <a:pt x="18090" y="10410"/>
                    <a:pt x="17550" y="11190"/>
                  </a:cubicBezTo>
                  <a:cubicBezTo>
                    <a:pt x="17010" y="11971"/>
                    <a:pt x="15930" y="11971"/>
                    <a:pt x="15390" y="12492"/>
                  </a:cubicBezTo>
                  <a:cubicBezTo>
                    <a:pt x="15120" y="12752"/>
                    <a:pt x="15120" y="13272"/>
                    <a:pt x="14850" y="13533"/>
                  </a:cubicBezTo>
                  <a:cubicBezTo>
                    <a:pt x="13770" y="14573"/>
                    <a:pt x="12420" y="15354"/>
                    <a:pt x="11340" y="16135"/>
                  </a:cubicBezTo>
                  <a:cubicBezTo>
                    <a:pt x="8910" y="17696"/>
                    <a:pt x="6480" y="19258"/>
                    <a:pt x="4320" y="20819"/>
                  </a:cubicBezTo>
                  <a:cubicBezTo>
                    <a:pt x="4050" y="21080"/>
                    <a:pt x="3780" y="21600"/>
                    <a:pt x="3510" y="21600"/>
                  </a:cubicBezTo>
                  <a:cubicBezTo>
                    <a:pt x="3240" y="21600"/>
                    <a:pt x="3780" y="20819"/>
                    <a:pt x="3510" y="20819"/>
                  </a:cubicBezTo>
                  <a:cubicBezTo>
                    <a:pt x="2430" y="20299"/>
                    <a:pt x="1080" y="20299"/>
                    <a:pt x="0" y="20039"/>
                  </a:cubicBezTo>
                  <a:cubicBezTo>
                    <a:pt x="0" y="19518"/>
                    <a:pt x="0" y="18998"/>
                    <a:pt x="270" y="18737"/>
                  </a:cubicBezTo>
                  <a:cubicBezTo>
                    <a:pt x="270" y="18217"/>
                    <a:pt x="270" y="17436"/>
                    <a:pt x="540" y="16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7" name="Google Shape;1137;p26"/>
            <p:cNvSpPr/>
            <p:nvPr/>
          </p:nvSpPr>
          <p:spPr>
            <a:xfrm>
              <a:off x="6983448" y="2832001"/>
              <a:ext cx="53474" cy="65629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19722"/>
                    <a:pt x="0" y="16904"/>
                    <a:pt x="1200" y="14087"/>
                  </a:cubicBezTo>
                  <a:cubicBezTo>
                    <a:pt x="2400" y="11270"/>
                    <a:pt x="4800" y="9391"/>
                    <a:pt x="7200" y="6574"/>
                  </a:cubicBezTo>
                  <a:cubicBezTo>
                    <a:pt x="8400" y="4696"/>
                    <a:pt x="9600" y="1878"/>
                    <a:pt x="10800" y="0"/>
                  </a:cubicBezTo>
                  <a:cubicBezTo>
                    <a:pt x="13200" y="0"/>
                    <a:pt x="15600" y="0"/>
                    <a:pt x="16800" y="939"/>
                  </a:cubicBezTo>
                  <a:cubicBezTo>
                    <a:pt x="19200" y="2817"/>
                    <a:pt x="21600" y="4696"/>
                    <a:pt x="21600" y="7513"/>
                  </a:cubicBezTo>
                  <a:cubicBezTo>
                    <a:pt x="21600" y="9391"/>
                    <a:pt x="19200" y="11270"/>
                    <a:pt x="18000" y="13148"/>
                  </a:cubicBezTo>
                  <a:cubicBezTo>
                    <a:pt x="15600" y="14087"/>
                    <a:pt x="13200" y="12209"/>
                    <a:pt x="12000" y="13148"/>
                  </a:cubicBezTo>
                  <a:cubicBezTo>
                    <a:pt x="9600" y="15026"/>
                    <a:pt x="10800" y="17843"/>
                    <a:pt x="9600" y="19722"/>
                  </a:cubicBezTo>
                  <a:cubicBezTo>
                    <a:pt x="8400" y="20661"/>
                    <a:pt x="7200" y="19722"/>
                    <a:pt x="7200" y="19722"/>
                  </a:cubicBezTo>
                  <a:cubicBezTo>
                    <a:pt x="6000" y="19722"/>
                    <a:pt x="4800" y="19722"/>
                    <a:pt x="3600" y="20661"/>
                  </a:cubicBezTo>
                  <a:cubicBezTo>
                    <a:pt x="2400" y="20661"/>
                    <a:pt x="12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8" name="Google Shape;1138;p26"/>
            <p:cNvSpPr/>
            <p:nvPr/>
          </p:nvSpPr>
          <p:spPr>
            <a:xfrm>
              <a:off x="6970576" y="2936518"/>
              <a:ext cx="778516" cy="704881"/>
            </a:xfrm>
            <a:custGeom>
              <a:rect b="b" l="l" r="r" t="t"/>
              <a:pathLst>
                <a:path extrusionOk="0" h="21600" w="21553">
                  <a:moveTo>
                    <a:pt x="16942" y="10621"/>
                  </a:moveTo>
                  <a:cubicBezTo>
                    <a:pt x="16861" y="10711"/>
                    <a:pt x="16780" y="10800"/>
                    <a:pt x="16699" y="10800"/>
                  </a:cubicBezTo>
                  <a:cubicBezTo>
                    <a:pt x="16618" y="10711"/>
                    <a:pt x="16537" y="10532"/>
                    <a:pt x="16537" y="10443"/>
                  </a:cubicBezTo>
                  <a:cubicBezTo>
                    <a:pt x="16456" y="10264"/>
                    <a:pt x="16456" y="9997"/>
                    <a:pt x="16295" y="9818"/>
                  </a:cubicBezTo>
                  <a:cubicBezTo>
                    <a:pt x="16214" y="9640"/>
                    <a:pt x="16052" y="9461"/>
                    <a:pt x="15890" y="9283"/>
                  </a:cubicBezTo>
                  <a:cubicBezTo>
                    <a:pt x="15809" y="9104"/>
                    <a:pt x="15566" y="9015"/>
                    <a:pt x="15566" y="8747"/>
                  </a:cubicBezTo>
                  <a:cubicBezTo>
                    <a:pt x="15486" y="8569"/>
                    <a:pt x="15647" y="8390"/>
                    <a:pt x="15647" y="8212"/>
                  </a:cubicBezTo>
                  <a:cubicBezTo>
                    <a:pt x="15728" y="8033"/>
                    <a:pt x="15728" y="7765"/>
                    <a:pt x="15647" y="7676"/>
                  </a:cubicBezTo>
                  <a:cubicBezTo>
                    <a:pt x="15486" y="7408"/>
                    <a:pt x="15162" y="7319"/>
                    <a:pt x="15000" y="7140"/>
                  </a:cubicBezTo>
                  <a:cubicBezTo>
                    <a:pt x="14838" y="7051"/>
                    <a:pt x="14838" y="6873"/>
                    <a:pt x="14757" y="6783"/>
                  </a:cubicBezTo>
                  <a:cubicBezTo>
                    <a:pt x="14677" y="6605"/>
                    <a:pt x="14434" y="6694"/>
                    <a:pt x="14353" y="6605"/>
                  </a:cubicBezTo>
                  <a:cubicBezTo>
                    <a:pt x="14272" y="6516"/>
                    <a:pt x="14353" y="6337"/>
                    <a:pt x="14353" y="6248"/>
                  </a:cubicBezTo>
                  <a:cubicBezTo>
                    <a:pt x="14191" y="5980"/>
                    <a:pt x="14110" y="5623"/>
                    <a:pt x="13949" y="5355"/>
                  </a:cubicBezTo>
                  <a:cubicBezTo>
                    <a:pt x="13625" y="5355"/>
                    <a:pt x="13301" y="5355"/>
                    <a:pt x="13059" y="5355"/>
                  </a:cubicBezTo>
                  <a:cubicBezTo>
                    <a:pt x="12897" y="5177"/>
                    <a:pt x="12897" y="4820"/>
                    <a:pt x="12735" y="4641"/>
                  </a:cubicBezTo>
                  <a:cubicBezTo>
                    <a:pt x="12411" y="4552"/>
                    <a:pt x="12088" y="4463"/>
                    <a:pt x="11764" y="4374"/>
                  </a:cubicBezTo>
                  <a:cubicBezTo>
                    <a:pt x="11198" y="4284"/>
                    <a:pt x="10551" y="4284"/>
                    <a:pt x="9984" y="4284"/>
                  </a:cubicBezTo>
                  <a:cubicBezTo>
                    <a:pt x="9175" y="3392"/>
                    <a:pt x="8366" y="2588"/>
                    <a:pt x="7557" y="1785"/>
                  </a:cubicBezTo>
                  <a:cubicBezTo>
                    <a:pt x="7315" y="1607"/>
                    <a:pt x="6991" y="1428"/>
                    <a:pt x="6749" y="1250"/>
                  </a:cubicBezTo>
                  <a:cubicBezTo>
                    <a:pt x="6425" y="982"/>
                    <a:pt x="6182" y="803"/>
                    <a:pt x="5940" y="536"/>
                  </a:cubicBezTo>
                  <a:cubicBezTo>
                    <a:pt x="5454" y="357"/>
                    <a:pt x="5050" y="179"/>
                    <a:pt x="4645" y="0"/>
                  </a:cubicBezTo>
                  <a:cubicBezTo>
                    <a:pt x="4483" y="89"/>
                    <a:pt x="4322" y="357"/>
                    <a:pt x="4160" y="446"/>
                  </a:cubicBezTo>
                  <a:cubicBezTo>
                    <a:pt x="3593" y="714"/>
                    <a:pt x="3027" y="803"/>
                    <a:pt x="2299" y="982"/>
                  </a:cubicBezTo>
                  <a:cubicBezTo>
                    <a:pt x="2299" y="982"/>
                    <a:pt x="2218" y="1071"/>
                    <a:pt x="2299" y="1160"/>
                  </a:cubicBezTo>
                  <a:cubicBezTo>
                    <a:pt x="2542" y="1696"/>
                    <a:pt x="3027" y="2053"/>
                    <a:pt x="3189" y="2588"/>
                  </a:cubicBezTo>
                  <a:cubicBezTo>
                    <a:pt x="3270" y="2678"/>
                    <a:pt x="2946" y="2588"/>
                    <a:pt x="2865" y="2767"/>
                  </a:cubicBezTo>
                  <a:cubicBezTo>
                    <a:pt x="2784" y="2856"/>
                    <a:pt x="2865" y="3124"/>
                    <a:pt x="2704" y="3213"/>
                  </a:cubicBezTo>
                  <a:cubicBezTo>
                    <a:pt x="2461" y="3302"/>
                    <a:pt x="2056" y="3302"/>
                    <a:pt x="1814" y="3481"/>
                  </a:cubicBezTo>
                  <a:cubicBezTo>
                    <a:pt x="1652" y="3660"/>
                    <a:pt x="1571" y="4017"/>
                    <a:pt x="1409" y="4374"/>
                  </a:cubicBezTo>
                  <a:cubicBezTo>
                    <a:pt x="1005" y="4374"/>
                    <a:pt x="681" y="4195"/>
                    <a:pt x="277" y="4195"/>
                  </a:cubicBezTo>
                  <a:cubicBezTo>
                    <a:pt x="196" y="4463"/>
                    <a:pt x="196" y="4909"/>
                    <a:pt x="115" y="5177"/>
                  </a:cubicBezTo>
                  <a:cubicBezTo>
                    <a:pt x="34" y="5445"/>
                    <a:pt x="-47" y="5712"/>
                    <a:pt x="34" y="5891"/>
                  </a:cubicBezTo>
                  <a:cubicBezTo>
                    <a:pt x="34" y="5980"/>
                    <a:pt x="277" y="5891"/>
                    <a:pt x="357" y="5891"/>
                  </a:cubicBezTo>
                  <a:cubicBezTo>
                    <a:pt x="519" y="5891"/>
                    <a:pt x="762" y="5802"/>
                    <a:pt x="843" y="5891"/>
                  </a:cubicBezTo>
                  <a:cubicBezTo>
                    <a:pt x="1166" y="6426"/>
                    <a:pt x="1247" y="7140"/>
                    <a:pt x="1490" y="7676"/>
                  </a:cubicBezTo>
                  <a:cubicBezTo>
                    <a:pt x="1652" y="7944"/>
                    <a:pt x="1895" y="8212"/>
                    <a:pt x="2056" y="8479"/>
                  </a:cubicBezTo>
                  <a:cubicBezTo>
                    <a:pt x="2218" y="8747"/>
                    <a:pt x="2380" y="8926"/>
                    <a:pt x="2542" y="9193"/>
                  </a:cubicBezTo>
                  <a:cubicBezTo>
                    <a:pt x="2704" y="9372"/>
                    <a:pt x="2946" y="9550"/>
                    <a:pt x="2946" y="9818"/>
                  </a:cubicBezTo>
                  <a:cubicBezTo>
                    <a:pt x="3027" y="9997"/>
                    <a:pt x="2784" y="10264"/>
                    <a:pt x="2865" y="10443"/>
                  </a:cubicBezTo>
                  <a:cubicBezTo>
                    <a:pt x="2946" y="10711"/>
                    <a:pt x="3270" y="10979"/>
                    <a:pt x="3432" y="11068"/>
                  </a:cubicBezTo>
                  <a:cubicBezTo>
                    <a:pt x="3674" y="11246"/>
                    <a:pt x="3836" y="11514"/>
                    <a:pt x="4079" y="11782"/>
                  </a:cubicBezTo>
                  <a:cubicBezTo>
                    <a:pt x="4160" y="11960"/>
                    <a:pt x="4322" y="12139"/>
                    <a:pt x="4402" y="12317"/>
                  </a:cubicBezTo>
                  <a:cubicBezTo>
                    <a:pt x="4483" y="12674"/>
                    <a:pt x="4645" y="13031"/>
                    <a:pt x="4726" y="13478"/>
                  </a:cubicBezTo>
                  <a:cubicBezTo>
                    <a:pt x="4726" y="13656"/>
                    <a:pt x="4726" y="13924"/>
                    <a:pt x="4726" y="14192"/>
                  </a:cubicBezTo>
                  <a:cubicBezTo>
                    <a:pt x="4726" y="14370"/>
                    <a:pt x="4645" y="14638"/>
                    <a:pt x="4726" y="14906"/>
                  </a:cubicBezTo>
                  <a:cubicBezTo>
                    <a:pt x="4888" y="15352"/>
                    <a:pt x="5131" y="15798"/>
                    <a:pt x="5373" y="16155"/>
                  </a:cubicBezTo>
                  <a:cubicBezTo>
                    <a:pt x="5535" y="16334"/>
                    <a:pt x="5778" y="16334"/>
                    <a:pt x="5940" y="16512"/>
                  </a:cubicBezTo>
                  <a:cubicBezTo>
                    <a:pt x="6101" y="16691"/>
                    <a:pt x="6263" y="16959"/>
                    <a:pt x="6425" y="17226"/>
                  </a:cubicBezTo>
                  <a:cubicBezTo>
                    <a:pt x="6587" y="17405"/>
                    <a:pt x="6749" y="17673"/>
                    <a:pt x="6910" y="17851"/>
                  </a:cubicBezTo>
                  <a:cubicBezTo>
                    <a:pt x="6991" y="18119"/>
                    <a:pt x="7072" y="18387"/>
                    <a:pt x="7153" y="18565"/>
                  </a:cubicBezTo>
                  <a:cubicBezTo>
                    <a:pt x="7477" y="19101"/>
                    <a:pt x="7719" y="19547"/>
                    <a:pt x="8043" y="19993"/>
                  </a:cubicBezTo>
                  <a:cubicBezTo>
                    <a:pt x="8124" y="20172"/>
                    <a:pt x="7962" y="20350"/>
                    <a:pt x="8043" y="20529"/>
                  </a:cubicBezTo>
                  <a:cubicBezTo>
                    <a:pt x="8124" y="20618"/>
                    <a:pt x="8205" y="20261"/>
                    <a:pt x="8286" y="20350"/>
                  </a:cubicBezTo>
                  <a:cubicBezTo>
                    <a:pt x="8447" y="20440"/>
                    <a:pt x="8286" y="20707"/>
                    <a:pt x="8447" y="20886"/>
                  </a:cubicBezTo>
                  <a:cubicBezTo>
                    <a:pt x="8528" y="21154"/>
                    <a:pt x="8690" y="21421"/>
                    <a:pt x="8771" y="21600"/>
                  </a:cubicBezTo>
                  <a:cubicBezTo>
                    <a:pt x="8933" y="21421"/>
                    <a:pt x="9014" y="21332"/>
                    <a:pt x="9095" y="21154"/>
                  </a:cubicBezTo>
                  <a:cubicBezTo>
                    <a:pt x="9175" y="20886"/>
                    <a:pt x="9095" y="20618"/>
                    <a:pt x="9095" y="20440"/>
                  </a:cubicBezTo>
                  <a:cubicBezTo>
                    <a:pt x="9175" y="20261"/>
                    <a:pt x="9256" y="20172"/>
                    <a:pt x="9337" y="20172"/>
                  </a:cubicBezTo>
                  <a:cubicBezTo>
                    <a:pt x="9499" y="20083"/>
                    <a:pt x="9580" y="20350"/>
                    <a:pt x="9661" y="20350"/>
                  </a:cubicBezTo>
                  <a:cubicBezTo>
                    <a:pt x="10632" y="20350"/>
                    <a:pt x="11602" y="20172"/>
                    <a:pt x="12492" y="20172"/>
                  </a:cubicBezTo>
                  <a:lnTo>
                    <a:pt x="13059" y="20618"/>
                  </a:lnTo>
                  <a:cubicBezTo>
                    <a:pt x="13220" y="20797"/>
                    <a:pt x="13463" y="20707"/>
                    <a:pt x="13625" y="20529"/>
                  </a:cubicBezTo>
                  <a:cubicBezTo>
                    <a:pt x="14029" y="20172"/>
                    <a:pt x="14191" y="19636"/>
                    <a:pt x="14515" y="19190"/>
                  </a:cubicBezTo>
                  <a:cubicBezTo>
                    <a:pt x="15647" y="18833"/>
                    <a:pt x="16780" y="18387"/>
                    <a:pt x="17913" y="18030"/>
                  </a:cubicBezTo>
                  <a:lnTo>
                    <a:pt x="21068" y="16780"/>
                  </a:lnTo>
                  <a:lnTo>
                    <a:pt x="21553" y="14102"/>
                  </a:lnTo>
                  <a:lnTo>
                    <a:pt x="21068" y="13031"/>
                  </a:lnTo>
                  <a:lnTo>
                    <a:pt x="20744" y="13388"/>
                  </a:lnTo>
                  <a:lnTo>
                    <a:pt x="17589" y="12674"/>
                  </a:lnTo>
                  <a:lnTo>
                    <a:pt x="17265" y="11603"/>
                  </a:lnTo>
                  <a:lnTo>
                    <a:pt x="17508" y="11246"/>
                  </a:lnTo>
                  <a:cubicBezTo>
                    <a:pt x="17508" y="11157"/>
                    <a:pt x="17427" y="11068"/>
                    <a:pt x="17346" y="11068"/>
                  </a:cubicBezTo>
                  <a:cubicBezTo>
                    <a:pt x="17265" y="11068"/>
                    <a:pt x="17104" y="11336"/>
                    <a:pt x="17104" y="11246"/>
                  </a:cubicBezTo>
                  <a:cubicBezTo>
                    <a:pt x="17023" y="11068"/>
                    <a:pt x="17265" y="10979"/>
                    <a:pt x="17265" y="10800"/>
                  </a:cubicBezTo>
                  <a:cubicBezTo>
                    <a:pt x="17184" y="10711"/>
                    <a:pt x="17023" y="10711"/>
                    <a:pt x="16942" y="10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39" name="Google Shape;1139;p26"/>
            <p:cNvSpPr/>
            <p:nvPr/>
          </p:nvSpPr>
          <p:spPr>
            <a:xfrm>
              <a:off x="6981017" y="2883045"/>
              <a:ext cx="157992" cy="196881"/>
            </a:xfrm>
            <a:custGeom>
              <a:rect b="b" l="l" r="r" t="t"/>
              <a:pathLst>
                <a:path extrusionOk="0" h="21600" w="21600">
                  <a:moveTo>
                    <a:pt x="0" y="20955"/>
                  </a:moveTo>
                  <a:cubicBezTo>
                    <a:pt x="0" y="20633"/>
                    <a:pt x="0" y="20310"/>
                    <a:pt x="0" y="20310"/>
                  </a:cubicBezTo>
                  <a:cubicBezTo>
                    <a:pt x="0" y="19988"/>
                    <a:pt x="0" y="19988"/>
                    <a:pt x="0" y="19666"/>
                  </a:cubicBezTo>
                  <a:cubicBezTo>
                    <a:pt x="0" y="19021"/>
                    <a:pt x="0" y="18054"/>
                    <a:pt x="0" y="17087"/>
                  </a:cubicBezTo>
                  <a:cubicBezTo>
                    <a:pt x="400" y="15797"/>
                    <a:pt x="400" y="14507"/>
                    <a:pt x="800" y="13218"/>
                  </a:cubicBezTo>
                  <a:cubicBezTo>
                    <a:pt x="800" y="12573"/>
                    <a:pt x="1200" y="11928"/>
                    <a:pt x="1200" y="11284"/>
                  </a:cubicBezTo>
                  <a:cubicBezTo>
                    <a:pt x="1200" y="9994"/>
                    <a:pt x="1200" y="8704"/>
                    <a:pt x="1600" y="7415"/>
                  </a:cubicBezTo>
                  <a:cubicBezTo>
                    <a:pt x="1600" y="6770"/>
                    <a:pt x="1600" y="5803"/>
                    <a:pt x="2000" y="4836"/>
                  </a:cubicBezTo>
                  <a:cubicBezTo>
                    <a:pt x="3600" y="5158"/>
                    <a:pt x="5600" y="5158"/>
                    <a:pt x="7200" y="5803"/>
                  </a:cubicBezTo>
                  <a:cubicBezTo>
                    <a:pt x="7600" y="5803"/>
                    <a:pt x="6800" y="6770"/>
                    <a:pt x="7200" y="6770"/>
                  </a:cubicBezTo>
                  <a:cubicBezTo>
                    <a:pt x="7600" y="6770"/>
                    <a:pt x="8000" y="6125"/>
                    <a:pt x="8400" y="5803"/>
                  </a:cubicBezTo>
                  <a:cubicBezTo>
                    <a:pt x="11600" y="3869"/>
                    <a:pt x="15200" y="1934"/>
                    <a:pt x="18800" y="0"/>
                  </a:cubicBezTo>
                  <a:cubicBezTo>
                    <a:pt x="18800" y="645"/>
                    <a:pt x="18800" y="967"/>
                    <a:pt x="19200" y="1290"/>
                  </a:cubicBezTo>
                  <a:cubicBezTo>
                    <a:pt x="19200" y="2257"/>
                    <a:pt x="20000" y="2901"/>
                    <a:pt x="20000" y="3546"/>
                  </a:cubicBezTo>
                  <a:cubicBezTo>
                    <a:pt x="20000" y="4191"/>
                    <a:pt x="19200" y="4191"/>
                    <a:pt x="19200" y="4513"/>
                  </a:cubicBezTo>
                  <a:cubicBezTo>
                    <a:pt x="20000" y="5158"/>
                    <a:pt x="20800" y="5481"/>
                    <a:pt x="21600" y="5803"/>
                  </a:cubicBezTo>
                  <a:cubicBezTo>
                    <a:pt x="20800" y="6125"/>
                    <a:pt x="20000" y="7093"/>
                    <a:pt x="19200" y="7415"/>
                  </a:cubicBezTo>
                  <a:cubicBezTo>
                    <a:pt x="16400" y="8382"/>
                    <a:pt x="13600" y="8704"/>
                    <a:pt x="10000" y="9349"/>
                  </a:cubicBezTo>
                  <a:cubicBezTo>
                    <a:pt x="10000" y="9349"/>
                    <a:pt x="9600" y="9672"/>
                    <a:pt x="10000" y="9994"/>
                  </a:cubicBezTo>
                  <a:cubicBezTo>
                    <a:pt x="11200" y="11928"/>
                    <a:pt x="13600" y="13218"/>
                    <a:pt x="14400" y="15152"/>
                  </a:cubicBezTo>
                  <a:cubicBezTo>
                    <a:pt x="14800" y="15475"/>
                    <a:pt x="13200" y="15152"/>
                    <a:pt x="12800" y="15797"/>
                  </a:cubicBezTo>
                  <a:cubicBezTo>
                    <a:pt x="12400" y="16119"/>
                    <a:pt x="12800" y="17087"/>
                    <a:pt x="12000" y="17409"/>
                  </a:cubicBezTo>
                  <a:cubicBezTo>
                    <a:pt x="10800" y="17731"/>
                    <a:pt x="8800" y="17731"/>
                    <a:pt x="7600" y="18376"/>
                  </a:cubicBezTo>
                  <a:cubicBezTo>
                    <a:pt x="6800" y="19021"/>
                    <a:pt x="6400" y="20310"/>
                    <a:pt x="5600" y="21600"/>
                  </a:cubicBezTo>
                  <a:cubicBezTo>
                    <a:pt x="3600" y="21600"/>
                    <a:pt x="2000" y="20955"/>
                    <a:pt x="0" y="209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0" name="Google Shape;1140;p26"/>
            <p:cNvSpPr/>
            <p:nvPr/>
          </p:nvSpPr>
          <p:spPr>
            <a:xfrm>
              <a:off x="7617838" y="3271824"/>
              <a:ext cx="285100" cy="354990"/>
            </a:xfrm>
            <a:custGeom>
              <a:rect b="b" l="l" r="r" t="t"/>
              <a:pathLst>
                <a:path extrusionOk="0" h="21460" w="21471">
                  <a:moveTo>
                    <a:pt x="3747" y="21460"/>
                  </a:moveTo>
                  <a:cubicBezTo>
                    <a:pt x="4408" y="21284"/>
                    <a:pt x="5069" y="20933"/>
                    <a:pt x="5731" y="20758"/>
                  </a:cubicBezTo>
                  <a:cubicBezTo>
                    <a:pt x="6171" y="20582"/>
                    <a:pt x="6833" y="20406"/>
                    <a:pt x="7273" y="20406"/>
                  </a:cubicBezTo>
                  <a:cubicBezTo>
                    <a:pt x="7714" y="20406"/>
                    <a:pt x="8155" y="20758"/>
                    <a:pt x="8596" y="20758"/>
                  </a:cubicBezTo>
                  <a:cubicBezTo>
                    <a:pt x="9257" y="20582"/>
                    <a:pt x="9698" y="20055"/>
                    <a:pt x="9918" y="19704"/>
                  </a:cubicBezTo>
                  <a:cubicBezTo>
                    <a:pt x="9918" y="19353"/>
                    <a:pt x="9037" y="19177"/>
                    <a:pt x="9257" y="19001"/>
                  </a:cubicBezTo>
                  <a:cubicBezTo>
                    <a:pt x="9918" y="18475"/>
                    <a:pt x="11020" y="18299"/>
                    <a:pt x="11902" y="18123"/>
                  </a:cubicBezTo>
                  <a:cubicBezTo>
                    <a:pt x="12343" y="17948"/>
                    <a:pt x="12784" y="18123"/>
                    <a:pt x="13004" y="17948"/>
                  </a:cubicBezTo>
                  <a:cubicBezTo>
                    <a:pt x="13445" y="17597"/>
                    <a:pt x="13224" y="16719"/>
                    <a:pt x="13665" y="16367"/>
                  </a:cubicBezTo>
                  <a:cubicBezTo>
                    <a:pt x="14327" y="15840"/>
                    <a:pt x="15208" y="16016"/>
                    <a:pt x="16090" y="15489"/>
                  </a:cubicBezTo>
                  <a:cubicBezTo>
                    <a:pt x="16090" y="15489"/>
                    <a:pt x="16090" y="15138"/>
                    <a:pt x="16090" y="14962"/>
                  </a:cubicBezTo>
                  <a:cubicBezTo>
                    <a:pt x="15869" y="14611"/>
                    <a:pt x="15429" y="14084"/>
                    <a:pt x="15429" y="13733"/>
                  </a:cubicBezTo>
                  <a:cubicBezTo>
                    <a:pt x="15649" y="13031"/>
                    <a:pt x="16531" y="12504"/>
                    <a:pt x="16971" y="11977"/>
                  </a:cubicBezTo>
                  <a:cubicBezTo>
                    <a:pt x="16971" y="11626"/>
                    <a:pt x="16971" y="11275"/>
                    <a:pt x="17192" y="11099"/>
                  </a:cubicBezTo>
                  <a:cubicBezTo>
                    <a:pt x="17412" y="11099"/>
                    <a:pt x="17192" y="11626"/>
                    <a:pt x="17412" y="11801"/>
                  </a:cubicBezTo>
                  <a:cubicBezTo>
                    <a:pt x="17412" y="11977"/>
                    <a:pt x="17853" y="11977"/>
                    <a:pt x="18073" y="11801"/>
                  </a:cubicBezTo>
                  <a:cubicBezTo>
                    <a:pt x="18514" y="11275"/>
                    <a:pt x="18514" y="10748"/>
                    <a:pt x="18735" y="10221"/>
                  </a:cubicBezTo>
                  <a:cubicBezTo>
                    <a:pt x="19616" y="8992"/>
                    <a:pt x="20718" y="7938"/>
                    <a:pt x="21380" y="6709"/>
                  </a:cubicBezTo>
                  <a:cubicBezTo>
                    <a:pt x="21600" y="6358"/>
                    <a:pt x="21380" y="6006"/>
                    <a:pt x="21159" y="5831"/>
                  </a:cubicBezTo>
                  <a:cubicBezTo>
                    <a:pt x="20718" y="5480"/>
                    <a:pt x="19837" y="5304"/>
                    <a:pt x="19176" y="4953"/>
                  </a:cubicBezTo>
                  <a:cubicBezTo>
                    <a:pt x="18514" y="4426"/>
                    <a:pt x="18735" y="3372"/>
                    <a:pt x="17853" y="2845"/>
                  </a:cubicBezTo>
                  <a:cubicBezTo>
                    <a:pt x="17412" y="2670"/>
                    <a:pt x="16971" y="3197"/>
                    <a:pt x="16531" y="3197"/>
                  </a:cubicBezTo>
                  <a:cubicBezTo>
                    <a:pt x="15649" y="3021"/>
                    <a:pt x="14547" y="3021"/>
                    <a:pt x="13665" y="2494"/>
                  </a:cubicBezTo>
                  <a:cubicBezTo>
                    <a:pt x="12784" y="1967"/>
                    <a:pt x="12563" y="1089"/>
                    <a:pt x="11682" y="211"/>
                  </a:cubicBezTo>
                  <a:cubicBezTo>
                    <a:pt x="11461" y="211"/>
                    <a:pt x="11241" y="387"/>
                    <a:pt x="10800" y="387"/>
                  </a:cubicBezTo>
                  <a:cubicBezTo>
                    <a:pt x="10580" y="387"/>
                    <a:pt x="10580" y="-140"/>
                    <a:pt x="10359" y="36"/>
                  </a:cubicBezTo>
                  <a:cubicBezTo>
                    <a:pt x="9918" y="211"/>
                    <a:pt x="9478" y="562"/>
                    <a:pt x="9478" y="914"/>
                  </a:cubicBezTo>
                  <a:cubicBezTo>
                    <a:pt x="9478" y="1265"/>
                    <a:pt x="10139" y="1616"/>
                    <a:pt x="9918" y="1967"/>
                  </a:cubicBezTo>
                  <a:cubicBezTo>
                    <a:pt x="9698" y="2319"/>
                    <a:pt x="9037" y="2143"/>
                    <a:pt x="8816" y="2494"/>
                  </a:cubicBezTo>
                  <a:cubicBezTo>
                    <a:pt x="8596" y="2670"/>
                    <a:pt x="9037" y="3021"/>
                    <a:pt x="8816" y="3372"/>
                  </a:cubicBezTo>
                  <a:cubicBezTo>
                    <a:pt x="8816" y="3548"/>
                    <a:pt x="8155" y="3899"/>
                    <a:pt x="8155" y="4075"/>
                  </a:cubicBezTo>
                  <a:cubicBezTo>
                    <a:pt x="8155" y="4601"/>
                    <a:pt x="8376" y="4953"/>
                    <a:pt x="8596" y="5480"/>
                  </a:cubicBezTo>
                  <a:lnTo>
                    <a:pt x="9918" y="7587"/>
                  </a:lnTo>
                  <a:lnTo>
                    <a:pt x="8596" y="12855"/>
                  </a:lnTo>
                  <a:lnTo>
                    <a:pt x="0" y="15314"/>
                  </a:lnTo>
                  <a:lnTo>
                    <a:pt x="3747" y="2146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1" name="Google Shape;1141;p26"/>
            <p:cNvSpPr/>
            <p:nvPr/>
          </p:nvSpPr>
          <p:spPr>
            <a:xfrm>
              <a:off x="7593533" y="3213609"/>
              <a:ext cx="181563" cy="160422"/>
            </a:xfrm>
            <a:custGeom>
              <a:rect b="b" l="l" r="r" t="t"/>
              <a:pathLst>
                <a:path extrusionOk="0" h="21600" w="21513">
                  <a:moveTo>
                    <a:pt x="19510" y="0"/>
                  </a:moveTo>
                  <a:cubicBezTo>
                    <a:pt x="19161" y="785"/>
                    <a:pt x="18813" y="1964"/>
                    <a:pt x="18116" y="2749"/>
                  </a:cubicBezTo>
                  <a:cubicBezTo>
                    <a:pt x="17071" y="3927"/>
                    <a:pt x="16026" y="5498"/>
                    <a:pt x="14981" y="7069"/>
                  </a:cubicBezTo>
                  <a:cubicBezTo>
                    <a:pt x="14284" y="8247"/>
                    <a:pt x="13587" y="9425"/>
                    <a:pt x="12542" y="10604"/>
                  </a:cubicBezTo>
                  <a:cubicBezTo>
                    <a:pt x="11497" y="11389"/>
                    <a:pt x="10103" y="11782"/>
                    <a:pt x="8710" y="12175"/>
                  </a:cubicBezTo>
                  <a:cubicBezTo>
                    <a:pt x="7316" y="12567"/>
                    <a:pt x="5923" y="11782"/>
                    <a:pt x="4529" y="11782"/>
                  </a:cubicBezTo>
                  <a:cubicBezTo>
                    <a:pt x="4181" y="12175"/>
                    <a:pt x="4181" y="12960"/>
                    <a:pt x="3484" y="13353"/>
                  </a:cubicBezTo>
                  <a:cubicBezTo>
                    <a:pt x="3135" y="13745"/>
                    <a:pt x="2439" y="13353"/>
                    <a:pt x="1742" y="13353"/>
                  </a:cubicBezTo>
                  <a:cubicBezTo>
                    <a:pt x="1394" y="12960"/>
                    <a:pt x="1394" y="12567"/>
                    <a:pt x="1045" y="12175"/>
                  </a:cubicBezTo>
                  <a:lnTo>
                    <a:pt x="0" y="13745"/>
                  </a:lnTo>
                  <a:lnTo>
                    <a:pt x="1394" y="18458"/>
                  </a:lnTo>
                  <a:lnTo>
                    <a:pt x="14981" y="21600"/>
                  </a:lnTo>
                  <a:lnTo>
                    <a:pt x="16374" y="20029"/>
                  </a:lnTo>
                  <a:cubicBezTo>
                    <a:pt x="16026" y="18851"/>
                    <a:pt x="15677" y="18065"/>
                    <a:pt x="15677" y="16887"/>
                  </a:cubicBezTo>
                  <a:cubicBezTo>
                    <a:pt x="15677" y="16495"/>
                    <a:pt x="16723" y="15709"/>
                    <a:pt x="16723" y="15316"/>
                  </a:cubicBezTo>
                  <a:cubicBezTo>
                    <a:pt x="17071" y="14531"/>
                    <a:pt x="16374" y="13745"/>
                    <a:pt x="16723" y="13353"/>
                  </a:cubicBezTo>
                  <a:cubicBezTo>
                    <a:pt x="17071" y="12567"/>
                    <a:pt x="18116" y="12960"/>
                    <a:pt x="18465" y="12175"/>
                  </a:cubicBezTo>
                  <a:cubicBezTo>
                    <a:pt x="18813" y="11389"/>
                    <a:pt x="17768" y="10604"/>
                    <a:pt x="17768" y="9818"/>
                  </a:cubicBezTo>
                  <a:cubicBezTo>
                    <a:pt x="17768" y="9033"/>
                    <a:pt x="18465" y="8247"/>
                    <a:pt x="19161" y="7855"/>
                  </a:cubicBezTo>
                  <a:cubicBezTo>
                    <a:pt x="19510" y="7462"/>
                    <a:pt x="19510" y="8640"/>
                    <a:pt x="19858" y="8640"/>
                  </a:cubicBezTo>
                  <a:cubicBezTo>
                    <a:pt x="20555" y="8640"/>
                    <a:pt x="20903" y="8247"/>
                    <a:pt x="21252" y="8247"/>
                  </a:cubicBezTo>
                  <a:cubicBezTo>
                    <a:pt x="21600" y="7462"/>
                    <a:pt x="21600" y="6676"/>
                    <a:pt x="21252" y="5891"/>
                  </a:cubicBezTo>
                  <a:cubicBezTo>
                    <a:pt x="21252" y="5498"/>
                    <a:pt x="21600" y="4713"/>
                    <a:pt x="21252" y="3927"/>
                  </a:cubicBezTo>
                  <a:cubicBezTo>
                    <a:pt x="21252" y="3927"/>
                    <a:pt x="20903" y="3927"/>
                    <a:pt x="20555" y="3927"/>
                  </a:cubicBezTo>
                  <a:cubicBezTo>
                    <a:pt x="20206" y="4320"/>
                    <a:pt x="19858" y="4320"/>
                    <a:pt x="19858" y="4320"/>
                  </a:cubicBezTo>
                  <a:cubicBezTo>
                    <a:pt x="19510" y="3535"/>
                    <a:pt x="19858" y="2749"/>
                    <a:pt x="19858" y="1964"/>
                  </a:cubicBezTo>
                  <a:cubicBezTo>
                    <a:pt x="19858" y="1178"/>
                    <a:pt x="19858" y="393"/>
                    <a:pt x="1951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2" name="Google Shape;1142;p26"/>
            <p:cNvSpPr/>
            <p:nvPr/>
          </p:nvSpPr>
          <p:spPr>
            <a:xfrm>
              <a:off x="7396653" y="3038347"/>
              <a:ext cx="77781" cy="73177"/>
            </a:xfrm>
            <a:custGeom>
              <a:rect b="b" l="l" r="r" t="t"/>
              <a:pathLst>
                <a:path extrusionOk="0" h="20977" w="21600">
                  <a:moveTo>
                    <a:pt x="21600" y="20977"/>
                  </a:moveTo>
                  <a:cubicBezTo>
                    <a:pt x="20800" y="19315"/>
                    <a:pt x="19200" y="16823"/>
                    <a:pt x="18400" y="15162"/>
                  </a:cubicBezTo>
                  <a:cubicBezTo>
                    <a:pt x="17600" y="14331"/>
                    <a:pt x="17600" y="13500"/>
                    <a:pt x="16000" y="12669"/>
                  </a:cubicBezTo>
                  <a:cubicBezTo>
                    <a:pt x="15200" y="11839"/>
                    <a:pt x="12000" y="12669"/>
                    <a:pt x="11200" y="11008"/>
                  </a:cubicBezTo>
                  <a:cubicBezTo>
                    <a:pt x="11200" y="9346"/>
                    <a:pt x="13600" y="8515"/>
                    <a:pt x="15200" y="7685"/>
                  </a:cubicBezTo>
                  <a:cubicBezTo>
                    <a:pt x="15200" y="6854"/>
                    <a:pt x="16800" y="6854"/>
                    <a:pt x="16800" y="6023"/>
                  </a:cubicBezTo>
                  <a:cubicBezTo>
                    <a:pt x="16800" y="4362"/>
                    <a:pt x="16000" y="3531"/>
                    <a:pt x="15200" y="1869"/>
                  </a:cubicBezTo>
                  <a:cubicBezTo>
                    <a:pt x="15200" y="1039"/>
                    <a:pt x="14400" y="208"/>
                    <a:pt x="14400" y="208"/>
                  </a:cubicBezTo>
                  <a:cubicBezTo>
                    <a:pt x="12000" y="208"/>
                    <a:pt x="9600" y="-623"/>
                    <a:pt x="7200" y="1039"/>
                  </a:cubicBezTo>
                  <a:cubicBezTo>
                    <a:pt x="5600" y="1869"/>
                    <a:pt x="5600" y="4362"/>
                    <a:pt x="4000" y="6023"/>
                  </a:cubicBezTo>
                  <a:cubicBezTo>
                    <a:pt x="3200" y="8515"/>
                    <a:pt x="800" y="10177"/>
                    <a:pt x="0" y="11839"/>
                  </a:cubicBezTo>
                  <a:cubicBezTo>
                    <a:pt x="3200" y="12669"/>
                    <a:pt x="6400" y="13500"/>
                    <a:pt x="9600" y="14331"/>
                  </a:cubicBezTo>
                  <a:cubicBezTo>
                    <a:pt x="11200" y="15992"/>
                    <a:pt x="11200" y="19315"/>
                    <a:pt x="12800" y="20977"/>
                  </a:cubicBezTo>
                  <a:cubicBezTo>
                    <a:pt x="15200" y="20977"/>
                    <a:pt x="18400" y="20977"/>
                    <a:pt x="21600" y="209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3" name="Google Shape;1143;p26"/>
            <p:cNvSpPr/>
            <p:nvPr/>
          </p:nvSpPr>
          <p:spPr>
            <a:xfrm>
              <a:off x="7119563" y="2698317"/>
              <a:ext cx="357302" cy="381608"/>
            </a:xfrm>
            <a:custGeom>
              <a:rect b="b" l="l" r="r" t="t"/>
              <a:pathLst>
                <a:path extrusionOk="0" h="21600" w="21600">
                  <a:moveTo>
                    <a:pt x="21600" y="19621"/>
                  </a:moveTo>
                  <a:cubicBezTo>
                    <a:pt x="21249" y="19456"/>
                    <a:pt x="20898" y="19456"/>
                    <a:pt x="20371" y="19292"/>
                  </a:cubicBezTo>
                  <a:cubicBezTo>
                    <a:pt x="20195" y="19292"/>
                    <a:pt x="20020" y="19292"/>
                    <a:pt x="19844" y="19292"/>
                  </a:cubicBezTo>
                  <a:cubicBezTo>
                    <a:pt x="19317" y="19292"/>
                    <a:pt x="18790" y="19127"/>
                    <a:pt x="18263" y="19456"/>
                  </a:cubicBezTo>
                  <a:cubicBezTo>
                    <a:pt x="17912" y="19621"/>
                    <a:pt x="17912" y="20116"/>
                    <a:pt x="17561" y="20446"/>
                  </a:cubicBezTo>
                  <a:cubicBezTo>
                    <a:pt x="17385" y="20940"/>
                    <a:pt x="16859" y="21270"/>
                    <a:pt x="16683" y="21600"/>
                  </a:cubicBezTo>
                  <a:cubicBezTo>
                    <a:pt x="15454" y="21435"/>
                    <a:pt x="14049" y="21435"/>
                    <a:pt x="12820" y="21435"/>
                  </a:cubicBezTo>
                  <a:cubicBezTo>
                    <a:pt x="11063" y="19786"/>
                    <a:pt x="9307" y="18302"/>
                    <a:pt x="7551" y="16818"/>
                  </a:cubicBezTo>
                  <a:cubicBezTo>
                    <a:pt x="7024" y="16489"/>
                    <a:pt x="6322" y="16159"/>
                    <a:pt x="5795" y="15829"/>
                  </a:cubicBezTo>
                  <a:cubicBezTo>
                    <a:pt x="5093" y="15334"/>
                    <a:pt x="4566" y="15005"/>
                    <a:pt x="4039" y="14510"/>
                  </a:cubicBezTo>
                  <a:cubicBezTo>
                    <a:pt x="2985" y="14180"/>
                    <a:pt x="2107" y="13850"/>
                    <a:pt x="1229" y="13521"/>
                  </a:cubicBezTo>
                  <a:cubicBezTo>
                    <a:pt x="878" y="13356"/>
                    <a:pt x="527" y="13191"/>
                    <a:pt x="176" y="12861"/>
                  </a:cubicBezTo>
                  <a:cubicBezTo>
                    <a:pt x="176" y="12696"/>
                    <a:pt x="527" y="12696"/>
                    <a:pt x="527" y="12366"/>
                  </a:cubicBezTo>
                  <a:cubicBezTo>
                    <a:pt x="527" y="12037"/>
                    <a:pt x="176" y="11707"/>
                    <a:pt x="176" y="11212"/>
                  </a:cubicBezTo>
                  <a:cubicBezTo>
                    <a:pt x="0" y="11047"/>
                    <a:pt x="0" y="10882"/>
                    <a:pt x="0" y="10553"/>
                  </a:cubicBezTo>
                  <a:cubicBezTo>
                    <a:pt x="702" y="10058"/>
                    <a:pt x="1580" y="9563"/>
                    <a:pt x="2283" y="8904"/>
                  </a:cubicBezTo>
                  <a:cubicBezTo>
                    <a:pt x="2459" y="8739"/>
                    <a:pt x="2459" y="8409"/>
                    <a:pt x="2634" y="8244"/>
                  </a:cubicBezTo>
                  <a:cubicBezTo>
                    <a:pt x="2985" y="7915"/>
                    <a:pt x="3688" y="7915"/>
                    <a:pt x="4039" y="7420"/>
                  </a:cubicBezTo>
                  <a:cubicBezTo>
                    <a:pt x="4390" y="6925"/>
                    <a:pt x="4215" y="6266"/>
                    <a:pt x="4390" y="5771"/>
                  </a:cubicBezTo>
                  <a:cubicBezTo>
                    <a:pt x="4390" y="5441"/>
                    <a:pt x="4566" y="5111"/>
                    <a:pt x="4566" y="4782"/>
                  </a:cubicBezTo>
                  <a:cubicBezTo>
                    <a:pt x="4566" y="4287"/>
                    <a:pt x="4215" y="3792"/>
                    <a:pt x="4215" y="3298"/>
                  </a:cubicBezTo>
                  <a:cubicBezTo>
                    <a:pt x="4390" y="2968"/>
                    <a:pt x="4566" y="2638"/>
                    <a:pt x="4741" y="2473"/>
                  </a:cubicBezTo>
                  <a:cubicBezTo>
                    <a:pt x="5093" y="2144"/>
                    <a:pt x="5620" y="2144"/>
                    <a:pt x="5971" y="1814"/>
                  </a:cubicBezTo>
                  <a:cubicBezTo>
                    <a:pt x="6322" y="1649"/>
                    <a:pt x="6498" y="989"/>
                    <a:pt x="6673" y="660"/>
                  </a:cubicBezTo>
                  <a:cubicBezTo>
                    <a:pt x="7024" y="495"/>
                    <a:pt x="7024" y="165"/>
                    <a:pt x="7551" y="0"/>
                  </a:cubicBezTo>
                  <a:cubicBezTo>
                    <a:pt x="7902" y="0"/>
                    <a:pt x="8254" y="330"/>
                    <a:pt x="8780" y="495"/>
                  </a:cubicBezTo>
                  <a:cubicBezTo>
                    <a:pt x="9132" y="495"/>
                    <a:pt x="9307" y="824"/>
                    <a:pt x="9659" y="824"/>
                  </a:cubicBezTo>
                  <a:cubicBezTo>
                    <a:pt x="10010" y="824"/>
                    <a:pt x="10185" y="165"/>
                    <a:pt x="10361" y="330"/>
                  </a:cubicBezTo>
                  <a:cubicBezTo>
                    <a:pt x="10712" y="495"/>
                    <a:pt x="10361" y="1154"/>
                    <a:pt x="10712" y="1154"/>
                  </a:cubicBezTo>
                  <a:cubicBezTo>
                    <a:pt x="11063" y="1319"/>
                    <a:pt x="11239" y="989"/>
                    <a:pt x="11590" y="824"/>
                  </a:cubicBezTo>
                  <a:cubicBezTo>
                    <a:pt x="11766" y="1154"/>
                    <a:pt x="11941" y="1484"/>
                    <a:pt x="12117" y="1814"/>
                  </a:cubicBezTo>
                  <a:cubicBezTo>
                    <a:pt x="12293" y="1979"/>
                    <a:pt x="12468" y="2308"/>
                    <a:pt x="12644" y="2473"/>
                  </a:cubicBezTo>
                  <a:cubicBezTo>
                    <a:pt x="12995" y="2968"/>
                    <a:pt x="13346" y="3463"/>
                    <a:pt x="13698" y="3792"/>
                  </a:cubicBezTo>
                  <a:cubicBezTo>
                    <a:pt x="13698" y="3957"/>
                    <a:pt x="13873" y="3792"/>
                    <a:pt x="14049" y="3792"/>
                  </a:cubicBezTo>
                  <a:cubicBezTo>
                    <a:pt x="14224" y="3957"/>
                    <a:pt x="14400" y="4122"/>
                    <a:pt x="14576" y="4122"/>
                  </a:cubicBezTo>
                  <a:cubicBezTo>
                    <a:pt x="14751" y="4122"/>
                    <a:pt x="15102" y="3957"/>
                    <a:pt x="15102" y="4122"/>
                  </a:cubicBezTo>
                  <a:cubicBezTo>
                    <a:pt x="15278" y="4452"/>
                    <a:pt x="14927" y="4782"/>
                    <a:pt x="14927" y="4947"/>
                  </a:cubicBezTo>
                  <a:cubicBezTo>
                    <a:pt x="14751" y="5441"/>
                    <a:pt x="15102" y="5771"/>
                    <a:pt x="15102" y="6266"/>
                  </a:cubicBezTo>
                  <a:cubicBezTo>
                    <a:pt x="14927" y="6431"/>
                    <a:pt x="14576" y="6266"/>
                    <a:pt x="14400" y="6431"/>
                  </a:cubicBezTo>
                  <a:cubicBezTo>
                    <a:pt x="14049" y="6925"/>
                    <a:pt x="14049" y="7420"/>
                    <a:pt x="14049" y="7915"/>
                  </a:cubicBezTo>
                  <a:cubicBezTo>
                    <a:pt x="14049" y="8409"/>
                    <a:pt x="13873" y="8904"/>
                    <a:pt x="14049" y="9234"/>
                  </a:cubicBezTo>
                  <a:cubicBezTo>
                    <a:pt x="14400" y="10058"/>
                    <a:pt x="15102" y="10553"/>
                    <a:pt x="15629" y="11212"/>
                  </a:cubicBezTo>
                  <a:cubicBezTo>
                    <a:pt x="15629" y="11377"/>
                    <a:pt x="15454" y="11542"/>
                    <a:pt x="15629" y="11707"/>
                  </a:cubicBezTo>
                  <a:cubicBezTo>
                    <a:pt x="16507" y="12366"/>
                    <a:pt x="17561" y="12861"/>
                    <a:pt x="18439" y="13685"/>
                  </a:cubicBezTo>
                  <a:cubicBezTo>
                    <a:pt x="18966" y="14345"/>
                    <a:pt x="19317" y="14840"/>
                    <a:pt x="19493" y="15499"/>
                  </a:cubicBezTo>
                  <a:cubicBezTo>
                    <a:pt x="19668" y="15994"/>
                    <a:pt x="19493" y="16489"/>
                    <a:pt x="19493" y="16818"/>
                  </a:cubicBezTo>
                  <a:cubicBezTo>
                    <a:pt x="19668" y="17148"/>
                    <a:pt x="20020" y="16983"/>
                    <a:pt x="20020" y="17313"/>
                  </a:cubicBezTo>
                  <a:cubicBezTo>
                    <a:pt x="20195" y="17643"/>
                    <a:pt x="19844" y="17973"/>
                    <a:pt x="20020" y="18302"/>
                  </a:cubicBezTo>
                  <a:cubicBezTo>
                    <a:pt x="20546" y="18797"/>
                    <a:pt x="21073" y="19127"/>
                    <a:pt x="21600" y="19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4" name="Google Shape;1144;p26"/>
            <p:cNvSpPr/>
            <p:nvPr/>
          </p:nvSpPr>
          <p:spPr>
            <a:xfrm>
              <a:off x="7282516" y="2586417"/>
              <a:ext cx="727378" cy="675805"/>
            </a:xfrm>
            <a:custGeom>
              <a:rect b="b" l="l" r="r" t="t"/>
              <a:pathLst>
                <a:path extrusionOk="0" h="21525" w="21475">
                  <a:moveTo>
                    <a:pt x="872" y="4004"/>
                  </a:moveTo>
                  <a:cubicBezTo>
                    <a:pt x="872" y="3819"/>
                    <a:pt x="958" y="3633"/>
                    <a:pt x="872" y="3448"/>
                  </a:cubicBezTo>
                  <a:cubicBezTo>
                    <a:pt x="786" y="3262"/>
                    <a:pt x="441" y="3262"/>
                    <a:pt x="355" y="3077"/>
                  </a:cubicBezTo>
                  <a:cubicBezTo>
                    <a:pt x="269" y="2892"/>
                    <a:pt x="355" y="2613"/>
                    <a:pt x="355" y="2428"/>
                  </a:cubicBezTo>
                  <a:cubicBezTo>
                    <a:pt x="355" y="2150"/>
                    <a:pt x="527" y="1964"/>
                    <a:pt x="441" y="1779"/>
                  </a:cubicBezTo>
                  <a:cubicBezTo>
                    <a:pt x="355" y="1408"/>
                    <a:pt x="-75" y="1037"/>
                    <a:pt x="11" y="667"/>
                  </a:cubicBezTo>
                  <a:cubicBezTo>
                    <a:pt x="97" y="389"/>
                    <a:pt x="527" y="296"/>
                    <a:pt x="786" y="110"/>
                  </a:cubicBezTo>
                  <a:cubicBezTo>
                    <a:pt x="872" y="203"/>
                    <a:pt x="872" y="296"/>
                    <a:pt x="958" y="389"/>
                  </a:cubicBezTo>
                  <a:cubicBezTo>
                    <a:pt x="1044" y="574"/>
                    <a:pt x="1216" y="759"/>
                    <a:pt x="1388" y="852"/>
                  </a:cubicBezTo>
                  <a:cubicBezTo>
                    <a:pt x="1474" y="945"/>
                    <a:pt x="1646" y="759"/>
                    <a:pt x="1646" y="852"/>
                  </a:cubicBezTo>
                  <a:cubicBezTo>
                    <a:pt x="1818" y="945"/>
                    <a:pt x="1560" y="1223"/>
                    <a:pt x="1646" y="1316"/>
                  </a:cubicBezTo>
                  <a:cubicBezTo>
                    <a:pt x="1818" y="1501"/>
                    <a:pt x="2162" y="1408"/>
                    <a:pt x="2335" y="1501"/>
                  </a:cubicBezTo>
                  <a:cubicBezTo>
                    <a:pt x="2421" y="1408"/>
                    <a:pt x="2421" y="1408"/>
                    <a:pt x="2507" y="1408"/>
                  </a:cubicBezTo>
                  <a:cubicBezTo>
                    <a:pt x="2593" y="1408"/>
                    <a:pt x="2593" y="1408"/>
                    <a:pt x="2679" y="1316"/>
                  </a:cubicBezTo>
                  <a:cubicBezTo>
                    <a:pt x="2851" y="1316"/>
                    <a:pt x="3023" y="1501"/>
                    <a:pt x="3109" y="1408"/>
                  </a:cubicBezTo>
                  <a:cubicBezTo>
                    <a:pt x="3195" y="1316"/>
                    <a:pt x="3023" y="1037"/>
                    <a:pt x="3109" y="945"/>
                  </a:cubicBezTo>
                  <a:cubicBezTo>
                    <a:pt x="3453" y="574"/>
                    <a:pt x="3711" y="203"/>
                    <a:pt x="4142" y="18"/>
                  </a:cubicBezTo>
                  <a:cubicBezTo>
                    <a:pt x="4314" y="-75"/>
                    <a:pt x="4486" y="203"/>
                    <a:pt x="4486" y="481"/>
                  </a:cubicBezTo>
                  <a:cubicBezTo>
                    <a:pt x="4486" y="574"/>
                    <a:pt x="4142" y="574"/>
                    <a:pt x="4228" y="759"/>
                  </a:cubicBezTo>
                  <a:cubicBezTo>
                    <a:pt x="4228" y="945"/>
                    <a:pt x="4572" y="1037"/>
                    <a:pt x="4572" y="1316"/>
                  </a:cubicBezTo>
                  <a:cubicBezTo>
                    <a:pt x="4658" y="1408"/>
                    <a:pt x="4228" y="1408"/>
                    <a:pt x="4228" y="1594"/>
                  </a:cubicBezTo>
                  <a:cubicBezTo>
                    <a:pt x="4314" y="1872"/>
                    <a:pt x="4572" y="1872"/>
                    <a:pt x="4830" y="1964"/>
                  </a:cubicBezTo>
                  <a:cubicBezTo>
                    <a:pt x="4916" y="2057"/>
                    <a:pt x="4916" y="1964"/>
                    <a:pt x="5002" y="1964"/>
                  </a:cubicBezTo>
                  <a:cubicBezTo>
                    <a:pt x="5088" y="2335"/>
                    <a:pt x="5088" y="2706"/>
                    <a:pt x="5260" y="3077"/>
                  </a:cubicBezTo>
                  <a:cubicBezTo>
                    <a:pt x="5433" y="3355"/>
                    <a:pt x="5777" y="3448"/>
                    <a:pt x="6035" y="3633"/>
                  </a:cubicBezTo>
                  <a:cubicBezTo>
                    <a:pt x="6293" y="3726"/>
                    <a:pt x="6551" y="3726"/>
                    <a:pt x="6809" y="3911"/>
                  </a:cubicBezTo>
                  <a:cubicBezTo>
                    <a:pt x="7068" y="4097"/>
                    <a:pt x="7240" y="4375"/>
                    <a:pt x="7584" y="4560"/>
                  </a:cubicBezTo>
                  <a:cubicBezTo>
                    <a:pt x="8014" y="4746"/>
                    <a:pt x="8531" y="4746"/>
                    <a:pt x="9047" y="4746"/>
                  </a:cubicBezTo>
                  <a:cubicBezTo>
                    <a:pt x="9477" y="4746"/>
                    <a:pt x="9821" y="4560"/>
                    <a:pt x="10252" y="4467"/>
                  </a:cubicBezTo>
                  <a:cubicBezTo>
                    <a:pt x="10424" y="4467"/>
                    <a:pt x="10682" y="4653"/>
                    <a:pt x="10854" y="4467"/>
                  </a:cubicBezTo>
                  <a:cubicBezTo>
                    <a:pt x="10940" y="4375"/>
                    <a:pt x="10682" y="4189"/>
                    <a:pt x="10682" y="4004"/>
                  </a:cubicBezTo>
                  <a:cubicBezTo>
                    <a:pt x="10596" y="3911"/>
                    <a:pt x="10682" y="3819"/>
                    <a:pt x="10682" y="3726"/>
                  </a:cubicBezTo>
                  <a:cubicBezTo>
                    <a:pt x="10940" y="3633"/>
                    <a:pt x="11284" y="3633"/>
                    <a:pt x="11543" y="3448"/>
                  </a:cubicBezTo>
                  <a:cubicBezTo>
                    <a:pt x="11715" y="3355"/>
                    <a:pt x="11629" y="2984"/>
                    <a:pt x="11801" y="2892"/>
                  </a:cubicBezTo>
                  <a:cubicBezTo>
                    <a:pt x="12059" y="2613"/>
                    <a:pt x="12489" y="2706"/>
                    <a:pt x="12833" y="2613"/>
                  </a:cubicBezTo>
                  <a:cubicBezTo>
                    <a:pt x="13005" y="2521"/>
                    <a:pt x="13005" y="2335"/>
                    <a:pt x="13264" y="2335"/>
                  </a:cubicBezTo>
                  <a:cubicBezTo>
                    <a:pt x="13436" y="2335"/>
                    <a:pt x="13608" y="2428"/>
                    <a:pt x="13780" y="2521"/>
                  </a:cubicBezTo>
                  <a:cubicBezTo>
                    <a:pt x="13866" y="2613"/>
                    <a:pt x="13952" y="2706"/>
                    <a:pt x="14038" y="2799"/>
                  </a:cubicBezTo>
                  <a:cubicBezTo>
                    <a:pt x="14382" y="2892"/>
                    <a:pt x="14641" y="2984"/>
                    <a:pt x="14985" y="3077"/>
                  </a:cubicBezTo>
                  <a:cubicBezTo>
                    <a:pt x="15157" y="3170"/>
                    <a:pt x="15415" y="3262"/>
                    <a:pt x="15673" y="3355"/>
                  </a:cubicBezTo>
                  <a:cubicBezTo>
                    <a:pt x="15845" y="3448"/>
                    <a:pt x="16103" y="3448"/>
                    <a:pt x="16190" y="3540"/>
                  </a:cubicBezTo>
                  <a:cubicBezTo>
                    <a:pt x="16276" y="3726"/>
                    <a:pt x="16017" y="3911"/>
                    <a:pt x="16190" y="4004"/>
                  </a:cubicBezTo>
                  <a:cubicBezTo>
                    <a:pt x="16362" y="4189"/>
                    <a:pt x="16706" y="4004"/>
                    <a:pt x="16878" y="4097"/>
                  </a:cubicBezTo>
                  <a:cubicBezTo>
                    <a:pt x="17050" y="4189"/>
                    <a:pt x="17050" y="4560"/>
                    <a:pt x="17222" y="4560"/>
                  </a:cubicBezTo>
                  <a:cubicBezTo>
                    <a:pt x="17566" y="4746"/>
                    <a:pt x="17997" y="4653"/>
                    <a:pt x="18341" y="4838"/>
                  </a:cubicBezTo>
                  <a:cubicBezTo>
                    <a:pt x="18427" y="4931"/>
                    <a:pt x="18427" y="5116"/>
                    <a:pt x="18427" y="5302"/>
                  </a:cubicBezTo>
                  <a:cubicBezTo>
                    <a:pt x="18427" y="5487"/>
                    <a:pt x="18427" y="5673"/>
                    <a:pt x="18427" y="5858"/>
                  </a:cubicBezTo>
                  <a:cubicBezTo>
                    <a:pt x="18427" y="6043"/>
                    <a:pt x="18599" y="6229"/>
                    <a:pt x="18685" y="6414"/>
                  </a:cubicBezTo>
                  <a:cubicBezTo>
                    <a:pt x="18599" y="6600"/>
                    <a:pt x="18599" y="6878"/>
                    <a:pt x="18513" y="7063"/>
                  </a:cubicBezTo>
                  <a:cubicBezTo>
                    <a:pt x="18427" y="7249"/>
                    <a:pt x="18169" y="7434"/>
                    <a:pt x="18083" y="7712"/>
                  </a:cubicBezTo>
                  <a:cubicBezTo>
                    <a:pt x="18083" y="7805"/>
                    <a:pt x="18255" y="7898"/>
                    <a:pt x="18255" y="7990"/>
                  </a:cubicBezTo>
                  <a:cubicBezTo>
                    <a:pt x="18169" y="8083"/>
                    <a:pt x="17997" y="7898"/>
                    <a:pt x="17997" y="7990"/>
                  </a:cubicBezTo>
                  <a:cubicBezTo>
                    <a:pt x="17911" y="8268"/>
                    <a:pt x="17825" y="8639"/>
                    <a:pt x="17911" y="8917"/>
                  </a:cubicBezTo>
                  <a:cubicBezTo>
                    <a:pt x="17911" y="9103"/>
                    <a:pt x="18169" y="9195"/>
                    <a:pt x="18169" y="9381"/>
                  </a:cubicBezTo>
                  <a:cubicBezTo>
                    <a:pt x="18169" y="9566"/>
                    <a:pt x="17911" y="9566"/>
                    <a:pt x="17911" y="9752"/>
                  </a:cubicBezTo>
                  <a:cubicBezTo>
                    <a:pt x="17911" y="9937"/>
                    <a:pt x="18169" y="10122"/>
                    <a:pt x="18169" y="10308"/>
                  </a:cubicBezTo>
                  <a:cubicBezTo>
                    <a:pt x="18255" y="10679"/>
                    <a:pt x="18341" y="11235"/>
                    <a:pt x="18169" y="11606"/>
                  </a:cubicBezTo>
                  <a:cubicBezTo>
                    <a:pt x="18255" y="11884"/>
                    <a:pt x="18427" y="12069"/>
                    <a:pt x="18599" y="12255"/>
                  </a:cubicBezTo>
                  <a:cubicBezTo>
                    <a:pt x="18771" y="12347"/>
                    <a:pt x="19115" y="12069"/>
                    <a:pt x="19288" y="12255"/>
                  </a:cubicBezTo>
                  <a:cubicBezTo>
                    <a:pt x="19460" y="12347"/>
                    <a:pt x="19546" y="12718"/>
                    <a:pt x="19460" y="12996"/>
                  </a:cubicBezTo>
                  <a:cubicBezTo>
                    <a:pt x="19374" y="13367"/>
                    <a:pt x="19029" y="13645"/>
                    <a:pt x="18857" y="14016"/>
                  </a:cubicBezTo>
                  <a:cubicBezTo>
                    <a:pt x="18771" y="14109"/>
                    <a:pt x="18771" y="14294"/>
                    <a:pt x="18685" y="14480"/>
                  </a:cubicBezTo>
                  <a:cubicBezTo>
                    <a:pt x="18943" y="14758"/>
                    <a:pt x="19201" y="15036"/>
                    <a:pt x="19374" y="15314"/>
                  </a:cubicBezTo>
                  <a:cubicBezTo>
                    <a:pt x="19546" y="15592"/>
                    <a:pt x="19460" y="15870"/>
                    <a:pt x="19546" y="16055"/>
                  </a:cubicBezTo>
                  <a:cubicBezTo>
                    <a:pt x="19546" y="16241"/>
                    <a:pt x="19718" y="16334"/>
                    <a:pt x="19804" y="16426"/>
                  </a:cubicBezTo>
                  <a:cubicBezTo>
                    <a:pt x="19976" y="16519"/>
                    <a:pt x="20234" y="16519"/>
                    <a:pt x="20406" y="16612"/>
                  </a:cubicBezTo>
                  <a:cubicBezTo>
                    <a:pt x="20578" y="16704"/>
                    <a:pt x="20664" y="16797"/>
                    <a:pt x="20750" y="16890"/>
                  </a:cubicBezTo>
                  <a:cubicBezTo>
                    <a:pt x="20837" y="17353"/>
                    <a:pt x="20664" y="17910"/>
                    <a:pt x="20923" y="18280"/>
                  </a:cubicBezTo>
                  <a:cubicBezTo>
                    <a:pt x="21009" y="18466"/>
                    <a:pt x="21353" y="18280"/>
                    <a:pt x="21439" y="18466"/>
                  </a:cubicBezTo>
                  <a:cubicBezTo>
                    <a:pt x="21525" y="18558"/>
                    <a:pt x="21439" y="18837"/>
                    <a:pt x="21353" y="19022"/>
                  </a:cubicBezTo>
                  <a:cubicBezTo>
                    <a:pt x="21353" y="19115"/>
                    <a:pt x="21439" y="19207"/>
                    <a:pt x="21353" y="19300"/>
                  </a:cubicBezTo>
                  <a:cubicBezTo>
                    <a:pt x="21181" y="19393"/>
                    <a:pt x="20923" y="19300"/>
                    <a:pt x="20750" y="19393"/>
                  </a:cubicBezTo>
                  <a:cubicBezTo>
                    <a:pt x="20492" y="19486"/>
                    <a:pt x="20320" y="19578"/>
                    <a:pt x="20148" y="19764"/>
                  </a:cubicBezTo>
                  <a:cubicBezTo>
                    <a:pt x="20062" y="19949"/>
                    <a:pt x="19976" y="20227"/>
                    <a:pt x="19976" y="20505"/>
                  </a:cubicBezTo>
                  <a:cubicBezTo>
                    <a:pt x="19976" y="20691"/>
                    <a:pt x="20062" y="20969"/>
                    <a:pt x="20062" y="21154"/>
                  </a:cubicBezTo>
                  <a:cubicBezTo>
                    <a:pt x="19976" y="21247"/>
                    <a:pt x="19890" y="21525"/>
                    <a:pt x="19804" y="21525"/>
                  </a:cubicBezTo>
                  <a:cubicBezTo>
                    <a:pt x="19632" y="21432"/>
                    <a:pt x="19460" y="21247"/>
                    <a:pt x="19288" y="21247"/>
                  </a:cubicBezTo>
                  <a:cubicBezTo>
                    <a:pt x="18943" y="21154"/>
                    <a:pt x="18685" y="21154"/>
                    <a:pt x="18427" y="21154"/>
                  </a:cubicBezTo>
                  <a:cubicBezTo>
                    <a:pt x="17997" y="21154"/>
                    <a:pt x="17566" y="21247"/>
                    <a:pt x="17222" y="21154"/>
                  </a:cubicBezTo>
                  <a:cubicBezTo>
                    <a:pt x="17050" y="21154"/>
                    <a:pt x="16878" y="20969"/>
                    <a:pt x="16706" y="20876"/>
                  </a:cubicBezTo>
                  <a:cubicBezTo>
                    <a:pt x="16276" y="20783"/>
                    <a:pt x="15845" y="20783"/>
                    <a:pt x="15501" y="20505"/>
                  </a:cubicBezTo>
                  <a:cubicBezTo>
                    <a:pt x="15329" y="20413"/>
                    <a:pt x="15243" y="20227"/>
                    <a:pt x="15157" y="20042"/>
                  </a:cubicBezTo>
                  <a:cubicBezTo>
                    <a:pt x="15071" y="19671"/>
                    <a:pt x="15071" y="19207"/>
                    <a:pt x="14813" y="18837"/>
                  </a:cubicBezTo>
                  <a:cubicBezTo>
                    <a:pt x="14641" y="18651"/>
                    <a:pt x="14382" y="18466"/>
                    <a:pt x="14124" y="18466"/>
                  </a:cubicBezTo>
                  <a:cubicBezTo>
                    <a:pt x="13866" y="18558"/>
                    <a:pt x="13608" y="18744"/>
                    <a:pt x="13350" y="18929"/>
                  </a:cubicBezTo>
                  <a:cubicBezTo>
                    <a:pt x="13092" y="19022"/>
                    <a:pt x="12919" y="19300"/>
                    <a:pt x="12661" y="19300"/>
                  </a:cubicBezTo>
                  <a:cubicBezTo>
                    <a:pt x="12403" y="19300"/>
                    <a:pt x="12231" y="19022"/>
                    <a:pt x="12059" y="18929"/>
                  </a:cubicBezTo>
                  <a:cubicBezTo>
                    <a:pt x="11801" y="18929"/>
                    <a:pt x="11543" y="19022"/>
                    <a:pt x="11284" y="19022"/>
                  </a:cubicBezTo>
                  <a:cubicBezTo>
                    <a:pt x="11198" y="19022"/>
                    <a:pt x="11284" y="18837"/>
                    <a:pt x="11284" y="18744"/>
                  </a:cubicBezTo>
                  <a:cubicBezTo>
                    <a:pt x="11026" y="18651"/>
                    <a:pt x="10768" y="18651"/>
                    <a:pt x="10596" y="18466"/>
                  </a:cubicBezTo>
                  <a:cubicBezTo>
                    <a:pt x="10424" y="18466"/>
                    <a:pt x="10252" y="18373"/>
                    <a:pt x="10166" y="18188"/>
                  </a:cubicBezTo>
                  <a:cubicBezTo>
                    <a:pt x="10080" y="18095"/>
                    <a:pt x="10252" y="18002"/>
                    <a:pt x="10166" y="17910"/>
                  </a:cubicBezTo>
                  <a:cubicBezTo>
                    <a:pt x="10080" y="17724"/>
                    <a:pt x="9907" y="17724"/>
                    <a:pt x="9735" y="17724"/>
                  </a:cubicBezTo>
                  <a:cubicBezTo>
                    <a:pt x="9563" y="17631"/>
                    <a:pt x="9305" y="17817"/>
                    <a:pt x="9133" y="17631"/>
                  </a:cubicBezTo>
                  <a:cubicBezTo>
                    <a:pt x="8789" y="17353"/>
                    <a:pt x="8617" y="16983"/>
                    <a:pt x="8445" y="16519"/>
                  </a:cubicBezTo>
                  <a:cubicBezTo>
                    <a:pt x="8272" y="16334"/>
                    <a:pt x="8445" y="15963"/>
                    <a:pt x="8272" y="15777"/>
                  </a:cubicBezTo>
                  <a:cubicBezTo>
                    <a:pt x="8186" y="15592"/>
                    <a:pt x="8014" y="15870"/>
                    <a:pt x="7928" y="15777"/>
                  </a:cubicBezTo>
                  <a:cubicBezTo>
                    <a:pt x="7842" y="15685"/>
                    <a:pt x="8014" y="15499"/>
                    <a:pt x="7928" y="15314"/>
                  </a:cubicBezTo>
                  <a:cubicBezTo>
                    <a:pt x="7756" y="14850"/>
                    <a:pt x="7498" y="14294"/>
                    <a:pt x="7068" y="14016"/>
                  </a:cubicBezTo>
                  <a:cubicBezTo>
                    <a:pt x="6896" y="13923"/>
                    <a:pt x="6809" y="14387"/>
                    <a:pt x="6637" y="14387"/>
                  </a:cubicBezTo>
                  <a:cubicBezTo>
                    <a:pt x="6637" y="14387"/>
                    <a:pt x="6637" y="14294"/>
                    <a:pt x="6637" y="14294"/>
                  </a:cubicBezTo>
                  <a:cubicBezTo>
                    <a:pt x="6465" y="14294"/>
                    <a:pt x="6379" y="14387"/>
                    <a:pt x="6207" y="14294"/>
                  </a:cubicBezTo>
                  <a:cubicBezTo>
                    <a:pt x="6121" y="14201"/>
                    <a:pt x="6121" y="13923"/>
                    <a:pt x="6035" y="14016"/>
                  </a:cubicBezTo>
                  <a:cubicBezTo>
                    <a:pt x="5949" y="14109"/>
                    <a:pt x="6121" y="14294"/>
                    <a:pt x="6035" y="14480"/>
                  </a:cubicBezTo>
                  <a:cubicBezTo>
                    <a:pt x="6035" y="14480"/>
                    <a:pt x="5863" y="14572"/>
                    <a:pt x="5777" y="14572"/>
                  </a:cubicBezTo>
                  <a:cubicBezTo>
                    <a:pt x="5519" y="14294"/>
                    <a:pt x="5260" y="14109"/>
                    <a:pt x="5002" y="13831"/>
                  </a:cubicBezTo>
                  <a:cubicBezTo>
                    <a:pt x="4916" y="13645"/>
                    <a:pt x="5088" y="13460"/>
                    <a:pt x="5002" y="13274"/>
                  </a:cubicBezTo>
                  <a:cubicBezTo>
                    <a:pt x="5002" y="13089"/>
                    <a:pt x="4830" y="13182"/>
                    <a:pt x="4744" y="12996"/>
                  </a:cubicBezTo>
                  <a:cubicBezTo>
                    <a:pt x="4744" y="12811"/>
                    <a:pt x="4830" y="12533"/>
                    <a:pt x="4744" y="12255"/>
                  </a:cubicBezTo>
                  <a:cubicBezTo>
                    <a:pt x="4658" y="11884"/>
                    <a:pt x="4486" y="11606"/>
                    <a:pt x="4228" y="11235"/>
                  </a:cubicBezTo>
                  <a:cubicBezTo>
                    <a:pt x="3798" y="10771"/>
                    <a:pt x="3281" y="10493"/>
                    <a:pt x="2851" y="10122"/>
                  </a:cubicBezTo>
                  <a:cubicBezTo>
                    <a:pt x="2765" y="10030"/>
                    <a:pt x="2851" y="9937"/>
                    <a:pt x="2851" y="9844"/>
                  </a:cubicBezTo>
                  <a:cubicBezTo>
                    <a:pt x="2593" y="9473"/>
                    <a:pt x="2249" y="9195"/>
                    <a:pt x="2076" y="8732"/>
                  </a:cubicBezTo>
                  <a:cubicBezTo>
                    <a:pt x="1990" y="8546"/>
                    <a:pt x="2076" y="8268"/>
                    <a:pt x="2076" y="7990"/>
                  </a:cubicBezTo>
                  <a:cubicBezTo>
                    <a:pt x="2076" y="7712"/>
                    <a:pt x="2076" y="7434"/>
                    <a:pt x="2249" y="7156"/>
                  </a:cubicBezTo>
                  <a:cubicBezTo>
                    <a:pt x="2335" y="7063"/>
                    <a:pt x="2507" y="7156"/>
                    <a:pt x="2593" y="7063"/>
                  </a:cubicBezTo>
                  <a:cubicBezTo>
                    <a:pt x="2593" y="6785"/>
                    <a:pt x="2421" y="6600"/>
                    <a:pt x="2507" y="6322"/>
                  </a:cubicBezTo>
                  <a:cubicBezTo>
                    <a:pt x="2507" y="6229"/>
                    <a:pt x="2679" y="6043"/>
                    <a:pt x="2593" y="5858"/>
                  </a:cubicBezTo>
                  <a:cubicBezTo>
                    <a:pt x="2593" y="5765"/>
                    <a:pt x="2421" y="5858"/>
                    <a:pt x="2335" y="5858"/>
                  </a:cubicBezTo>
                  <a:cubicBezTo>
                    <a:pt x="2249" y="5858"/>
                    <a:pt x="2162" y="5765"/>
                    <a:pt x="2076" y="5673"/>
                  </a:cubicBezTo>
                  <a:cubicBezTo>
                    <a:pt x="1990" y="5673"/>
                    <a:pt x="1904" y="5765"/>
                    <a:pt x="1904" y="5673"/>
                  </a:cubicBezTo>
                  <a:cubicBezTo>
                    <a:pt x="1732" y="5487"/>
                    <a:pt x="1560" y="5209"/>
                    <a:pt x="1388" y="4931"/>
                  </a:cubicBezTo>
                  <a:cubicBezTo>
                    <a:pt x="1302" y="4838"/>
                    <a:pt x="1216" y="4653"/>
                    <a:pt x="1130" y="4560"/>
                  </a:cubicBezTo>
                  <a:cubicBezTo>
                    <a:pt x="1044" y="4375"/>
                    <a:pt x="958" y="4189"/>
                    <a:pt x="872" y="40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5" name="Google Shape;1145;p26"/>
            <p:cNvSpPr/>
            <p:nvPr/>
          </p:nvSpPr>
          <p:spPr>
            <a:xfrm>
              <a:off x="7126854" y="2402520"/>
              <a:ext cx="242331" cy="121077"/>
            </a:xfrm>
            <a:custGeom>
              <a:rect b="b" l="l" r="r" t="t"/>
              <a:pathLst>
                <a:path extrusionOk="0" h="21097" w="21535">
                  <a:moveTo>
                    <a:pt x="0" y="385"/>
                  </a:moveTo>
                  <a:cubicBezTo>
                    <a:pt x="781" y="1414"/>
                    <a:pt x="1561" y="1928"/>
                    <a:pt x="2082" y="2957"/>
                  </a:cubicBezTo>
                  <a:cubicBezTo>
                    <a:pt x="2602" y="3471"/>
                    <a:pt x="2602" y="5014"/>
                    <a:pt x="3123" y="5528"/>
                  </a:cubicBezTo>
                  <a:cubicBezTo>
                    <a:pt x="3643" y="6557"/>
                    <a:pt x="4684" y="6042"/>
                    <a:pt x="4945" y="7071"/>
                  </a:cubicBezTo>
                  <a:cubicBezTo>
                    <a:pt x="5205" y="8100"/>
                    <a:pt x="4684" y="9128"/>
                    <a:pt x="4945" y="10157"/>
                  </a:cubicBezTo>
                  <a:cubicBezTo>
                    <a:pt x="5205" y="11700"/>
                    <a:pt x="5986" y="12728"/>
                    <a:pt x="5986" y="14271"/>
                  </a:cubicBezTo>
                  <a:cubicBezTo>
                    <a:pt x="5986" y="15300"/>
                    <a:pt x="5465" y="16842"/>
                    <a:pt x="5205" y="18385"/>
                  </a:cubicBezTo>
                  <a:cubicBezTo>
                    <a:pt x="5465" y="18385"/>
                    <a:pt x="5986" y="18385"/>
                    <a:pt x="6506" y="18385"/>
                  </a:cubicBezTo>
                  <a:cubicBezTo>
                    <a:pt x="7027" y="17871"/>
                    <a:pt x="7547" y="16842"/>
                    <a:pt x="8328" y="17357"/>
                  </a:cubicBezTo>
                  <a:cubicBezTo>
                    <a:pt x="8848" y="17357"/>
                    <a:pt x="9629" y="18385"/>
                    <a:pt x="10149" y="18900"/>
                  </a:cubicBezTo>
                  <a:cubicBezTo>
                    <a:pt x="10670" y="19414"/>
                    <a:pt x="10930" y="19928"/>
                    <a:pt x="11451" y="20442"/>
                  </a:cubicBezTo>
                  <a:cubicBezTo>
                    <a:pt x="11971" y="20442"/>
                    <a:pt x="12231" y="19928"/>
                    <a:pt x="12752" y="19414"/>
                  </a:cubicBezTo>
                  <a:cubicBezTo>
                    <a:pt x="13012" y="19414"/>
                    <a:pt x="13533" y="19414"/>
                    <a:pt x="13793" y="19414"/>
                  </a:cubicBezTo>
                  <a:cubicBezTo>
                    <a:pt x="14313" y="19414"/>
                    <a:pt x="14573" y="19414"/>
                    <a:pt x="15094" y="19414"/>
                  </a:cubicBezTo>
                  <a:cubicBezTo>
                    <a:pt x="15354" y="19414"/>
                    <a:pt x="15614" y="19414"/>
                    <a:pt x="16135" y="19414"/>
                  </a:cubicBezTo>
                  <a:cubicBezTo>
                    <a:pt x="16395" y="18900"/>
                    <a:pt x="16395" y="17357"/>
                    <a:pt x="16916" y="17357"/>
                  </a:cubicBezTo>
                  <a:cubicBezTo>
                    <a:pt x="17436" y="17357"/>
                    <a:pt x="17696" y="18385"/>
                    <a:pt x="18217" y="18900"/>
                  </a:cubicBezTo>
                  <a:cubicBezTo>
                    <a:pt x="18737" y="19414"/>
                    <a:pt x="19258" y="19928"/>
                    <a:pt x="19518" y="19928"/>
                  </a:cubicBezTo>
                  <a:cubicBezTo>
                    <a:pt x="20299" y="20442"/>
                    <a:pt x="20819" y="21471"/>
                    <a:pt x="21340" y="20957"/>
                  </a:cubicBezTo>
                  <a:cubicBezTo>
                    <a:pt x="21600" y="20957"/>
                    <a:pt x="21600" y="19414"/>
                    <a:pt x="21340" y="18900"/>
                  </a:cubicBezTo>
                  <a:cubicBezTo>
                    <a:pt x="21340" y="18385"/>
                    <a:pt x="20559" y="18385"/>
                    <a:pt x="20299" y="17871"/>
                  </a:cubicBezTo>
                  <a:cubicBezTo>
                    <a:pt x="20039" y="16842"/>
                    <a:pt x="19518" y="16328"/>
                    <a:pt x="19518" y="15300"/>
                  </a:cubicBezTo>
                  <a:cubicBezTo>
                    <a:pt x="19778" y="14271"/>
                    <a:pt x="20299" y="14271"/>
                    <a:pt x="20559" y="13757"/>
                  </a:cubicBezTo>
                  <a:cubicBezTo>
                    <a:pt x="19518" y="12728"/>
                    <a:pt x="18477" y="12214"/>
                    <a:pt x="17696" y="10671"/>
                  </a:cubicBezTo>
                  <a:cubicBezTo>
                    <a:pt x="17436" y="10157"/>
                    <a:pt x="17957" y="9128"/>
                    <a:pt x="17696" y="8614"/>
                  </a:cubicBezTo>
                  <a:cubicBezTo>
                    <a:pt x="17436" y="7585"/>
                    <a:pt x="16655" y="7071"/>
                    <a:pt x="15875" y="6557"/>
                  </a:cubicBezTo>
                  <a:cubicBezTo>
                    <a:pt x="15614" y="6557"/>
                    <a:pt x="15354" y="6557"/>
                    <a:pt x="15094" y="6557"/>
                  </a:cubicBezTo>
                  <a:cubicBezTo>
                    <a:pt x="14834" y="6557"/>
                    <a:pt x="14313" y="6557"/>
                    <a:pt x="14053" y="7071"/>
                  </a:cubicBezTo>
                  <a:cubicBezTo>
                    <a:pt x="13533" y="7071"/>
                    <a:pt x="13012" y="8100"/>
                    <a:pt x="12492" y="8100"/>
                  </a:cubicBezTo>
                  <a:cubicBezTo>
                    <a:pt x="11971" y="8100"/>
                    <a:pt x="11971" y="7071"/>
                    <a:pt x="11711" y="6557"/>
                  </a:cubicBezTo>
                  <a:cubicBezTo>
                    <a:pt x="10930" y="5528"/>
                    <a:pt x="10410" y="5528"/>
                    <a:pt x="9629" y="4500"/>
                  </a:cubicBezTo>
                  <a:cubicBezTo>
                    <a:pt x="8848" y="3985"/>
                    <a:pt x="8328" y="2442"/>
                    <a:pt x="7547" y="1928"/>
                  </a:cubicBezTo>
                  <a:cubicBezTo>
                    <a:pt x="6766" y="1414"/>
                    <a:pt x="5725" y="2957"/>
                    <a:pt x="4945" y="2442"/>
                  </a:cubicBezTo>
                  <a:cubicBezTo>
                    <a:pt x="4164" y="2442"/>
                    <a:pt x="3643" y="900"/>
                    <a:pt x="2863" y="385"/>
                  </a:cubicBezTo>
                  <a:cubicBezTo>
                    <a:pt x="1822" y="-129"/>
                    <a:pt x="781" y="-129"/>
                    <a:pt x="0" y="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6" name="Google Shape;1146;p26"/>
            <p:cNvSpPr/>
            <p:nvPr/>
          </p:nvSpPr>
          <p:spPr>
            <a:xfrm>
              <a:off x="7255678" y="2513591"/>
              <a:ext cx="117486" cy="119101"/>
            </a:xfrm>
            <a:custGeom>
              <a:rect b="b" l="l" r="r" t="t"/>
              <a:pathLst>
                <a:path extrusionOk="0" h="21600" w="21307">
                  <a:moveTo>
                    <a:pt x="21073" y="20546"/>
                  </a:moveTo>
                  <a:cubicBezTo>
                    <a:pt x="21073" y="19493"/>
                    <a:pt x="21600" y="18439"/>
                    <a:pt x="21073" y="17385"/>
                  </a:cubicBezTo>
                  <a:cubicBezTo>
                    <a:pt x="21073" y="16859"/>
                    <a:pt x="20020" y="16332"/>
                    <a:pt x="19493" y="15805"/>
                  </a:cubicBezTo>
                  <a:cubicBezTo>
                    <a:pt x="18966" y="15278"/>
                    <a:pt x="17912" y="14224"/>
                    <a:pt x="17385" y="13698"/>
                  </a:cubicBezTo>
                  <a:cubicBezTo>
                    <a:pt x="16332" y="13171"/>
                    <a:pt x="14751" y="12644"/>
                    <a:pt x="14224" y="11590"/>
                  </a:cubicBezTo>
                  <a:cubicBezTo>
                    <a:pt x="14224" y="11063"/>
                    <a:pt x="15278" y="11063"/>
                    <a:pt x="15805" y="10537"/>
                  </a:cubicBezTo>
                  <a:cubicBezTo>
                    <a:pt x="15805" y="10010"/>
                    <a:pt x="16332" y="9483"/>
                    <a:pt x="15805" y="8956"/>
                  </a:cubicBezTo>
                  <a:cubicBezTo>
                    <a:pt x="15278" y="7902"/>
                    <a:pt x="13698" y="8429"/>
                    <a:pt x="12644" y="7376"/>
                  </a:cubicBezTo>
                  <a:cubicBezTo>
                    <a:pt x="12117" y="6849"/>
                    <a:pt x="13171" y="5795"/>
                    <a:pt x="13171" y="4741"/>
                  </a:cubicBezTo>
                  <a:cubicBezTo>
                    <a:pt x="13171" y="4215"/>
                    <a:pt x="13171" y="3161"/>
                    <a:pt x="12644" y="2634"/>
                  </a:cubicBezTo>
                  <a:cubicBezTo>
                    <a:pt x="12117" y="2107"/>
                    <a:pt x="10537" y="2634"/>
                    <a:pt x="10010" y="2107"/>
                  </a:cubicBezTo>
                  <a:cubicBezTo>
                    <a:pt x="9483" y="1580"/>
                    <a:pt x="9483" y="527"/>
                    <a:pt x="9483" y="0"/>
                  </a:cubicBezTo>
                  <a:cubicBezTo>
                    <a:pt x="8429" y="0"/>
                    <a:pt x="7902" y="0"/>
                    <a:pt x="7376" y="0"/>
                  </a:cubicBezTo>
                  <a:cubicBezTo>
                    <a:pt x="6322" y="0"/>
                    <a:pt x="5795" y="0"/>
                    <a:pt x="4741" y="0"/>
                  </a:cubicBezTo>
                  <a:cubicBezTo>
                    <a:pt x="4215" y="0"/>
                    <a:pt x="3161" y="0"/>
                    <a:pt x="2634" y="0"/>
                  </a:cubicBezTo>
                  <a:cubicBezTo>
                    <a:pt x="1580" y="527"/>
                    <a:pt x="1054" y="1054"/>
                    <a:pt x="0" y="1054"/>
                  </a:cubicBezTo>
                  <a:cubicBezTo>
                    <a:pt x="527" y="2634"/>
                    <a:pt x="1054" y="3688"/>
                    <a:pt x="1054" y="4741"/>
                  </a:cubicBezTo>
                  <a:cubicBezTo>
                    <a:pt x="1054" y="5795"/>
                    <a:pt x="527" y="7376"/>
                    <a:pt x="1054" y="8429"/>
                  </a:cubicBezTo>
                  <a:cubicBezTo>
                    <a:pt x="1054" y="8956"/>
                    <a:pt x="2107" y="10010"/>
                    <a:pt x="2634" y="10537"/>
                  </a:cubicBezTo>
                  <a:cubicBezTo>
                    <a:pt x="4215" y="11063"/>
                    <a:pt x="5795" y="10537"/>
                    <a:pt x="6849" y="11063"/>
                  </a:cubicBezTo>
                  <a:cubicBezTo>
                    <a:pt x="7902" y="11590"/>
                    <a:pt x="8956" y="13171"/>
                    <a:pt x="9483" y="13698"/>
                  </a:cubicBezTo>
                  <a:cubicBezTo>
                    <a:pt x="10537" y="14224"/>
                    <a:pt x="11590" y="13698"/>
                    <a:pt x="12644" y="13698"/>
                  </a:cubicBezTo>
                  <a:cubicBezTo>
                    <a:pt x="12644" y="14224"/>
                    <a:pt x="12644" y="14751"/>
                    <a:pt x="13171" y="15278"/>
                  </a:cubicBezTo>
                  <a:cubicBezTo>
                    <a:pt x="14224" y="15278"/>
                    <a:pt x="14751" y="14224"/>
                    <a:pt x="15805" y="14224"/>
                  </a:cubicBezTo>
                  <a:cubicBezTo>
                    <a:pt x="16332" y="14751"/>
                    <a:pt x="16332" y="16332"/>
                    <a:pt x="16859" y="16859"/>
                  </a:cubicBezTo>
                  <a:cubicBezTo>
                    <a:pt x="17912" y="18439"/>
                    <a:pt x="18439" y="20020"/>
                    <a:pt x="18966" y="21600"/>
                  </a:cubicBezTo>
                  <a:cubicBezTo>
                    <a:pt x="19493" y="21073"/>
                    <a:pt x="19493" y="21073"/>
                    <a:pt x="20020" y="21073"/>
                  </a:cubicBezTo>
                  <a:cubicBezTo>
                    <a:pt x="20546" y="21073"/>
                    <a:pt x="20546" y="21073"/>
                    <a:pt x="2107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7" name="Google Shape;1147;p26"/>
            <p:cNvSpPr/>
            <p:nvPr/>
          </p:nvSpPr>
          <p:spPr>
            <a:xfrm>
              <a:off x="7309152" y="2588939"/>
              <a:ext cx="51043" cy="43753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0400" y="17280"/>
                    <a:pt x="19200" y="12960"/>
                    <a:pt x="16800" y="8640"/>
                  </a:cubicBezTo>
                  <a:cubicBezTo>
                    <a:pt x="15600" y="7200"/>
                    <a:pt x="15600" y="2880"/>
                    <a:pt x="14400" y="1440"/>
                  </a:cubicBezTo>
                  <a:cubicBezTo>
                    <a:pt x="12000" y="1440"/>
                    <a:pt x="10800" y="4320"/>
                    <a:pt x="8400" y="4320"/>
                  </a:cubicBezTo>
                  <a:cubicBezTo>
                    <a:pt x="7200" y="2880"/>
                    <a:pt x="7200" y="1440"/>
                    <a:pt x="7200" y="0"/>
                  </a:cubicBezTo>
                  <a:cubicBezTo>
                    <a:pt x="4800" y="0"/>
                    <a:pt x="2400" y="1440"/>
                    <a:pt x="0" y="0"/>
                  </a:cubicBezTo>
                  <a:cubicBezTo>
                    <a:pt x="1200" y="1440"/>
                    <a:pt x="1200" y="2880"/>
                    <a:pt x="2400" y="4320"/>
                  </a:cubicBezTo>
                  <a:cubicBezTo>
                    <a:pt x="3600" y="7200"/>
                    <a:pt x="6000" y="10080"/>
                    <a:pt x="8400" y="11520"/>
                  </a:cubicBezTo>
                  <a:cubicBezTo>
                    <a:pt x="9600" y="12960"/>
                    <a:pt x="12000" y="10080"/>
                    <a:pt x="12000" y="11520"/>
                  </a:cubicBezTo>
                  <a:cubicBezTo>
                    <a:pt x="14400" y="12960"/>
                    <a:pt x="10800" y="17280"/>
                    <a:pt x="12000" y="18720"/>
                  </a:cubicBezTo>
                  <a:cubicBezTo>
                    <a:pt x="14400" y="21600"/>
                    <a:pt x="19200" y="2016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8" name="Google Shape;1148;p26"/>
            <p:cNvSpPr/>
            <p:nvPr/>
          </p:nvSpPr>
          <p:spPr>
            <a:xfrm>
              <a:off x="7309152" y="2481992"/>
              <a:ext cx="194450" cy="166108"/>
            </a:xfrm>
            <a:custGeom>
              <a:rect b="b" l="l" r="r" t="t"/>
              <a:pathLst>
                <a:path extrusionOk="0" h="21393" w="21600">
                  <a:moveTo>
                    <a:pt x="15797" y="21228"/>
                  </a:moveTo>
                  <a:cubicBezTo>
                    <a:pt x="15475" y="21228"/>
                    <a:pt x="15475" y="21600"/>
                    <a:pt x="15152" y="21228"/>
                  </a:cubicBezTo>
                  <a:cubicBezTo>
                    <a:pt x="14185" y="20855"/>
                    <a:pt x="13218" y="20855"/>
                    <a:pt x="12896" y="19738"/>
                  </a:cubicBezTo>
                  <a:cubicBezTo>
                    <a:pt x="12896" y="18993"/>
                    <a:pt x="14507" y="18993"/>
                    <a:pt x="14185" y="18621"/>
                  </a:cubicBezTo>
                  <a:cubicBezTo>
                    <a:pt x="14185" y="17503"/>
                    <a:pt x="12896" y="17131"/>
                    <a:pt x="12896" y="16386"/>
                  </a:cubicBezTo>
                  <a:cubicBezTo>
                    <a:pt x="12573" y="15641"/>
                    <a:pt x="13863" y="15641"/>
                    <a:pt x="13863" y="15269"/>
                  </a:cubicBezTo>
                  <a:cubicBezTo>
                    <a:pt x="13863" y="14152"/>
                    <a:pt x="13218" y="13034"/>
                    <a:pt x="12573" y="13407"/>
                  </a:cubicBezTo>
                  <a:cubicBezTo>
                    <a:pt x="10961" y="14152"/>
                    <a:pt x="9994" y="15641"/>
                    <a:pt x="8704" y="17131"/>
                  </a:cubicBezTo>
                  <a:cubicBezTo>
                    <a:pt x="8382" y="17503"/>
                    <a:pt x="9027" y="18621"/>
                    <a:pt x="8704" y="18993"/>
                  </a:cubicBezTo>
                  <a:cubicBezTo>
                    <a:pt x="8382" y="19366"/>
                    <a:pt x="7737" y="18621"/>
                    <a:pt x="7093" y="18621"/>
                  </a:cubicBezTo>
                  <a:cubicBezTo>
                    <a:pt x="7093" y="17876"/>
                    <a:pt x="7415" y="17131"/>
                    <a:pt x="7093" y="16386"/>
                  </a:cubicBezTo>
                  <a:cubicBezTo>
                    <a:pt x="7093" y="16014"/>
                    <a:pt x="6448" y="15641"/>
                    <a:pt x="6125" y="15269"/>
                  </a:cubicBezTo>
                  <a:cubicBezTo>
                    <a:pt x="5803" y="14897"/>
                    <a:pt x="5158" y="14152"/>
                    <a:pt x="4836" y="13779"/>
                  </a:cubicBezTo>
                  <a:cubicBezTo>
                    <a:pt x="4191" y="13407"/>
                    <a:pt x="3224" y="13034"/>
                    <a:pt x="2901" y="12290"/>
                  </a:cubicBezTo>
                  <a:cubicBezTo>
                    <a:pt x="2901" y="11917"/>
                    <a:pt x="3546" y="11917"/>
                    <a:pt x="3869" y="11545"/>
                  </a:cubicBezTo>
                  <a:cubicBezTo>
                    <a:pt x="3869" y="11172"/>
                    <a:pt x="4191" y="10800"/>
                    <a:pt x="3869" y="10428"/>
                  </a:cubicBezTo>
                  <a:cubicBezTo>
                    <a:pt x="3546" y="9683"/>
                    <a:pt x="2579" y="10055"/>
                    <a:pt x="1934" y="9310"/>
                  </a:cubicBezTo>
                  <a:cubicBezTo>
                    <a:pt x="1612" y="8938"/>
                    <a:pt x="2257" y="8193"/>
                    <a:pt x="2257" y="7448"/>
                  </a:cubicBezTo>
                  <a:cubicBezTo>
                    <a:pt x="2257" y="7076"/>
                    <a:pt x="2257" y="6331"/>
                    <a:pt x="1934" y="5959"/>
                  </a:cubicBezTo>
                  <a:cubicBezTo>
                    <a:pt x="1612" y="5586"/>
                    <a:pt x="645" y="5959"/>
                    <a:pt x="322" y="5586"/>
                  </a:cubicBezTo>
                  <a:cubicBezTo>
                    <a:pt x="0" y="5214"/>
                    <a:pt x="0" y="4469"/>
                    <a:pt x="0" y="4097"/>
                  </a:cubicBezTo>
                  <a:cubicBezTo>
                    <a:pt x="322" y="3724"/>
                    <a:pt x="322" y="2607"/>
                    <a:pt x="967" y="2607"/>
                  </a:cubicBezTo>
                  <a:cubicBezTo>
                    <a:pt x="1612" y="2607"/>
                    <a:pt x="1934" y="3352"/>
                    <a:pt x="2579" y="3724"/>
                  </a:cubicBezTo>
                  <a:cubicBezTo>
                    <a:pt x="3224" y="4097"/>
                    <a:pt x="3869" y="4469"/>
                    <a:pt x="4191" y="4469"/>
                  </a:cubicBezTo>
                  <a:cubicBezTo>
                    <a:pt x="5158" y="4841"/>
                    <a:pt x="5803" y="5586"/>
                    <a:pt x="6448" y="5214"/>
                  </a:cubicBezTo>
                  <a:cubicBezTo>
                    <a:pt x="6770" y="5214"/>
                    <a:pt x="6770" y="4097"/>
                    <a:pt x="6448" y="3724"/>
                  </a:cubicBezTo>
                  <a:cubicBezTo>
                    <a:pt x="6448" y="3352"/>
                    <a:pt x="5481" y="3352"/>
                    <a:pt x="5158" y="2979"/>
                  </a:cubicBezTo>
                  <a:cubicBezTo>
                    <a:pt x="4836" y="2234"/>
                    <a:pt x="4191" y="1862"/>
                    <a:pt x="4191" y="1117"/>
                  </a:cubicBezTo>
                  <a:cubicBezTo>
                    <a:pt x="4513" y="372"/>
                    <a:pt x="5158" y="372"/>
                    <a:pt x="5481" y="0"/>
                  </a:cubicBezTo>
                  <a:cubicBezTo>
                    <a:pt x="6125" y="372"/>
                    <a:pt x="7093" y="745"/>
                    <a:pt x="7737" y="1490"/>
                  </a:cubicBezTo>
                  <a:cubicBezTo>
                    <a:pt x="8060" y="1862"/>
                    <a:pt x="8382" y="3352"/>
                    <a:pt x="8704" y="3724"/>
                  </a:cubicBezTo>
                  <a:cubicBezTo>
                    <a:pt x="9349" y="4469"/>
                    <a:pt x="10316" y="4841"/>
                    <a:pt x="11284" y="4469"/>
                  </a:cubicBezTo>
                  <a:cubicBezTo>
                    <a:pt x="11606" y="4097"/>
                    <a:pt x="11284" y="2979"/>
                    <a:pt x="11606" y="2607"/>
                  </a:cubicBezTo>
                  <a:cubicBezTo>
                    <a:pt x="11928" y="2234"/>
                    <a:pt x="12573" y="2607"/>
                    <a:pt x="12896" y="2234"/>
                  </a:cubicBezTo>
                  <a:cubicBezTo>
                    <a:pt x="13218" y="1862"/>
                    <a:pt x="13218" y="1490"/>
                    <a:pt x="13540" y="745"/>
                  </a:cubicBezTo>
                  <a:cubicBezTo>
                    <a:pt x="14185" y="1862"/>
                    <a:pt x="15152" y="2979"/>
                    <a:pt x="15797" y="3724"/>
                  </a:cubicBezTo>
                  <a:cubicBezTo>
                    <a:pt x="16119" y="4841"/>
                    <a:pt x="16442" y="5959"/>
                    <a:pt x="16764" y="6703"/>
                  </a:cubicBezTo>
                  <a:cubicBezTo>
                    <a:pt x="17409" y="7448"/>
                    <a:pt x="18054" y="8193"/>
                    <a:pt x="18699" y="8193"/>
                  </a:cubicBezTo>
                  <a:cubicBezTo>
                    <a:pt x="19343" y="8566"/>
                    <a:pt x="19988" y="8193"/>
                    <a:pt x="20310" y="8193"/>
                  </a:cubicBezTo>
                  <a:cubicBezTo>
                    <a:pt x="20955" y="8193"/>
                    <a:pt x="21278" y="8566"/>
                    <a:pt x="21600" y="8938"/>
                  </a:cubicBezTo>
                  <a:cubicBezTo>
                    <a:pt x="21600" y="9310"/>
                    <a:pt x="21278" y="9310"/>
                    <a:pt x="21278" y="9310"/>
                  </a:cubicBezTo>
                  <a:cubicBezTo>
                    <a:pt x="20310" y="9310"/>
                    <a:pt x="19666" y="8938"/>
                    <a:pt x="19021" y="9310"/>
                  </a:cubicBezTo>
                  <a:cubicBezTo>
                    <a:pt x="18376" y="10055"/>
                    <a:pt x="18054" y="11172"/>
                    <a:pt x="17731" y="11917"/>
                  </a:cubicBezTo>
                  <a:cubicBezTo>
                    <a:pt x="17409" y="12662"/>
                    <a:pt x="17731" y="13779"/>
                    <a:pt x="17731" y="14524"/>
                  </a:cubicBezTo>
                  <a:cubicBezTo>
                    <a:pt x="17731" y="14897"/>
                    <a:pt x="18376" y="15269"/>
                    <a:pt x="18376" y="16014"/>
                  </a:cubicBezTo>
                  <a:cubicBezTo>
                    <a:pt x="17409" y="16014"/>
                    <a:pt x="18054" y="17503"/>
                    <a:pt x="17731" y="17503"/>
                  </a:cubicBezTo>
                  <a:cubicBezTo>
                    <a:pt x="17087" y="17876"/>
                    <a:pt x="16442" y="16759"/>
                    <a:pt x="16119" y="17131"/>
                  </a:cubicBezTo>
                  <a:cubicBezTo>
                    <a:pt x="15475" y="17131"/>
                    <a:pt x="15797" y="18248"/>
                    <a:pt x="15797" y="18621"/>
                  </a:cubicBezTo>
                  <a:cubicBezTo>
                    <a:pt x="15475" y="19738"/>
                    <a:pt x="15797" y="20483"/>
                    <a:pt x="15797" y="212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49" name="Google Shape;1149;p26"/>
            <p:cNvSpPr/>
            <p:nvPr/>
          </p:nvSpPr>
          <p:spPr>
            <a:xfrm>
              <a:off x="7574088" y="2444107"/>
              <a:ext cx="522585" cy="356297"/>
            </a:xfrm>
            <a:custGeom>
              <a:rect b="b" l="l" r="r" t="t"/>
              <a:pathLst>
                <a:path extrusionOk="0" h="21539" w="21600">
                  <a:moveTo>
                    <a:pt x="21600" y="15696"/>
                  </a:moveTo>
                  <a:cubicBezTo>
                    <a:pt x="21359" y="15696"/>
                    <a:pt x="21238" y="15696"/>
                    <a:pt x="21117" y="15696"/>
                  </a:cubicBezTo>
                  <a:cubicBezTo>
                    <a:pt x="20876" y="15519"/>
                    <a:pt x="20635" y="15165"/>
                    <a:pt x="20273" y="15165"/>
                  </a:cubicBezTo>
                  <a:cubicBezTo>
                    <a:pt x="20152" y="15165"/>
                    <a:pt x="20031" y="15519"/>
                    <a:pt x="19911" y="15696"/>
                  </a:cubicBezTo>
                  <a:cubicBezTo>
                    <a:pt x="19911" y="15873"/>
                    <a:pt x="19790" y="15873"/>
                    <a:pt x="19669" y="15873"/>
                  </a:cubicBezTo>
                  <a:cubicBezTo>
                    <a:pt x="19428" y="15873"/>
                    <a:pt x="19307" y="15873"/>
                    <a:pt x="19066" y="15873"/>
                  </a:cubicBezTo>
                  <a:cubicBezTo>
                    <a:pt x="18945" y="16050"/>
                    <a:pt x="18825" y="16228"/>
                    <a:pt x="18825" y="16405"/>
                  </a:cubicBezTo>
                  <a:cubicBezTo>
                    <a:pt x="18583" y="16936"/>
                    <a:pt x="18704" y="17644"/>
                    <a:pt x="18463" y="18175"/>
                  </a:cubicBezTo>
                  <a:cubicBezTo>
                    <a:pt x="18221" y="18706"/>
                    <a:pt x="17859" y="19237"/>
                    <a:pt x="17377" y="19591"/>
                  </a:cubicBezTo>
                  <a:cubicBezTo>
                    <a:pt x="17256" y="19769"/>
                    <a:pt x="16894" y="19769"/>
                    <a:pt x="16773" y="19946"/>
                  </a:cubicBezTo>
                  <a:cubicBezTo>
                    <a:pt x="16653" y="20123"/>
                    <a:pt x="16773" y="20477"/>
                    <a:pt x="16653" y="20654"/>
                  </a:cubicBezTo>
                  <a:cubicBezTo>
                    <a:pt x="16532" y="21008"/>
                    <a:pt x="16411" y="21362"/>
                    <a:pt x="16170" y="21539"/>
                  </a:cubicBezTo>
                  <a:cubicBezTo>
                    <a:pt x="16049" y="21539"/>
                    <a:pt x="15928" y="21362"/>
                    <a:pt x="15808" y="21362"/>
                  </a:cubicBezTo>
                  <a:cubicBezTo>
                    <a:pt x="15687" y="21362"/>
                    <a:pt x="15446" y="21539"/>
                    <a:pt x="15325" y="21362"/>
                  </a:cubicBezTo>
                  <a:cubicBezTo>
                    <a:pt x="15084" y="21362"/>
                    <a:pt x="14842" y="21185"/>
                    <a:pt x="14601" y="21008"/>
                  </a:cubicBezTo>
                  <a:cubicBezTo>
                    <a:pt x="14480" y="21008"/>
                    <a:pt x="14239" y="20831"/>
                    <a:pt x="14118" y="20831"/>
                  </a:cubicBezTo>
                  <a:cubicBezTo>
                    <a:pt x="13998" y="20477"/>
                    <a:pt x="13756" y="20123"/>
                    <a:pt x="13756" y="19769"/>
                  </a:cubicBezTo>
                  <a:cubicBezTo>
                    <a:pt x="13756" y="19414"/>
                    <a:pt x="13756" y="19060"/>
                    <a:pt x="13756" y="18706"/>
                  </a:cubicBezTo>
                  <a:cubicBezTo>
                    <a:pt x="13756" y="18352"/>
                    <a:pt x="13756" y="17998"/>
                    <a:pt x="13636" y="17821"/>
                  </a:cubicBezTo>
                  <a:cubicBezTo>
                    <a:pt x="13153" y="17467"/>
                    <a:pt x="12550" y="17644"/>
                    <a:pt x="12067" y="17290"/>
                  </a:cubicBezTo>
                  <a:cubicBezTo>
                    <a:pt x="11826" y="17290"/>
                    <a:pt x="11826" y="16582"/>
                    <a:pt x="11584" y="16405"/>
                  </a:cubicBezTo>
                  <a:cubicBezTo>
                    <a:pt x="11343" y="16228"/>
                    <a:pt x="10860" y="16582"/>
                    <a:pt x="10619" y="16228"/>
                  </a:cubicBezTo>
                  <a:cubicBezTo>
                    <a:pt x="10378" y="16050"/>
                    <a:pt x="10740" y="15696"/>
                    <a:pt x="10619" y="15342"/>
                  </a:cubicBezTo>
                  <a:cubicBezTo>
                    <a:pt x="10498" y="15165"/>
                    <a:pt x="10136" y="15165"/>
                    <a:pt x="9895" y="14988"/>
                  </a:cubicBezTo>
                  <a:cubicBezTo>
                    <a:pt x="9533" y="14811"/>
                    <a:pt x="9171" y="14634"/>
                    <a:pt x="8930" y="14457"/>
                  </a:cubicBezTo>
                  <a:cubicBezTo>
                    <a:pt x="8447" y="14280"/>
                    <a:pt x="8085" y="14103"/>
                    <a:pt x="7602" y="13926"/>
                  </a:cubicBezTo>
                  <a:cubicBezTo>
                    <a:pt x="7482" y="13749"/>
                    <a:pt x="7361" y="13572"/>
                    <a:pt x="7240" y="13395"/>
                  </a:cubicBezTo>
                  <a:cubicBezTo>
                    <a:pt x="6999" y="13218"/>
                    <a:pt x="6758" y="13041"/>
                    <a:pt x="6516" y="13041"/>
                  </a:cubicBezTo>
                  <a:cubicBezTo>
                    <a:pt x="6154" y="13041"/>
                    <a:pt x="6154" y="13395"/>
                    <a:pt x="5913" y="13572"/>
                  </a:cubicBezTo>
                  <a:cubicBezTo>
                    <a:pt x="5430" y="13749"/>
                    <a:pt x="4827" y="13572"/>
                    <a:pt x="4465" y="14103"/>
                  </a:cubicBezTo>
                  <a:cubicBezTo>
                    <a:pt x="4223" y="14280"/>
                    <a:pt x="4344" y="14988"/>
                    <a:pt x="4103" y="15165"/>
                  </a:cubicBezTo>
                  <a:cubicBezTo>
                    <a:pt x="3741" y="15519"/>
                    <a:pt x="3258" y="15519"/>
                    <a:pt x="2896" y="15696"/>
                  </a:cubicBezTo>
                  <a:cubicBezTo>
                    <a:pt x="2775" y="15165"/>
                    <a:pt x="2655" y="14811"/>
                    <a:pt x="2534" y="14280"/>
                  </a:cubicBezTo>
                  <a:cubicBezTo>
                    <a:pt x="2534" y="13749"/>
                    <a:pt x="2413" y="13041"/>
                    <a:pt x="2413" y="12509"/>
                  </a:cubicBezTo>
                  <a:cubicBezTo>
                    <a:pt x="2413" y="11978"/>
                    <a:pt x="2655" y="11447"/>
                    <a:pt x="2534" y="10916"/>
                  </a:cubicBezTo>
                  <a:cubicBezTo>
                    <a:pt x="2413" y="10562"/>
                    <a:pt x="2172" y="10031"/>
                    <a:pt x="1931" y="9677"/>
                  </a:cubicBezTo>
                  <a:cubicBezTo>
                    <a:pt x="1810" y="9500"/>
                    <a:pt x="1569" y="9677"/>
                    <a:pt x="1448" y="9854"/>
                  </a:cubicBezTo>
                  <a:cubicBezTo>
                    <a:pt x="1327" y="9854"/>
                    <a:pt x="1448" y="10208"/>
                    <a:pt x="1327" y="10385"/>
                  </a:cubicBezTo>
                  <a:cubicBezTo>
                    <a:pt x="1207" y="10385"/>
                    <a:pt x="1207" y="10031"/>
                    <a:pt x="1207" y="9854"/>
                  </a:cubicBezTo>
                  <a:cubicBezTo>
                    <a:pt x="1207" y="9500"/>
                    <a:pt x="1086" y="8969"/>
                    <a:pt x="1327" y="8791"/>
                  </a:cubicBezTo>
                  <a:cubicBezTo>
                    <a:pt x="1448" y="8614"/>
                    <a:pt x="1569" y="9146"/>
                    <a:pt x="1689" y="9323"/>
                  </a:cubicBezTo>
                  <a:cubicBezTo>
                    <a:pt x="1810" y="9323"/>
                    <a:pt x="2051" y="9323"/>
                    <a:pt x="2051" y="9146"/>
                  </a:cubicBezTo>
                  <a:cubicBezTo>
                    <a:pt x="2051" y="8969"/>
                    <a:pt x="1810" y="8969"/>
                    <a:pt x="1689" y="8791"/>
                  </a:cubicBezTo>
                  <a:cubicBezTo>
                    <a:pt x="1689" y="8437"/>
                    <a:pt x="1810" y="8083"/>
                    <a:pt x="1689" y="8083"/>
                  </a:cubicBezTo>
                  <a:cubicBezTo>
                    <a:pt x="1327" y="8083"/>
                    <a:pt x="1207" y="8614"/>
                    <a:pt x="845" y="8614"/>
                  </a:cubicBezTo>
                  <a:cubicBezTo>
                    <a:pt x="724" y="8614"/>
                    <a:pt x="603" y="8260"/>
                    <a:pt x="603" y="8083"/>
                  </a:cubicBezTo>
                  <a:cubicBezTo>
                    <a:pt x="483" y="7729"/>
                    <a:pt x="362" y="7375"/>
                    <a:pt x="362" y="7021"/>
                  </a:cubicBezTo>
                  <a:cubicBezTo>
                    <a:pt x="362" y="6490"/>
                    <a:pt x="483" y="6136"/>
                    <a:pt x="483" y="5605"/>
                  </a:cubicBezTo>
                  <a:cubicBezTo>
                    <a:pt x="603" y="5428"/>
                    <a:pt x="483" y="4896"/>
                    <a:pt x="603" y="5073"/>
                  </a:cubicBezTo>
                  <a:cubicBezTo>
                    <a:pt x="845" y="5073"/>
                    <a:pt x="724" y="5605"/>
                    <a:pt x="965" y="5782"/>
                  </a:cubicBezTo>
                  <a:cubicBezTo>
                    <a:pt x="1207" y="5959"/>
                    <a:pt x="1448" y="5959"/>
                    <a:pt x="1689" y="5782"/>
                  </a:cubicBezTo>
                  <a:cubicBezTo>
                    <a:pt x="1810" y="5782"/>
                    <a:pt x="1810" y="5428"/>
                    <a:pt x="2051" y="5428"/>
                  </a:cubicBezTo>
                  <a:cubicBezTo>
                    <a:pt x="2172" y="5605"/>
                    <a:pt x="2051" y="5959"/>
                    <a:pt x="2172" y="5959"/>
                  </a:cubicBezTo>
                  <a:cubicBezTo>
                    <a:pt x="2413" y="6136"/>
                    <a:pt x="2775" y="6136"/>
                    <a:pt x="2896" y="5959"/>
                  </a:cubicBezTo>
                  <a:cubicBezTo>
                    <a:pt x="3017" y="5782"/>
                    <a:pt x="2655" y="5428"/>
                    <a:pt x="2775" y="5250"/>
                  </a:cubicBezTo>
                  <a:cubicBezTo>
                    <a:pt x="2896" y="5073"/>
                    <a:pt x="3137" y="5428"/>
                    <a:pt x="3258" y="5428"/>
                  </a:cubicBezTo>
                  <a:cubicBezTo>
                    <a:pt x="3379" y="5250"/>
                    <a:pt x="3620" y="5250"/>
                    <a:pt x="3620" y="5073"/>
                  </a:cubicBezTo>
                  <a:cubicBezTo>
                    <a:pt x="3620" y="4719"/>
                    <a:pt x="3499" y="4542"/>
                    <a:pt x="3379" y="4365"/>
                  </a:cubicBezTo>
                  <a:cubicBezTo>
                    <a:pt x="3017" y="3834"/>
                    <a:pt x="2534" y="3657"/>
                    <a:pt x="2293" y="3126"/>
                  </a:cubicBezTo>
                  <a:cubicBezTo>
                    <a:pt x="2051" y="2772"/>
                    <a:pt x="2293" y="1887"/>
                    <a:pt x="1931" y="1532"/>
                  </a:cubicBezTo>
                  <a:cubicBezTo>
                    <a:pt x="1689" y="1355"/>
                    <a:pt x="1327" y="1355"/>
                    <a:pt x="1086" y="1532"/>
                  </a:cubicBezTo>
                  <a:cubicBezTo>
                    <a:pt x="724" y="1887"/>
                    <a:pt x="603" y="2241"/>
                    <a:pt x="483" y="2595"/>
                  </a:cubicBezTo>
                  <a:cubicBezTo>
                    <a:pt x="483" y="2949"/>
                    <a:pt x="603" y="3303"/>
                    <a:pt x="483" y="3657"/>
                  </a:cubicBezTo>
                  <a:cubicBezTo>
                    <a:pt x="483" y="4011"/>
                    <a:pt x="603" y="4365"/>
                    <a:pt x="362" y="4542"/>
                  </a:cubicBezTo>
                  <a:cubicBezTo>
                    <a:pt x="241" y="4542"/>
                    <a:pt x="362" y="4011"/>
                    <a:pt x="241" y="3834"/>
                  </a:cubicBezTo>
                  <a:cubicBezTo>
                    <a:pt x="121" y="3480"/>
                    <a:pt x="121" y="3126"/>
                    <a:pt x="0" y="2772"/>
                  </a:cubicBezTo>
                  <a:cubicBezTo>
                    <a:pt x="121" y="2418"/>
                    <a:pt x="121" y="2064"/>
                    <a:pt x="362" y="1887"/>
                  </a:cubicBezTo>
                  <a:cubicBezTo>
                    <a:pt x="483" y="1532"/>
                    <a:pt x="724" y="1178"/>
                    <a:pt x="1086" y="1001"/>
                  </a:cubicBezTo>
                  <a:cubicBezTo>
                    <a:pt x="1327" y="1001"/>
                    <a:pt x="1689" y="1001"/>
                    <a:pt x="1931" y="1001"/>
                  </a:cubicBezTo>
                  <a:cubicBezTo>
                    <a:pt x="2293" y="1178"/>
                    <a:pt x="2775" y="1178"/>
                    <a:pt x="3017" y="1532"/>
                  </a:cubicBezTo>
                  <a:cubicBezTo>
                    <a:pt x="3258" y="1887"/>
                    <a:pt x="3258" y="2418"/>
                    <a:pt x="3499" y="2949"/>
                  </a:cubicBezTo>
                  <a:cubicBezTo>
                    <a:pt x="3620" y="3303"/>
                    <a:pt x="3741" y="3834"/>
                    <a:pt x="4103" y="4188"/>
                  </a:cubicBezTo>
                  <a:cubicBezTo>
                    <a:pt x="4223" y="4365"/>
                    <a:pt x="4465" y="4188"/>
                    <a:pt x="4585" y="4188"/>
                  </a:cubicBezTo>
                  <a:cubicBezTo>
                    <a:pt x="4827" y="4188"/>
                    <a:pt x="4947" y="4188"/>
                    <a:pt x="5068" y="4011"/>
                  </a:cubicBezTo>
                  <a:cubicBezTo>
                    <a:pt x="5189" y="4188"/>
                    <a:pt x="5430" y="4011"/>
                    <a:pt x="5551" y="4188"/>
                  </a:cubicBezTo>
                  <a:cubicBezTo>
                    <a:pt x="5913" y="4365"/>
                    <a:pt x="6275" y="4542"/>
                    <a:pt x="6637" y="4542"/>
                  </a:cubicBezTo>
                  <a:cubicBezTo>
                    <a:pt x="6758" y="4542"/>
                    <a:pt x="6878" y="4542"/>
                    <a:pt x="6878" y="4365"/>
                  </a:cubicBezTo>
                  <a:cubicBezTo>
                    <a:pt x="6878" y="4011"/>
                    <a:pt x="6637" y="3480"/>
                    <a:pt x="6637" y="2949"/>
                  </a:cubicBezTo>
                  <a:cubicBezTo>
                    <a:pt x="6516" y="2595"/>
                    <a:pt x="6516" y="2064"/>
                    <a:pt x="6758" y="1709"/>
                  </a:cubicBezTo>
                  <a:cubicBezTo>
                    <a:pt x="6878" y="1532"/>
                    <a:pt x="7240" y="1709"/>
                    <a:pt x="7361" y="1532"/>
                  </a:cubicBezTo>
                  <a:cubicBezTo>
                    <a:pt x="7602" y="1355"/>
                    <a:pt x="7482" y="647"/>
                    <a:pt x="7723" y="647"/>
                  </a:cubicBezTo>
                  <a:cubicBezTo>
                    <a:pt x="8085" y="470"/>
                    <a:pt x="8206" y="1532"/>
                    <a:pt x="8447" y="1355"/>
                  </a:cubicBezTo>
                  <a:cubicBezTo>
                    <a:pt x="8688" y="1178"/>
                    <a:pt x="8085" y="647"/>
                    <a:pt x="8206" y="293"/>
                  </a:cubicBezTo>
                  <a:cubicBezTo>
                    <a:pt x="8206" y="-61"/>
                    <a:pt x="8688" y="-61"/>
                    <a:pt x="8930" y="116"/>
                  </a:cubicBezTo>
                  <a:cubicBezTo>
                    <a:pt x="9050" y="116"/>
                    <a:pt x="8930" y="470"/>
                    <a:pt x="9050" y="647"/>
                  </a:cubicBezTo>
                  <a:cubicBezTo>
                    <a:pt x="9171" y="1001"/>
                    <a:pt x="9533" y="1178"/>
                    <a:pt x="9654" y="1355"/>
                  </a:cubicBezTo>
                  <a:cubicBezTo>
                    <a:pt x="10136" y="1532"/>
                    <a:pt x="10619" y="1709"/>
                    <a:pt x="10860" y="2064"/>
                  </a:cubicBezTo>
                  <a:cubicBezTo>
                    <a:pt x="10860" y="2595"/>
                    <a:pt x="10619" y="2595"/>
                    <a:pt x="10619" y="2772"/>
                  </a:cubicBezTo>
                  <a:cubicBezTo>
                    <a:pt x="10860" y="3126"/>
                    <a:pt x="11343" y="3126"/>
                    <a:pt x="11464" y="3657"/>
                  </a:cubicBezTo>
                  <a:cubicBezTo>
                    <a:pt x="11584" y="4011"/>
                    <a:pt x="11102" y="4011"/>
                    <a:pt x="11102" y="4365"/>
                  </a:cubicBezTo>
                  <a:cubicBezTo>
                    <a:pt x="11102" y="4719"/>
                    <a:pt x="11464" y="4542"/>
                    <a:pt x="11584" y="4542"/>
                  </a:cubicBezTo>
                  <a:cubicBezTo>
                    <a:pt x="12067" y="4542"/>
                    <a:pt x="12550" y="4542"/>
                    <a:pt x="13032" y="4365"/>
                  </a:cubicBezTo>
                  <a:cubicBezTo>
                    <a:pt x="13274" y="4365"/>
                    <a:pt x="13274" y="3657"/>
                    <a:pt x="13394" y="3834"/>
                  </a:cubicBezTo>
                  <a:cubicBezTo>
                    <a:pt x="13756" y="4011"/>
                    <a:pt x="13998" y="4542"/>
                    <a:pt x="14239" y="5073"/>
                  </a:cubicBezTo>
                  <a:cubicBezTo>
                    <a:pt x="14360" y="5250"/>
                    <a:pt x="14239" y="5250"/>
                    <a:pt x="14360" y="5428"/>
                  </a:cubicBezTo>
                  <a:cubicBezTo>
                    <a:pt x="14360" y="5782"/>
                    <a:pt x="14480" y="6313"/>
                    <a:pt x="14722" y="6667"/>
                  </a:cubicBezTo>
                  <a:cubicBezTo>
                    <a:pt x="14722" y="6844"/>
                    <a:pt x="14963" y="6490"/>
                    <a:pt x="15084" y="6667"/>
                  </a:cubicBezTo>
                  <a:cubicBezTo>
                    <a:pt x="15204" y="7021"/>
                    <a:pt x="14963" y="7375"/>
                    <a:pt x="15084" y="7729"/>
                  </a:cubicBezTo>
                  <a:cubicBezTo>
                    <a:pt x="15084" y="7906"/>
                    <a:pt x="15204" y="8260"/>
                    <a:pt x="15446" y="8437"/>
                  </a:cubicBezTo>
                  <a:cubicBezTo>
                    <a:pt x="15808" y="8969"/>
                    <a:pt x="16170" y="9500"/>
                    <a:pt x="16653" y="10031"/>
                  </a:cubicBezTo>
                  <a:cubicBezTo>
                    <a:pt x="17135" y="10385"/>
                    <a:pt x="17497" y="10916"/>
                    <a:pt x="17980" y="11270"/>
                  </a:cubicBezTo>
                  <a:cubicBezTo>
                    <a:pt x="18583" y="11978"/>
                    <a:pt x="19307" y="12687"/>
                    <a:pt x="19911" y="13218"/>
                  </a:cubicBezTo>
                  <a:cubicBezTo>
                    <a:pt x="20031" y="13218"/>
                    <a:pt x="20273" y="13041"/>
                    <a:pt x="20393" y="13218"/>
                  </a:cubicBezTo>
                  <a:cubicBezTo>
                    <a:pt x="20755" y="13395"/>
                    <a:pt x="20997" y="13749"/>
                    <a:pt x="21359" y="14103"/>
                  </a:cubicBezTo>
                  <a:cubicBezTo>
                    <a:pt x="21359" y="14103"/>
                    <a:pt x="21479" y="14103"/>
                    <a:pt x="21479" y="14280"/>
                  </a:cubicBezTo>
                  <a:cubicBezTo>
                    <a:pt x="21600" y="14457"/>
                    <a:pt x="21479" y="14811"/>
                    <a:pt x="21479" y="15165"/>
                  </a:cubicBezTo>
                  <a:cubicBezTo>
                    <a:pt x="21479" y="15342"/>
                    <a:pt x="21479" y="15519"/>
                    <a:pt x="21600" y="156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0" name="Google Shape;1150;p26"/>
            <p:cNvSpPr/>
            <p:nvPr/>
          </p:nvSpPr>
          <p:spPr>
            <a:xfrm>
              <a:off x="7683467" y="2297265"/>
              <a:ext cx="629814" cy="408346"/>
            </a:xfrm>
            <a:custGeom>
              <a:rect b="b" l="l" r="r" t="t"/>
              <a:pathLst>
                <a:path extrusionOk="0" h="21600" w="21527">
                  <a:moveTo>
                    <a:pt x="14100" y="21446"/>
                  </a:moveTo>
                  <a:cubicBezTo>
                    <a:pt x="14200" y="21446"/>
                    <a:pt x="14400" y="21291"/>
                    <a:pt x="14600" y="21291"/>
                  </a:cubicBezTo>
                  <a:cubicBezTo>
                    <a:pt x="14800" y="21291"/>
                    <a:pt x="14800" y="21600"/>
                    <a:pt x="15000" y="21600"/>
                  </a:cubicBezTo>
                  <a:cubicBezTo>
                    <a:pt x="15100" y="21600"/>
                    <a:pt x="15300" y="21446"/>
                    <a:pt x="15400" y="21291"/>
                  </a:cubicBezTo>
                  <a:cubicBezTo>
                    <a:pt x="15400" y="21137"/>
                    <a:pt x="15400" y="20829"/>
                    <a:pt x="15400" y="20674"/>
                  </a:cubicBezTo>
                  <a:cubicBezTo>
                    <a:pt x="15600" y="20211"/>
                    <a:pt x="15900" y="19903"/>
                    <a:pt x="16100" y="19286"/>
                  </a:cubicBezTo>
                  <a:cubicBezTo>
                    <a:pt x="16100" y="19131"/>
                    <a:pt x="16000" y="18823"/>
                    <a:pt x="16000" y="18669"/>
                  </a:cubicBezTo>
                  <a:cubicBezTo>
                    <a:pt x="15900" y="18514"/>
                    <a:pt x="15700" y="18360"/>
                    <a:pt x="15600" y="18051"/>
                  </a:cubicBezTo>
                  <a:cubicBezTo>
                    <a:pt x="15600" y="17897"/>
                    <a:pt x="15800" y="17434"/>
                    <a:pt x="15600" y="17280"/>
                  </a:cubicBezTo>
                  <a:cubicBezTo>
                    <a:pt x="15500" y="16971"/>
                    <a:pt x="15200" y="17280"/>
                    <a:pt x="15000" y="17126"/>
                  </a:cubicBezTo>
                  <a:cubicBezTo>
                    <a:pt x="14900" y="17126"/>
                    <a:pt x="14800" y="16971"/>
                    <a:pt x="14800" y="16817"/>
                  </a:cubicBezTo>
                  <a:cubicBezTo>
                    <a:pt x="14800" y="16509"/>
                    <a:pt x="14800" y="16200"/>
                    <a:pt x="15000" y="16046"/>
                  </a:cubicBezTo>
                  <a:cubicBezTo>
                    <a:pt x="15300" y="15891"/>
                    <a:pt x="15600" y="16046"/>
                    <a:pt x="15900" y="15891"/>
                  </a:cubicBezTo>
                  <a:cubicBezTo>
                    <a:pt x="16100" y="15737"/>
                    <a:pt x="16100" y="15429"/>
                    <a:pt x="16200" y="15120"/>
                  </a:cubicBezTo>
                  <a:cubicBezTo>
                    <a:pt x="16200" y="14966"/>
                    <a:pt x="16200" y="14811"/>
                    <a:pt x="16200" y="14657"/>
                  </a:cubicBezTo>
                  <a:cubicBezTo>
                    <a:pt x="16100" y="14503"/>
                    <a:pt x="15900" y="14657"/>
                    <a:pt x="16000" y="14503"/>
                  </a:cubicBezTo>
                  <a:cubicBezTo>
                    <a:pt x="16300" y="14349"/>
                    <a:pt x="16600" y="14503"/>
                    <a:pt x="16800" y="14194"/>
                  </a:cubicBezTo>
                  <a:cubicBezTo>
                    <a:pt x="17000" y="13886"/>
                    <a:pt x="16900" y="13423"/>
                    <a:pt x="17000" y="13269"/>
                  </a:cubicBezTo>
                  <a:cubicBezTo>
                    <a:pt x="17200" y="13114"/>
                    <a:pt x="17400" y="13423"/>
                    <a:pt x="17600" y="13423"/>
                  </a:cubicBezTo>
                  <a:cubicBezTo>
                    <a:pt x="17800" y="13269"/>
                    <a:pt x="17800" y="12651"/>
                    <a:pt x="18000" y="12651"/>
                  </a:cubicBezTo>
                  <a:cubicBezTo>
                    <a:pt x="18300" y="12651"/>
                    <a:pt x="18500" y="12960"/>
                    <a:pt x="18700" y="13269"/>
                  </a:cubicBezTo>
                  <a:cubicBezTo>
                    <a:pt x="18700" y="13577"/>
                    <a:pt x="18500" y="13731"/>
                    <a:pt x="18500" y="13886"/>
                  </a:cubicBezTo>
                  <a:cubicBezTo>
                    <a:pt x="18500" y="14194"/>
                    <a:pt x="18600" y="14349"/>
                    <a:pt x="18700" y="14503"/>
                  </a:cubicBezTo>
                  <a:cubicBezTo>
                    <a:pt x="18800" y="14503"/>
                    <a:pt x="18900" y="14503"/>
                    <a:pt x="19000" y="14503"/>
                  </a:cubicBezTo>
                  <a:cubicBezTo>
                    <a:pt x="19100" y="14349"/>
                    <a:pt x="19200" y="14194"/>
                    <a:pt x="19300" y="14194"/>
                  </a:cubicBezTo>
                  <a:cubicBezTo>
                    <a:pt x="19400" y="14194"/>
                    <a:pt x="19500" y="14349"/>
                    <a:pt x="19600" y="14503"/>
                  </a:cubicBezTo>
                  <a:cubicBezTo>
                    <a:pt x="19800" y="14503"/>
                    <a:pt x="19900" y="14657"/>
                    <a:pt x="20000" y="14503"/>
                  </a:cubicBezTo>
                  <a:cubicBezTo>
                    <a:pt x="20300" y="14349"/>
                    <a:pt x="20400" y="13731"/>
                    <a:pt x="20600" y="13577"/>
                  </a:cubicBezTo>
                  <a:cubicBezTo>
                    <a:pt x="20800" y="13423"/>
                    <a:pt x="21000" y="13731"/>
                    <a:pt x="21200" y="13577"/>
                  </a:cubicBezTo>
                  <a:cubicBezTo>
                    <a:pt x="21400" y="13269"/>
                    <a:pt x="21600" y="12960"/>
                    <a:pt x="21500" y="12497"/>
                  </a:cubicBezTo>
                  <a:cubicBezTo>
                    <a:pt x="21400" y="12189"/>
                    <a:pt x="21100" y="12343"/>
                    <a:pt x="20800" y="12189"/>
                  </a:cubicBezTo>
                  <a:cubicBezTo>
                    <a:pt x="20600" y="12034"/>
                    <a:pt x="20300" y="12189"/>
                    <a:pt x="20100" y="12034"/>
                  </a:cubicBezTo>
                  <a:cubicBezTo>
                    <a:pt x="19900" y="11726"/>
                    <a:pt x="19800" y="10954"/>
                    <a:pt x="19500" y="10954"/>
                  </a:cubicBezTo>
                  <a:cubicBezTo>
                    <a:pt x="19300" y="11109"/>
                    <a:pt x="19500" y="11880"/>
                    <a:pt x="19300" y="12189"/>
                  </a:cubicBezTo>
                  <a:cubicBezTo>
                    <a:pt x="19100" y="12497"/>
                    <a:pt x="18800" y="12497"/>
                    <a:pt x="18500" y="12189"/>
                  </a:cubicBezTo>
                  <a:cubicBezTo>
                    <a:pt x="18400" y="12034"/>
                    <a:pt x="18600" y="11417"/>
                    <a:pt x="18500" y="11263"/>
                  </a:cubicBezTo>
                  <a:cubicBezTo>
                    <a:pt x="18300" y="11109"/>
                    <a:pt x="18000" y="11417"/>
                    <a:pt x="17900" y="11263"/>
                  </a:cubicBezTo>
                  <a:cubicBezTo>
                    <a:pt x="17800" y="11109"/>
                    <a:pt x="17800" y="10800"/>
                    <a:pt x="17900" y="10646"/>
                  </a:cubicBezTo>
                  <a:cubicBezTo>
                    <a:pt x="18200" y="10029"/>
                    <a:pt x="18800" y="9874"/>
                    <a:pt x="19000" y="9103"/>
                  </a:cubicBezTo>
                  <a:cubicBezTo>
                    <a:pt x="19100" y="8949"/>
                    <a:pt x="18600" y="8949"/>
                    <a:pt x="18400" y="8794"/>
                  </a:cubicBezTo>
                  <a:cubicBezTo>
                    <a:pt x="18200" y="9257"/>
                    <a:pt x="18100" y="9720"/>
                    <a:pt x="17800" y="10029"/>
                  </a:cubicBezTo>
                  <a:cubicBezTo>
                    <a:pt x="17700" y="10183"/>
                    <a:pt x="17600" y="9566"/>
                    <a:pt x="17500" y="9566"/>
                  </a:cubicBezTo>
                  <a:cubicBezTo>
                    <a:pt x="17200" y="9720"/>
                    <a:pt x="17100" y="10183"/>
                    <a:pt x="16900" y="10491"/>
                  </a:cubicBezTo>
                  <a:cubicBezTo>
                    <a:pt x="16600" y="11263"/>
                    <a:pt x="16400" y="12189"/>
                    <a:pt x="15900" y="12651"/>
                  </a:cubicBezTo>
                  <a:cubicBezTo>
                    <a:pt x="15700" y="12806"/>
                    <a:pt x="15400" y="12651"/>
                    <a:pt x="15200" y="12343"/>
                  </a:cubicBezTo>
                  <a:cubicBezTo>
                    <a:pt x="15100" y="12189"/>
                    <a:pt x="15400" y="11726"/>
                    <a:pt x="15200" y="11571"/>
                  </a:cubicBezTo>
                  <a:cubicBezTo>
                    <a:pt x="15100" y="11417"/>
                    <a:pt x="14800" y="11726"/>
                    <a:pt x="14600" y="11726"/>
                  </a:cubicBezTo>
                  <a:cubicBezTo>
                    <a:pt x="14300" y="11880"/>
                    <a:pt x="13900" y="12034"/>
                    <a:pt x="13500" y="11880"/>
                  </a:cubicBezTo>
                  <a:cubicBezTo>
                    <a:pt x="13400" y="11880"/>
                    <a:pt x="13200" y="11726"/>
                    <a:pt x="13100" y="11571"/>
                  </a:cubicBezTo>
                  <a:cubicBezTo>
                    <a:pt x="13000" y="11263"/>
                    <a:pt x="13100" y="10800"/>
                    <a:pt x="12900" y="10646"/>
                  </a:cubicBezTo>
                  <a:cubicBezTo>
                    <a:pt x="12800" y="10491"/>
                    <a:pt x="12500" y="10800"/>
                    <a:pt x="12400" y="10646"/>
                  </a:cubicBezTo>
                  <a:cubicBezTo>
                    <a:pt x="12200" y="10337"/>
                    <a:pt x="12200" y="9720"/>
                    <a:pt x="12200" y="9257"/>
                  </a:cubicBezTo>
                  <a:cubicBezTo>
                    <a:pt x="12200" y="9103"/>
                    <a:pt x="12400" y="8949"/>
                    <a:pt x="12400" y="8640"/>
                  </a:cubicBezTo>
                  <a:cubicBezTo>
                    <a:pt x="12400" y="8331"/>
                    <a:pt x="12400" y="8023"/>
                    <a:pt x="12300" y="7714"/>
                  </a:cubicBezTo>
                  <a:cubicBezTo>
                    <a:pt x="12100" y="7251"/>
                    <a:pt x="12000" y="6634"/>
                    <a:pt x="11700" y="6171"/>
                  </a:cubicBezTo>
                  <a:cubicBezTo>
                    <a:pt x="11600" y="6017"/>
                    <a:pt x="11400" y="6326"/>
                    <a:pt x="11300" y="6171"/>
                  </a:cubicBezTo>
                  <a:cubicBezTo>
                    <a:pt x="11100" y="6017"/>
                    <a:pt x="11300" y="5400"/>
                    <a:pt x="11100" y="5246"/>
                  </a:cubicBezTo>
                  <a:cubicBezTo>
                    <a:pt x="10800" y="5246"/>
                    <a:pt x="10600" y="6017"/>
                    <a:pt x="10300" y="5863"/>
                  </a:cubicBezTo>
                  <a:lnTo>
                    <a:pt x="8100" y="5554"/>
                  </a:lnTo>
                  <a:cubicBezTo>
                    <a:pt x="7700" y="5709"/>
                    <a:pt x="7300" y="5863"/>
                    <a:pt x="7000" y="6017"/>
                  </a:cubicBezTo>
                  <a:cubicBezTo>
                    <a:pt x="6700" y="5246"/>
                    <a:pt x="6500" y="4474"/>
                    <a:pt x="6200" y="3703"/>
                  </a:cubicBezTo>
                  <a:cubicBezTo>
                    <a:pt x="5200" y="2469"/>
                    <a:pt x="4100" y="1234"/>
                    <a:pt x="3000" y="0"/>
                  </a:cubicBezTo>
                  <a:cubicBezTo>
                    <a:pt x="2500" y="154"/>
                    <a:pt x="2000" y="309"/>
                    <a:pt x="1500" y="463"/>
                  </a:cubicBezTo>
                  <a:cubicBezTo>
                    <a:pt x="1000" y="771"/>
                    <a:pt x="500" y="1080"/>
                    <a:pt x="0" y="1389"/>
                  </a:cubicBezTo>
                  <a:cubicBezTo>
                    <a:pt x="100" y="4629"/>
                    <a:pt x="300" y="8023"/>
                    <a:pt x="400" y="11263"/>
                  </a:cubicBezTo>
                  <a:cubicBezTo>
                    <a:pt x="500" y="11417"/>
                    <a:pt x="700" y="11263"/>
                    <a:pt x="800" y="11417"/>
                  </a:cubicBezTo>
                  <a:cubicBezTo>
                    <a:pt x="1100" y="11571"/>
                    <a:pt x="1400" y="11726"/>
                    <a:pt x="1700" y="11726"/>
                  </a:cubicBezTo>
                  <a:cubicBezTo>
                    <a:pt x="1800" y="11726"/>
                    <a:pt x="1900" y="11726"/>
                    <a:pt x="1900" y="11571"/>
                  </a:cubicBezTo>
                  <a:cubicBezTo>
                    <a:pt x="1900" y="11263"/>
                    <a:pt x="1700" y="10800"/>
                    <a:pt x="1700" y="10337"/>
                  </a:cubicBezTo>
                  <a:cubicBezTo>
                    <a:pt x="1600" y="10029"/>
                    <a:pt x="1600" y="9566"/>
                    <a:pt x="1800" y="9257"/>
                  </a:cubicBezTo>
                  <a:cubicBezTo>
                    <a:pt x="1900" y="9103"/>
                    <a:pt x="2200" y="9257"/>
                    <a:pt x="2300" y="9103"/>
                  </a:cubicBezTo>
                  <a:cubicBezTo>
                    <a:pt x="2500" y="8949"/>
                    <a:pt x="2400" y="8331"/>
                    <a:pt x="2600" y="8331"/>
                  </a:cubicBezTo>
                  <a:cubicBezTo>
                    <a:pt x="2900" y="8177"/>
                    <a:pt x="3000" y="9103"/>
                    <a:pt x="3200" y="8949"/>
                  </a:cubicBezTo>
                  <a:cubicBezTo>
                    <a:pt x="3400" y="8794"/>
                    <a:pt x="2900" y="8331"/>
                    <a:pt x="3000" y="8023"/>
                  </a:cubicBezTo>
                  <a:cubicBezTo>
                    <a:pt x="3000" y="7714"/>
                    <a:pt x="3400" y="7714"/>
                    <a:pt x="3600" y="7869"/>
                  </a:cubicBezTo>
                  <a:cubicBezTo>
                    <a:pt x="3700" y="7869"/>
                    <a:pt x="3600" y="8177"/>
                    <a:pt x="3700" y="8331"/>
                  </a:cubicBezTo>
                  <a:cubicBezTo>
                    <a:pt x="3800" y="8640"/>
                    <a:pt x="4100" y="8794"/>
                    <a:pt x="4200" y="8949"/>
                  </a:cubicBezTo>
                  <a:cubicBezTo>
                    <a:pt x="4600" y="9103"/>
                    <a:pt x="5000" y="9257"/>
                    <a:pt x="5200" y="9566"/>
                  </a:cubicBezTo>
                  <a:cubicBezTo>
                    <a:pt x="5200" y="10029"/>
                    <a:pt x="5000" y="10029"/>
                    <a:pt x="5000" y="10183"/>
                  </a:cubicBezTo>
                  <a:cubicBezTo>
                    <a:pt x="5200" y="10491"/>
                    <a:pt x="5600" y="10491"/>
                    <a:pt x="5700" y="10954"/>
                  </a:cubicBezTo>
                  <a:cubicBezTo>
                    <a:pt x="5800" y="11263"/>
                    <a:pt x="5400" y="11263"/>
                    <a:pt x="5400" y="11571"/>
                  </a:cubicBezTo>
                  <a:cubicBezTo>
                    <a:pt x="5400" y="11880"/>
                    <a:pt x="5700" y="11726"/>
                    <a:pt x="5800" y="11726"/>
                  </a:cubicBezTo>
                  <a:cubicBezTo>
                    <a:pt x="6200" y="11726"/>
                    <a:pt x="6600" y="11726"/>
                    <a:pt x="7000" y="11571"/>
                  </a:cubicBezTo>
                  <a:cubicBezTo>
                    <a:pt x="7200" y="11571"/>
                    <a:pt x="7200" y="10954"/>
                    <a:pt x="7300" y="11109"/>
                  </a:cubicBezTo>
                  <a:cubicBezTo>
                    <a:pt x="7600" y="11263"/>
                    <a:pt x="7800" y="11726"/>
                    <a:pt x="8000" y="12189"/>
                  </a:cubicBezTo>
                  <a:cubicBezTo>
                    <a:pt x="8100" y="12343"/>
                    <a:pt x="8000" y="12343"/>
                    <a:pt x="8100" y="12497"/>
                  </a:cubicBezTo>
                  <a:cubicBezTo>
                    <a:pt x="8100" y="12806"/>
                    <a:pt x="8200" y="13269"/>
                    <a:pt x="8400" y="13577"/>
                  </a:cubicBezTo>
                  <a:cubicBezTo>
                    <a:pt x="8400" y="13731"/>
                    <a:pt x="8600" y="13423"/>
                    <a:pt x="8700" y="13577"/>
                  </a:cubicBezTo>
                  <a:cubicBezTo>
                    <a:pt x="8800" y="13886"/>
                    <a:pt x="8600" y="14194"/>
                    <a:pt x="8700" y="14503"/>
                  </a:cubicBezTo>
                  <a:cubicBezTo>
                    <a:pt x="8700" y="14657"/>
                    <a:pt x="8800" y="14966"/>
                    <a:pt x="9000" y="15120"/>
                  </a:cubicBezTo>
                  <a:cubicBezTo>
                    <a:pt x="9300" y="15583"/>
                    <a:pt x="9600" y="16046"/>
                    <a:pt x="10000" y="16509"/>
                  </a:cubicBezTo>
                  <a:cubicBezTo>
                    <a:pt x="10400" y="16817"/>
                    <a:pt x="10700" y="17280"/>
                    <a:pt x="11100" y="17589"/>
                  </a:cubicBezTo>
                  <a:cubicBezTo>
                    <a:pt x="11600" y="18206"/>
                    <a:pt x="12200" y="18823"/>
                    <a:pt x="12700" y="19286"/>
                  </a:cubicBezTo>
                  <a:cubicBezTo>
                    <a:pt x="12800" y="19286"/>
                    <a:pt x="13000" y="19131"/>
                    <a:pt x="13100" y="19286"/>
                  </a:cubicBezTo>
                  <a:cubicBezTo>
                    <a:pt x="13400" y="19440"/>
                    <a:pt x="13600" y="19749"/>
                    <a:pt x="13900" y="20057"/>
                  </a:cubicBezTo>
                  <a:cubicBezTo>
                    <a:pt x="13900" y="20057"/>
                    <a:pt x="14000" y="20057"/>
                    <a:pt x="14000" y="20211"/>
                  </a:cubicBezTo>
                  <a:cubicBezTo>
                    <a:pt x="14100" y="20366"/>
                    <a:pt x="14000" y="20674"/>
                    <a:pt x="14000" y="20983"/>
                  </a:cubicBezTo>
                  <a:cubicBezTo>
                    <a:pt x="14000" y="21137"/>
                    <a:pt x="14000" y="21291"/>
                    <a:pt x="14100" y="214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1" name="Google Shape;1151;p26"/>
            <p:cNvSpPr/>
            <p:nvPr/>
          </p:nvSpPr>
          <p:spPr>
            <a:xfrm>
              <a:off x="7886918" y="2649412"/>
              <a:ext cx="503859" cy="408638"/>
            </a:xfrm>
            <a:custGeom>
              <a:rect b="b" l="l" r="r" t="t"/>
              <a:pathLst>
                <a:path extrusionOk="0" h="21488" w="21527">
                  <a:moveTo>
                    <a:pt x="1176" y="20569"/>
                  </a:moveTo>
                  <a:cubicBezTo>
                    <a:pt x="1550" y="20722"/>
                    <a:pt x="1925" y="20722"/>
                    <a:pt x="2299" y="20875"/>
                  </a:cubicBezTo>
                  <a:cubicBezTo>
                    <a:pt x="2799" y="21028"/>
                    <a:pt x="3423" y="21182"/>
                    <a:pt x="3922" y="21335"/>
                  </a:cubicBezTo>
                  <a:cubicBezTo>
                    <a:pt x="4672" y="21335"/>
                    <a:pt x="5296" y="21028"/>
                    <a:pt x="6045" y="21182"/>
                  </a:cubicBezTo>
                  <a:cubicBezTo>
                    <a:pt x="6170" y="21182"/>
                    <a:pt x="6295" y="21335"/>
                    <a:pt x="6544" y="21335"/>
                  </a:cubicBezTo>
                  <a:cubicBezTo>
                    <a:pt x="6669" y="21335"/>
                    <a:pt x="6669" y="21182"/>
                    <a:pt x="6794" y="21182"/>
                  </a:cubicBezTo>
                  <a:cubicBezTo>
                    <a:pt x="7044" y="21182"/>
                    <a:pt x="7293" y="21488"/>
                    <a:pt x="7668" y="21488"/>
                  </a:cubicBezTo>
                  <a:cubicBezTo>
                    <a:pt x="8292" y="21335"/>
                    <a:pt x="9041" y="21028"/>
                    <a:pt x="9541" y="20569"/>
                  </a:cubicBezTo>
                  <a:cubicBezTo>
                    <a:pt x="9791" y="20416"/>
                    <a:pt x="9666" y="20109"/>
                    <a:pt x="9666" y="19956"/>
                  </a:cubicBezTo>
                  <a:cubicBezTo>
                    <a:pt x="9541" y="19650"/>
                    <a:pt x="9416" y="19343"/>
                    <a:pt x="9416" y="19037"/>
                  </a:cubicBezTo>
                  <a:cubicBezTo>
                    <a:pt x="9541" y="18577"/>
                    <a:pt x="9791" y="18118"/>
                    <a:pt x="10040" y="17658"/>
                  </a:cubicBezTo>
                  <a:cubicBezTo>
                    <a:pt x="10165" y="17352"/>
                    <a:pt x="10540" y="17352"/>
                    <a:pt x="10789" y="17352"/>
                  </a:cubicBezTo>
                  <a:cubicBezTo>
                    <a:pt x="10789" y="17352"/>
                    <a:pt x="10665" y="17658"/>
                    <a:pt x="10789" y="17658"/>
                  </a:cubicBezTo>
                  <a:cubicBezTo>
                    <a:pt x="11039" y="17658"/>
                    <a:pt x="11289" y="17505"/>
                    <a:pt x="11414" y="17352"/>
                  </a:cubicBezTo>
                  <a:cubicBezTo>
                    <a:pt x="11539" y="17199"/>
                    <a:pt x="11164" y="16892"/>
                    <a:pt x="11164" y="16892"/>
                  </a:cubicBezTo>
                  <a:cubicBezTo>
                    <a:pt x="11414" y="16586"/>
                    <a:pt x="11663" y="17045"/>
                    <a:pt x="11913" y="16892"/>
                  </a:cubicBezTo>
                  <a:cubicBezTo>
                    <a:pt x="12163" y="16586"/>
                    <a:pt x="12163" y="16126"/>
                    <a:pt x="12413" y="15973"/>
                  </a:cubicBezTo>
                  <a:cubicBezTo>
                    <a:pt x="12662" y="15820"/>
                    <a:pt x="12787" y="16126"/>
                    <a:pt x="12912" y="16279"/>
                  </a:cubicBezTo>
                  <a:cubicBezTo>
                    <a:pt x="13162" y="16433"/>
                    <a:pt x="13287" y="16739"/>
                    <a:pt x="13411" y="16739"/>
                  </a:cubicBezTo>
                  <a:cubicBezTo>
                    <a:pt x="13661" y="16586"/>
                    <a:pt x="13911" y="16279"/>
                    <a:pt x="13911" y="15973"/>
                  </a:cubicBezTo>
                  <a:cubicBezTo>
                    <a:pt x="14036" y="15820"/>
                    <a:pt x="13661" y="15820"/>
                    <a:pt x="13661" y="15514"/>
                  </a:cubicBezTo>
                  <a:cubicBezTo>
                    <a:pt x="13661" y="15207"/>
                    <a:pt x="13661" y="14901"/>
                    <a:pt x="13786" y="14594"/>
                  </a:cubicBezTo>
                  <a:cubicBezTo>
                    <a:pt x="13911" y="14135"/>
                    <a:pt x="13911" y="13522"/>
                    <a:pt x="14161" y="13369"/>
                  </a:cubicBezTo>
                  <a:cubicBezTo>
                    <a:pt x="14410" y="13062"/>
                    <a:pt x="14910" y="13522"/>
                    <a:pt x="15035" y="13216"/>
                  </a:cubicBezTo>
                  <a:cubicBezTo>
                    <a:pt x="15284" y="13062"/>
                    <a:pt x="15159" y="12603"/>
                    <a:pt x="15035" y="12297"/>
                  </a:cubicBezTo>
                  <a:cubicBezTo>
                    <a:pt x="14910" y="11837"/>
                    <a:pt x="14660" y="11531"/>
                    <a:pt x="14535" y="11224"/>
                  </a:cubicBezTo>
                  <a:cubicBezTo>
                    <a:pt x="14535" y="11071"/>
                    <a:pt x="14535" y="10765"/>
                    <a:pt x="14660" y="10765"/>
                  </a:cubicBezTo>
                  <a:cubicBezTo>
                    <a:pt x="14910" y="10765"/>
                    <a:pt x="15035" y="11224"/>
                    <a:pt x="15409" y="11224"/>
                  </a:cubicBezTo>
                  <a:cubicBezTo>
                    <a:pt x="15659" y="11224"/>
                    <a:pt x="16033" y="11071"/>
                    <a:pt x="16158" y="10918"/>
                  </a:cubicBezTo>
                  <a:cubicBezTo>
                    <a:pt x="16408" y="10611"/>
                    <a:pt x="16408" y="10305"/>
                    <a:pt x="16533" y="9999"/>
                  </a:cubicBezTo>
                  <a:cubicBezTo>
                    <a:pt x="16533" y="9845"/>
                    <a:pt x="16408" y="9692"/>
                    <a:pt x="16533" y="9539"/>
                  </a:cubicBezTo>
                  <a:cubicBezTo>
                    <a:pt x="16658" y="9233"/>
                    <a:pt x="17032" y="8926"/>
                    <a:pt x="17032" y="8620"/>
                  </a:cubicBezTo>
                  <a:cubicBezTo>
                    <a:pt x="17157" y="8007"/>
                    <a:pt x="16907" y="7394"/>
                    <a:pt x="16658" y="6782"/>
                  </a:cubicBezTo>
                  <a:cubicBezTo>
                    <a:pt x="16658" y="6475"/>
                    <a:pt x="16283" y="6475"/>
                    <a:pt x="16158" y="6322"/>
                  </a:cubicBezTo>
                  <a:cubicBezTo>
                    <a:pt x="16158" y="6016"/>
                    <a:pt x="16283" y="5556"/>
                    <a:pt x="16533" y="5403"/>
                  </a:cubicBezTo>
                  <a:cubicBezTo>
                    <a:pt x="16782" y="5250"/>
                    <a:pt x="17032" y="5556"/>
                    <a:pt x="17157" y="5403"/>
                  </a:cubicBezTo>
                  <a:cubicBezTo>
                    <a:pt x="17781" y="5097"/>
                    <a:pt x="18031" y="4331"/>
                    <a:pt x="18530" y="4024"/>
                  </a:cubicBezTo>
                  <a:cubicBezTo>
                    <a:pt x="19030" y="3718"/>
                    <a:pt x="19529" y="3871"/>
                    <a:pt x="20029" y="3871"/>
                  </a:cubicBezTo>
                  <a:cubicBezTo>
                    <a:pt x="20154" y="3871"/>
                    <a:pt x="20403" y="4024"/>
                    <a:pt x="20653" y="4024"/>
                  </a:cubicBezTo>
                  <a:cubicBezTo>
                    <a:pt x="20903" y="4024"/>
                    <a:pt x="21152" y="3718"/>
                    <a:pt x="21402" y="3565"/>
                  </a:cubicBezTo>
                  <a:cubicBezTo>
                    <a:pt x="21277" y="3565"/>
                    <a:pt x="21277" y="3411"/>
                    <a:pt x="21277" y="3258"/>
                  </a:cubicBezTo>
                  <a:cubicBezTo>
                    <a:pt x="21277" y="3105"/>
                    <a:pt x="21402" y="2952"/>
                    <a:pt x="21527" y="2645"/>
                  </a:cubicBezTo>
                  <a:cubicBezTo>
                    <a:pt x="21402" y="2645"/>
                    <a:pt x="21277" y="2645"/>
                    <a:pt x="21152" y="2645"/>
                  </a:cubicBezTo>
                  <a:cubicBezTo>
                    <a:pt x="20778" y="2799"/>
                    <a:pt x="20403" y="3258"/>
                    <a:pt x="20029" y="3258"/>
                  </a:cubicBezTo>
                  <a:cubicBezTo>
                    <a:pt x="19779" y="3258"/>
                    <a:pt x="19779" y="2799"/>
                    <a:pt x="19529" y="2799"/>
                  </a:cubicBezTo>
                  <a:cubicBezTo>
                    <a:pt x="19280" y="2799"/>
                    <a:pt x="18905" y="3105"/>
                    <a:pt x="18655" y="3258"/>
                  </a:cubicBezTo>
                  <a:cubicBezTo>
                    <a:pt x="18406" y="3411"/>
                    <a:pt x="18156" y="3565"/>
                    <a:pt x="17906" y="3565"/>
                  </a:cubicBezTo>
                  <a:cubicBezTo>
                    <a:pt x="17781" y="3718"/>
                    <a:pt x="17532" y="3565"/>
                    <a:pt x="17407" y="3718"/>
                  </a:cubicBezTo>
                  <a:cubicBezTo>
                    <a:pt x="17282" y="3871"/>
                    <a:pt x="17282" y="4331"/>
                    <a:pt x="17032" y="4484"/>
                  </a:cubicBezTo>
                  <a:cubicBezTo>
                    <a:pt x="16782" y="4484"/>
                    <a:pt x="16782" y="4024"/>
                    <a:pt x="16658" y="3871"/>
                  </a:cubicBezTo>
                  <a:cubicBezTo>
                    <a:pt x="16533" y="3411"/>
                    <a:pt x="16408" y="3105"/>
                    <a:pt x="16408" y="2799"/>
                  </a:cubicBezTo>
                  <a:cubicBezTo>
                    <a:pt x="16283" y="2339"/>
                    <a:pt x="16533" y="1726"/>
                    <a:pt x="16408" y="1420"/>
                  </a:cubicBezTo>
                  <a:cubicBezTo>
                    <a:pt x="16283" y="1114"/>
                    <a:pt x="15909" y="1573"/>
                    <a:pt x="15784" y="1420"/>
                  </a:cubicBezTo>
                  <a:cubicBezTo>
                    <a:pt x="15659" y="1114"/>
                    <a:pt x="15909" y="807"/>
                    <a:pt x="15784" y="501"/>
                  </a:cubicBezTo>
                  <a:cubicBezTo>
                    <a:pt x="15659" y="194"/>
                    <a:pt x="15284" y="-112"/>
                    <a:pt x="14910" y="41"/>
                  </a:cubicBezTo>
                  <a:cubicBezTo>
                    <a:pt x="14410" y="194"/>
                    <a:pt x="14036" y="807"/>
                    <a:pt x="13911" y="1420"/>
                  </a:cubicBezTo>
                  <a:cubicBezTo>
                    <a:pt x="13911" y="1726"/>
                    <a:pt x="14535" y="1726"/>
                    <a:pt x="14410" y="1879"/>
                  </a:cubicBezTo>
                  <a:cubicBezTo>
                    <a:pt x="14285" y="2186"/>
                    <a:pt x="13786" y="1879"/>
                    <a:pt x="13536" y="2033"/>
                  </a:cubicBezTo>
                  <a:cubicBezTo>
                    <a:pt x="13287" y="2186"/>
                    <a:pt x="13287" y="2492"/>
                    <a:pt x="13162" y="2799"/>
                  </a:cubicBezTo>
                  <a:cubicBezTo>
                    <a:pt x="13162" y="2952"/>
                    <a:pt x="13287" y="3411"/>
                    <a:pt x="13162" y="3411"/>
                  </a:cubicBezTo>
                  <a:cubicBezTo>
                    <a:pt x="12912" y="3258"/>
                    <a:pt x="12912" y="2645"/>
                    <a:pt x="12662" y="2799"/>
                  </a:cubicBezTo>
                  <a:cubicBezTo>
                    <a:pt x="12288" y="2799"/>
                    <a:pt x="12038" y="3565"/>
                    <a:pt x="11663" y="3718"/>
                  </a:cubicBezTo>
                  <a:cubicBezTo>
                    <a:pt x="11414" y="3718"/>
                    <a:pt x="11164" y="3565"/>
                    <a:pt x="10914" y="3411"/>
                  </a:cubicBezTo>
                  <a:cubicBezTo>
                    <a:pt x="10789" y="3105"/>
                    <a:pt x="10665" y="2952"/>
                    <a:pt x="10540" y="2645"/>
                  </a:cubicBezTo>
                  <a:cubicBezTo>
                    <a:pt x="10415" y="2799"/>
                    <a:pt x="10165" y="2952"/>
                    <a:pt x="10040" y="2952"/>
                  </a:cubicBezTo>
                  <a:cubicBezTo>
                    <a:pt x="9791" y="2952"/>
                    <a:pt x="9791" y="2645"/>
                    <a:pt x="9541" y="2645"/>
                  </a:cubicBezTo>
                  <a:cubicBezTo>
                    <a:pt x="9291" y="2645"/>
                    <a:pt x="9041" y="2799"/>
                    <a:pt x="8917" y="2799"/>
                  </a:cubicBezTo>
                  <a:cubicBezTo>
                    <a:pt x="8667" y="2799"/>
                    <a:pt x="8542" y="2799"/>
                    <a:pt x="8417" y="2799"/>
                  </a:cubicBezTo>
                  <a:cubicBezTo>
                    <a:pt x="8167" y="2645"/>
                    <a:pt x="7918" y="2339"/>
                    <a:pt x="7543" y="2339"/>
                  </a:cubicBezTo>
                  <a:cubicBezTo>
                    <a:pt x="7418" y="2339"/>
                    <a:pt x="7293" y="2645"/>
                    <a:pt x="7169" y="2799"/>
                  </a:cubicBezTo>
                  <a:cubicBezTo>
                    <a:pt x="7169" y="2952"/>
                    <a:pt x="7044" y="2952"/>
                    <a:pt x="6919" y="2952"/>
                  </a:cubicBezTo>
                  <a:cubicBezTo>
                    <a:pt x="6669" y="2952"/>
                    <a:pt x="6544" y="2952"/>
                    <a:pt x="6295" y="2952"/>
                  </a:cubicBezTo>
                  <a:cubicBezTo>
                    <a:pt x="6170" y="3105"/>
                    <a:pt x="6045" y="3258"/>
                    <a:pt x="6045" y="3411"/>
                  </a:cubicBezTo>
                  <a:cubicBezTo>
                    <a:pt x="5795" y="3871"/>
                    <a:pt x="5920" y="4484"/>
                    <a:pt x="5670" y="4943"/>
                  </a:cubicBezTo>
                  <a:cubicBezTo>
                    <a:pt x="5421" y="5403"/>
                    <a:pt x="5046" y="5862"/>
                    <a:pt x="4547" y="6169"/>
                  </a:cubicBezTo>
                  <a:cubicBezTo>
                    <a:pt x="4422" y="6322"/>
                    <a:pt x="4047" y="6322"/>
                    <a:pt x="3922" y="6475"/>
                  </a:cubicBezTo>
                  <a:cubicBezTo>
                    <a:pt x="3798" y="6628"/>
                    <a:pt x="3922" y="6935"/>
                    <a:pt x="3798" y="7088"/>
                  </a:cubicBezTo>
                  <a:cubicBezTo>
                    <a:pt x="3673" y="7394"/>
                    <a:pt x="3548" y="7701"/>
                    <a:pt x="3298" y="7854"/>
                  </a:cubicBezTo>
                  <a:cubicBezTo>
                    <a:pt x="3173" y="7854"/>
                    <a:pt x="3048" y="7701"/>
                    <a:pt x="2924" y="7701"/>
                  </a:cubicBezTo>
                  <a:cubicBezTo>
                    <a:pt x="2799" y="7701"/>
                    <a:pt x="2549" y="7854"/>
                    <a:pt x="2424" y="7701"/>
                  </a:cubicBezTo>
                  <a:cubicBezTo>
                    <a:pt x="2174" y="7701"/>
                    <a:pt x="1925" y="7548"/>
                    <a:pt x="1675" y="7394"/>
                  </a:cubicBezTo>
                  <a:cubicBezTo>
                    <a:pt x="1550" y="7394"/>
                    <a:pt x="1300" y="7241"/>
                    <a:pt x="1176" y="7241"/>
                  </a:cubicBezTo>
                  <a:cubicBezTo>
                    <a:pt x="1051" y="7548"/>
                    <a:pt x="1051" y="8007"/>
                    <a:pt x="926" y="8314"/>
                  </a:cubicBezTo>
                  <a:cubicBezTo>
                    <a:pt x="801" y="8620"/>
                    <a:pt x="426" y="8926"/>
                    <a:pt x="302" y="9386"/>
                  </a:cubicBezTo>
                  <a:cubicBezTo>
                    <a:pt x="302" y="9539"/>
                    <a:pt x="551" y="9692"/>
                    <a:pt x="551" y="9845"/>
                  </a:cubicBezTo>
                  <a:cubicBezTo>
                    <a:pt x="426" y="9999"/>
                    <a:pt x="177" y="9692"/>
                    <a:pt x="177" y="9845"/>
                  </a:cubicBezTo>
                  <a:cubicBezTo>
                    <a:pt x="52" y="10305"/>
                    <a:pt x="-73" y="10918"/>
                    <a:pt x="52" y="11377"/>
                  </a:cubicBezTo>
                  <a:cubicBezTo>
                    <a:pt x="52" y="11684"/>
                    <a:pt x="426" y="11837"/>
                    <a:pt x="426" y="12143"/>
                  </a:cubicBezTo>
                  <a:cubicBezTo>
                    <a:pt x="426" y="12450"/>
                    <a:pt x="52" y="12450"/>
                    <a:pt x="52" y="12756"/>
                  </a:cubicBezTo>
                  <a:cubicBezTo>
                    <a:pt x="52" y="13062"/>
                    <a:pt x="426" y="13369"/>
                    <a:pt x="426" y="13675"/>
                  </a:cubicBezTo>
                  <a:cubicBezTo>
                    <a:pt x="551" y="14288"/>
                    <a:pt x="676" y="15207"/>
                    <a:pt x="426" y="15820"/>
                  </a:cubicBezTo>
                  <a:cubicBezTo>
                    <a:pt x="551" y="16279"/>
                    <a:pt x="801" y="16586"/>
                    <a:pt x="1051" y="16892"/>
                  </a:cubicBezTo>
                  <a:cubicBezTo>
                    <a:pt x="1300" y="17045"/>
                    <a:pt x="1800" y="16586"/>
                    <a:pt x="2050" y="16892"/>
                  </a:cubicBezTo>
                  <a:cubicBezTo>
                    <a:pt x="2299" y="17045"/>
                    <a:pt x="2424" y="17658"/>
                    <a:pt x="2299" y="18118"/>
                  </a:cubicBezTo>
                  <a:cubicBezTo>
                    <a:pt x="2174" y="18731"/>
                    <a:pt x="1675" y="19190"/>
                    <a:pt x="1425" y="19803"/>
                  </a:cubicBezTo>
                  <a:cubicBezTo>
                    <a:pt x="1300" y="19956"/>
                    <a:pt x="1300" y="20262"/>
                    <a:pt x="1176" y="205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2" name="Google Shape;1152;p26"/>
            <p:cNvSpPr/>
            <p:nvPr/>
          </p:nvSpPr>
          <p:spPr>
            <a:xfrm>
              <a:off x="7914375" y="2717763"/>
              <a:ext cx="588211" cy="602796"/>
            </a:xfrm>
            <a:custGeom>
              <a:rect b="b" l="l" r="r" t="t"/>
              <a:pathLst>
                <a:path extrusionOk="0" h="21600" w="21600">
                  <a:moveTo>
                    <a:pt x="21600" y="2817"/>
                  </a:moveTo>
                  <a:cubicBezTo>
                    <a:pt x="21493" y="3026"/>
                    <a:pt x="21385" y="3235"/>
                    <a:pt x="21170" y="3443"/>
                  </a:cubicBezTo>
                  <a:cubicBezTo>
                    <a:pt x="21063" y="3652"/>
                    <a:pt x="20955" y="3861"/>
                    <a:pt x="20848" y="3965"/>
                  </a:cubicBezTo>
                  <a:cubicBezTo>
                    <a:pt x="20633" y="4174"/>
                    <a:pt x="20310" y="4278"/>
                    <a:pt x="19988" y="4383"/>
                  </a:cubicBezTo>
                  <a:cubicBezTo>
                    <a:pt x="19558" y="4383"/>
                    <a:pt x="19128" y="4487"/>
                    <a:pt x="18699" y="4383"/>
                  </a:cubicBezTo>
                  <a:cubicBezTo>
                    <a:pt x="18376" y="4278"/>
                    <a:pt x="18161" y="3965"/>
                    <a:pt x="17839" y="3965"/>
                  </a:cubicBezTo>
                  <a:cubicBezTo>
                    <a:pt x="17624" y="3965"/>
                    <a:pt x="17409" y="4070"/>
                    <a:pt x="17409" y="4174"/>
                  </a:cubicBezTo>
                  <a:cubicBezTo>
                    <a:pt x="17301" y="4487"/>
                    <a:pt x="17409" y="4800"/>
                    <a:pt x="17409" y="5113"/>
                  </a:cubicBezTo>
                  <a:cubicBezTo>
                    <a:pt x="17409" y="5530"/>
                    <a:pt x="17301" y="6052"/>
                    <a:pt x="17409" y="6470"/>
                  </a:cubicBezTo>
                  <a:cubicBezTo>
                    <a:pt x="17516" y="6678"/>
                    <a:pt x="17839" y="6783"/>
                    <a:pt x="18054" y="6991"/>
                  </a:cubicBezTo>
                  <a:cubicBezTo>
                    <a:pt x="18054" y="7096"/>
                    <a:pt x="17946" y="7200"/>
                    <a:pt x="18054" y="7304"/>
                  </a:cubicBezTo>
                  <a:cubicBezTo>
                    <a:pt x="18269" y="7304"/>
                    <a:pt x="18591" y="7096"/>
                    <a:pt x="18913" y="7200"/>
                  </a:cubicBezTo>
                  <a:cubicBezTo>
                    <a:pt x="19128" y="7304"/>
                    <a:pt x="19558" y="7513"/>
                    <a:pt x="19451" y="7826"/>
                  </a:cubicBezTo>
                  <a:cubicBezTo>
                    <a:pt x="19343" y="8035"/>
                    <a:pt x="18913" y="8035"/>
                    <a:pt x="18591" y="8243"/>
                  </a:cubicBezTo>
                  <a:cubicBezTo>
                    <a:pt x="18484" y="8348"/>
                    <a:pt x="18269" y="8557"/>
                    <a:pt x="18269" y="8765"/>
                  </a:cubicBezTo>
                  <a:cubicBezTo>
                    <a:pt x="18161" y="8870"/>
                    <a:pt x="18376" y="9078"/>
                    <a:pt x="18376" y="9183"/>
                  </a:cubicBezTo>
                  <a:cubicBezTo>
                    <a:pt x="18376" y="9391"/>
                    <a:pt x="18161" y="9496"/>
                    <a:pt x="18161" y="9600"/>
                  </a:cubicBezTo>
                  <a:cubicBezTo>
                    <a:pt x="18161" y="9809"/>
                    <a:pt x="18484" y="9809"/>
                    <a:pt x="18376" y="9913"/>
                  </a:cubicBezTo>
                  <a:cubicBezTo>
                    <a:pt x="18376" y="10122"/>
                    <a:pt x="18161" y="10017"/>
                    <a:pt x="18054" y="10122"/>
                  </a:cubicBezTo>
                  <a:cubicBezTo>
                    <a:pt x="17839" y="10330"/>
                    <a:pt x="17731" y="10643"/>
                    <a:pt x="17624" y="10852"/>
                  </a:cubicBezTo>
                  <a:cubicBezTo>
                    <a:pt x="17516" y="10957"/>
                    <a:pt x="17624" y="11165"/>
                    <a:pt x="17624" y="11270"/>
                  </a:cubicBezTo>
                  <a:cubicBezTo>
                    <a:pt x="17409" y="11374"/>
                    <a:pt x="16872" y="11374"/>
                    <a:pt x="16764" y="11687"/>
                  </a:cubicBezTo>
                  <a:cubicBezTo>
                    <a:pt x="16657" y="12000"/>
                    <a:pt x="16979" y="12522"/>
                    <a:pt x="16764" y="12835"/>
                  </a:cubicBezTo>
                  <a:cubicBezTo>
                    <a:pt x="16657" y="13148"/>
                    <a:pt x="16119" y="13148"/>
                    <a:pt x="15904" y="13461"/>
                  </a:cubicBezTo>
                  <a:cubicBezTo>
                    <a:pt x="15690" y="13565"/>
                    <a:pt x="15690" y="13878"/>
                    <a:pt x="15475" y="14087"/>
                  </a:cubicBezTo>
                  <a:cubicBezTo>
                    <a:pt x="15367" y="14191"/>
                    <a:pt x="15152" y="14087"/>
                    <a:pt x="15045" y="14191"/>
                  </a:cubicBezTo>
                  <a:cubicBezTo>
                    <a:pt x="15045" y="14504"/>
                    <a:pt x="15260" y="14817"/>
                    <a:pt x="15045" y="15026"/>
                  </a:cubicBezTo>
                  <a:cubicBezTo>
                    <a:pt x="14937" y="15235"/>
                    <a:pt x="14615" y="14922"/>
                    <a:pt x="14400" y="14922"/>
                  </a:cubicBezTo>
                  <a:cubicBezTo>
                    <a:pt x="14185" y="15026"/>
                    <a:pt x="14078" y="15339"/>
                    <a:pt x="13863" y="15339"/>
                  </a:cubicBezTo>
                  <a:cubicBezTo>
                    <a:pt x="13648" y="15235"/>
                    <a:pt x="13540" y="14922"/>
                    <a:pt x="13325" y="14922"/>
                  </a:cubicBezTo>
                  <a:cubicBezTo>
                    <a:pt x="13218" y="14817"/>
                    <a:pt x="13110" y="14922"/>
                    <a:pt x="13003" y="14922"/>
                  </a:cubicBezTo>
                  <a:cubicBezTo>
                    <a:pt x="12573" y="15443"/>
                    <a:pt x="12036" y="15861"/>
                    <a:pt x="11821" y="16487"/>
                  </a:cubicBezTo>
                  <a:cubicBezTo>
                    <a:pt x="11713" y="16696"/>
                    <a:pt x="11821" y="16904"/>
                    <a:pt x="12036" y="17009"/>
                  </a:cubicBezTo>
                  <a:cubicBezTo>
                    <a:pt x="12143" y="17113"/>
                    <a:pt x="12358" y="17009"/>
                    <a:pt x="12573" y="17009"/>
                  </a:cubicBezTo>
                  <a:cubicBezTo>
                    <a:pt x="12681" y="17113"/>
                    <a:pt x="12896" y="17113"/>
                    <a:pt x="12896" y="17217"/>
                  </a:cubicBezTo>
                  <a:cubicBezTo>
                    <a:pt x="13003" y="17530"/>
                    <a:pt x="12788" y="17739"/>
                    <a:pt x="12896" y="17948"/>
                  </a:cubicBezTo>
                  <a:cubicBezTo>
                    <a:pt x="13003" y="18261"/>
                    <a:pt x="13110" y="18574"/>
                    <a:pt x="13433" y="18678"/>
                  </a:cubicBezTo>
                  <a:cubicBezTo>
                    <a:pt x="13540" y="18783"/>
                    <a:pt x="13755" y="18678"/>
                    <a:pt x="13863" y="18678"/>
                  </a:cubicBezTo>
                  <a:cubicBezTo>
                    <a:pt x="13970" y="18783"/>
                    <a:pt x="13755" y="18991"/>
                    <a:pt x="13863" y="19096"/>
                  </a:cubicBezTo>
                  <a:cubicBezTo>
                    <a:pt x="13970" y="19513"/>
                    <a:pt x="14400" y="19826"/>
                    <a:pt x="14507" y="20243"/>
                  </a:cubicBezTo>
                  <a:cubicBezTo>
                    <a:pt x="14507" y="20243"/>
                    <a:pt x="14185" y="20243"/>
                    <a:pt x="14185" y="20348"/>
                  </a:cubicBezTo>
                  <a:cubicBezTo>
                    <a:pt x="14185" y="20452"/>
                    <a:pt x="14507" y="20661"/>
                    <a:pt x="14400" y="20765"/>
                  </a:cubicBezTo>
                  <a:cubicBezTo>
                    <a:pt x="14400" y="20870"/>
                    <a:pt x="14078" y="20974"/>
                    <a:pt x="13970" y="20870"/>
                  </a:cubicBezTo>
                  <a:cubicBezTo>
                    <a:pt x="13755" y="20870"/>
                    <a:pt x="14078" y="20557"/>
                    <a:pt x="13970" y="20557"/>
                  </a:cubicBezTo>
                  <a:cubicBezTo>
                    <a:pt x="13648" y="20557"/>
                    <a:pt x="13433" y="20974"/>
                    <a:pt x="13110" y="20974"/>
                  </a:cubicBezTo>
                  <a:cubicBezTo>
                    <a:pt x="12896" y="20974"/>
                    <a:pt x="12681" y="20870"/>
                    <a:pt x="12466" y="20870"/>
                  </a:cubicBezTo>
                  <a:cubicBezTo>
                    <a:pt x="12036" y="20765"/>
                    <a:pt x="11713" y="20661"/>
                    <a:pt x="11284" y="20765"/>
                  </a:cubicBezTo>
                  <a:cubicBezTo>
                    <a:pt x="11176" y="20765"/>
                    <a:pt x="11391" y="20974"/>
                    <a:pt x="11284" y="21078"/>
                  </a:cubicBezTo>
                  <a:cubicBezTo>
                    <a:pt x="11176" y="21183"/>
                    <a:pt x="10961" y="21183"/>
                    <a:pt x="10854" y="21287"/>
                  </a:cubicBezTo>
                  <a:cubicBezTo>
                    <a:pt x="10746" y="21391"/>
                    <a:pt x="10531" y="21496"/>
                    <a:pt x="10424" y="21600"/>
                  </a:cubicBezTo>
                  <a:cubicBezTo>
                    <a:pt x="10209" y="21496"/>
                    <a:pt x="9887" y="21391"/>
                    <a:pt x="9672" y="21183"/>
                  </a:cubicBezTo>
                  <a:cubicBezTo>
                    <a:pt x="9457" y="20870"/>
                    <a:pt x="9457" y="20348"/>
                    <a:pt x="9134" y="20035"/>
                  </a:cubicBezTo>
                  <a:cubicBezTo>
                    <a:pt x="8919" y="19826"/>
                    <a:pt x="8490" y="19826"/>
                    <a:pt x="8167" y="19617"/>
                  </a:cubicBezTo>
                  <a:cubicBezTo>
                    <a:pt x="8060" y="19513"/>
                    <a:pt x="8275" y="19200"/>
                    <a:pt x="8167" y="19096"/>
                  </a:cubicBezTo>
                  <a:cubicBezTo>
                    <a:pt x="7952" y="18887"/>
                    <a:pt x="7630" y="18783"/>
                    <a:pt x="7307" y="18783"/>
                  </a:cubicBezTo>
                  <a:cubicBezTo>
                    <a:pt x="6878" y="18783"/>
                    <a:pt x="6448" y="18887"/>
                    <a:pt x="6018" y="18991"/>
                  </a:cubicBezTo>
                  <a:cubicBezTo>
                    <a:pt x="5803" y="18991"/>
                    <a:pt x="5588" y="19096"/>
                    <a:pt x="5373" y="19200"/>
                  </a:cubicBezTo>
                  <a:cubicBezTo>
                    <a:pt x="4943" y="19200"/>
                    <a:pt x="4621" y="19200"/>
                    <a:pt x="4191" y="19200"/>
                  </a:cubicBezTo>
                  <a:cubicBezTo>
                    <a:pt x="3976" y="19200"/>
                    <a:pt x="3761" y="19200"/>
                    <a:pt x="3546" y="19200"/>
                  </a:cubicBezTo>
                  <a:cubicBezTo>
                    <a:pt x="3331" y="19200"/>
                    <a:pt x="3009" y="19200"/>
                    <a:pt x="2794" y="19200"/>
                  </a:cubicBezTo>
                  <a:cubicBezTo>
                    <a:pt x="2472" y="19304"/>
                    <a:pt x="2257" y="19617"/>
                    <a:pt x="1934" y="19513"/>
                  </a:cubicBezTo>
                  <a:cubicBezTo>
                    <a:pt x="1719" y="19513"/>
                    <a:pt x="1719" y="19200"/>
                    <a:pt x="1719" y="19096"/>
                  </a:cubicBezTo>
                  <a:cubicBezTo>
                    <a:pt x="1719" y="18887"/>
                    <a:pt x="1612" y="18574"/>
                    <a:pt x="1612" y="18365"/>
                  </a:cubicBezTo>
                  <a:cubicBezTo>
                    <a:pt x="1612" y="18052"/>
                    <a:pt x="1719" y="17739"/>
                    <a:pt x="1827" y="17530"/>
                  </a:cubicBezTo>
                  <a:cubicBezTo>
                    <a:pt x="2042" y="17322"/>
                    <a:pt x="2257" y="17217"/>
                    <a:pt x="2579" y="17113"/>
                  </a:cubicBezTo>
                  <a:cubicBezTo>
                    <a:pt x="2794" y="17009"/>
                    <a:pt x="3116" y="17113"/>
                    <a:pt x="3331" y="17009"/>
                  </a:cubicBezTo>
                  <a:cubicBezTo>
                    <a:pt x="3439" y="16904"/>
                    <a:pt x="3331" y="16800"/>
                    <a:pt x="3331" y="16696"/>
                  </a:cubicBezTo>
                  <a:cubicBezTo>
                    <a:pt x="3439" y="16487"/>
                    <a:pt x="3546" y="16174"/>
                    <a:pt x="3439" y="16070"/>
                  </a:cubicBezTo>
                  <a:cubicBezTo>
                    <a:pt x="3331" y="15861"/>
                    <a:pt x="2901" y="16070"/>
                    <a:pt x="2794" y="15861"/>
                  </a:cubicBezTo>
                  <a:cubicBezTo>
                    <a:pt x="2472" y="15443"/>
                    <a:pt x="2687" y="14817"/>
                    <a:pt x="2579" y="14296"/>
                  </a:cubicBezTo>
                  <a:cubicBezTo>
                    <a:pt x="2472" y="14191"/>
                    <a:pt x="2364" y="14087"/>
                    <a:pt x="2149" y="13983"/>
                  </a:cubicBezTo>
                  <a:cubicBezTo>
                    <a:pt x="1934" y="13878"/>
                    <a:pt x="1612" y="13878"/>
                    <a:pt x="1397" y="13774"/>
                  </a:cubicBezTo>
                  <a:cubicBezTo>
                    <a:pt x="1290" y="13670"/>
                    <a:pt x="1075" y="13565"/>
                    <a:pt x="1075" y="13357"/>
                  </a:cubicBezTo>
                  <a:cubicBezTo>
                    <a:pt x="967" y="13148"/>
                    <a:pt x="1075" y="12835"/>
                    <a:pt x="860" y="12522"/>
                  </a:cubicBezTo>
                  <a:cubicBezTo>
                    <a:pt x="645" y="12209"/>
                    <a:pt x="322" y="11896"/>
                    <a:pt x="0" y="11583"/>
                  </a:cubicBezTo>
                  <a:cubicBezTo>
                    <a:pt x="322" y="11687"/>
                    <a:pt x="645" y="11687"/>
                    <a:pt x="967" y="11791"/>
                  </a:cubicBezTo>
                  <a:cubicBezTo>
                    <a:pt x="1397" y="11896"/>
                    <a:pt x="1934" y="12000"/>
                    <a:pt x="2364" y="12104"/>
                  </a:cubicBezTo>
                  <a:cubicBezTo>
                    <a:pt x="3009" y="12104"/>
                    <a:pt x="3546" y="11896"/>
                    <a:pt x="4191" y="12000"/>
                  </a:cubicBezTo>
                  <a:cubicBezTo>
                    <a:pt x="4299" y="12000"/>
                    <a:pt x="4406" y="12104"/>
                    <a:pt x="4621" y="12104"/>
                  </a:cubicBezTo>
                  <a:cubicBezTo>
                    <a:pt x="4728" y="12104"/>
                    <a:pt x="4728" y="12000"/>
                    <a:pt x="4836" y="12000"/>
                  </a:cubicBezTo>
                  <a:cubicBezTo>
                    <a:pt x="5051" y="12000"/>
                    <a:pt x="5266" y="12209"/>
                    <a:pt x="5588" y="12209"/>
                  </a:cubicBezTo>
                  <a:cubicBezTo>
                    <a:pt x="6125" y="12104"/>
                    <a:pt x="6770" y="11896"/>
                    <a:pt x="7200" y="11583"/>
                  </a:cubicBezTo>
                  <a:cubicBezTo>
                    <a:pt x="7415" y="11478"/>
                    <a:pt x="7307" y="11270"/>
                    <a:pt x="7307" y="11165"/>
                  </a:cubicBezTo>
                  <a:cubicBezTo>
                    <a:pt x="7200" y="10957"/>
                    <a:pt x="7093" y="10748"/>
                    <a:pt x="7093" y="10539"/>
                  </a:cubicBezTo>
                  <a:cubicBezTo>
                    <a:pt x="7200" y="10226"/>
                    <a:pt x="7415" y="9913"/>
                    <a:pt x="7630" y="9600"/>
                  </a:cubicBezTo>
                  <a:cubicBezTo>
                    <a:pt x="7737" y="9391"/>
                    <a:pt x="8060" y="9391"/>
                    <a:pt x="8275" y="9391"/>
                  </a:cubicBezTo>
                  <a:cubicBezTo>
                    <a:pt x="8275" y="9391"/>
                    <a:pt x="8167" y="9600"/>
                    <a:pt x="8275" y="9600"/>
                  </a:cubicBezTo>
                  <a:cubicBezTo>
                    <a:pt x="8490" y="9600"/>
                    <a:pt x="8704" y="9496"/>
                    <a:pt x="8812" y="9391"/>
                  </a:cubicBezTo>
                  <a:cubicBezTo>
                    <a:pt x="8919" y="9287"/>
                    <a:pt x="8597" y="9078"/>
                    <a:pt x="8597" y="9078"/>
                  </a:cubicBezTo>
                  <a:cubicBezTo>
                    <a:pt x="8812" y="8870"/>
                    <a:pt x="9027" y="9183"/>
                    <a:pt x="9242" y="9078"/>
                  </a:cubicBezTo>
                  <a:cubicBezTo>
                    <a:pt x="9457" y="8870"/>
                    <a:pt x="9457" y="8557"/>
                    <a:pt x="9672" y="8452"/>
                  </a:cubicBezTo>
                  <a:cubicBezTo>
                    <a:pt x="9887" y="8348"/>
                    <a:pt x="9994" y="8557"/>
                    <a:pt x="10101" y="8661"/>
                  </a:cubicBezTo>
                  <a:cubicBezTo>
                    <a:pt x="10316" y="8765"/>
                    <a:pt x="10424" y="8974"/>
                    <a:pt x="10531" y="8974"/>
                  </a:cubicBezTo>
                  <a:cubicBezTo>
                    <a:pt x="10746" y="8870"/>
                    <a:pt x="10961" y="8661"/>
                    <a:pt x="10961" y="8452"/>
                  </a:cubicBezTo>
                  <a:cubicBezTo>
                    <a:pt x="11069" y="8348"/>
                    <a:pt x="10746" y="8348"/>
                    <a:pt x="10746" y="8139"/>
                  </a:cubicBezTo>
                  <a:cubicBezTo>
                    <a:pt x="10746" y="7930"/>
                    <a:pt x="10746" y="7722"/>
                    <a:pt x="10854" y="7513"/>
                  </a:cubicBezTo>
                  <a:cubicBezTo>
                    <a:pt x="10961" y="7200"/>
                    <a:pt x="10961" y="6783"/>
                    <a:pt x="11176" y="6678"/>
                  </a:cubicBezTo>
                  <a:cubicBezTo>
                    <a:pt x="11391" y="6470"/>
                    <a:pt x="11821" y="6783"/>
                    <a:pt x="11928" y="6574"/>
                  </a:cubicBezTo>
                  <a:cubicBezTo>
                    <a:pt x="12143" y="6470"/>
                    <a:pt x="12036" y="6157"/>
                    <a:pt x="11928" y="5948"/>
                  </a:cubicBezTo>
                  <a:cubicBezTo>
                    <a:pt x="11821" y="5635"/>
                    <a:pt x="11606" y="5426"/>
                    <a:pt x="11499" y="5217"/>
                  </a:cubicBezTo>
                  <a:cubicBezTo>
                    <a:pt x="11499" y="5113"/>
                    <a:pt x="11499" y="4904"/>
                    <a:pt x="11606" y="4904"/>
                  </a:cubicBezTo>
                  <a:cubicBezTo>
                    <a:pt x="11821" y="4904"/>
                    <a:pt x="11928" y="5217"/>
                    <a:pt x="12251" y="5217"/>
                  </a:cubicBezTo>
                  <a:cubicBezTo>
                    <a:pt x="12466" y="5217"/>
                    <a:pt x="12788" y="5113"/>
                    <a:pt x="12896" y="5009"/>
                  </a:cubicBezTo>
                  <a:cubicBezTo>
                    <a:pt x="13110" y="4800"/>
                    <a:pt x="13110" y="4591"/>
                    <a:pt x="13218" y="4383"/>
                  </a:cubicBezTo>
                  <a:cubicBezTo>
                    <a:pt x="13218" y="4278"/>
                    <a:pt x="13110" y="4174"/>
                    <a:pt x="13218" y="4070"/>
                  </a:cubicBezTo>
                  <a:cubicBezTo>
                    <a:pt x="13325" y="3861"/>
                    <a:pt x="13648" y="3652"/>
                    <a:pt x="13648" y="3443"/>
                  </a:cubicBezTo>
                  <a:cubicBezTo>
                    <a:pt x="13755" y="3026"/>
                    <a:pt x="13540" y="2609"/>
                    <a:pt x="13325" y="2191"/>
                  </a:cubicBezTo>
                  <a:cubicBezTo>
                    <a:pt x="13325" y="1983"/>
                    <a:pt x="13003" y="1983"/>
                    <a:pt x="12896" y="1878"/>
                  </a:cubicBezTo>
                  <a:cubicBezTo>
                    <a:pt x="12896" y="1670"/>
                    <a:pt x="13003" y="1357"/>
                    <a:pt x="13218" y="1252"/>
                  </a:cubicBezTo>
                  <a:cubicBezTo>
                    <a:pt x="13433" y="1148"/>
                    <a:pt x="13648" y="1357"/>
                    <a:pt x="13755" y="1252"/>
                  </a:cubicBezTo>
                  <a:cubicBezTo>
                    <a:pt x="14293" y="1043"/>
                    <a:pt x="14507" y="522"/>
                    <a:pt x="14937" y="313"/>
                  </a:cubicBezTo>
                  <a:cubicBezTo>
                    <a:pt x="15367" y="104"/>
                    <a:pt x="15797" y="209"/>
                    <a:pt x="16227" y="209"/>
                  </a:cubicBezTo>
                  <a:cubicBezTo>
                    <a:pt x="16334" y="209"/>
                    <a:pt x="16549" y="313"/>
                    <a:pt x="16764" y="313"/>
                  </a:cubicBezTo>
                  <a:cubicBezTo>
                    <a:pt x="16979" y="313"/>
                    <a:pt x="17194" y="104"/>
                    <a:pt x="17409" y="0"/>
                  </a:cubicBezTo>
                  <a:cubicBezTo>
                    <a:pt x="17624" y="104"/>
                    <a:pt x="17839" y="209"/>
                    <a:pt x="18054" y="313"/>
                  </a:cubicBezTo>
                  <a:cubicBezTo>
                    <a:pt x="18161" y="313"/>
                    <a:pt x="18269" y="104"/>
                    <a:pt x="18376" y="104"/>
                  </a:cubicBezTo>
                  <a:cubicBezTo>
                    <a:pt x="18806" y="417"/>
                    <a:pt x="19128" y="730"/>
                    <a:pt x="19343" y="1148"/>
                  </a:cubicBezTo>
                  <a:cubicBezTo>
                    <a:pt x="19451" y="1252"/>
                    <a:pt x="19236" y="1565"/>
                    <a:pt x="19343" y="1774"/>
                  </a:cubicBezTo>
                  <a:cubicBezTo>
                    <a:pt x="19343" y="1878"/>
                    <a:pt x="19451" y="2087"/>
                    <a:pt x="19558" y="2191"/>
                  </a:cubicBezTo>
                  <a:cubicBezTo>
                    <a:pt x="19881" y="2296"/>
                    <a:pt x="20203" y="2087"/>
                    <a:pt x="20525" y="2191"/>
                  </a:cubicBezTo>
                  <a:cubicBezTo>
                    <a:pt x="20633" y="2296"/>
                    <a:pt x="20525" y="2609"/>
                    <a:pt x="20633" y="2713"/>
                  </a:cubicBezTo>
                  <a:cubicBezTo>
                    <a:pt x="20955" y="2817"/>
                    <a:pt x="21278" y="2817"/>
                    <a:pt x="216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3" name="Google Shape;1153;p26"/>
            <p:cNvSpPr/>
            <p:nvPr/>
          </p:nvSpPr>
          <p:spPr>
            <a:xfrm>
              <a:off x="8343783" y="1905935"/>
              <a:ext cx="2076562" cy="1573335"/>
            </a:xfrm>
            <a:custGeom>
              <a:rect b="b" l="l" r="r" t="t"/>
              <a:pathLst>
                <a:path extrusionOk="0" h="21577" w="21583">
                  <a:moveTo>
                    <a:pt x="2164" y="7640"/>
                  </a:moveTo>
                  <a:cubicBezTo>
                    <a:pt x="2164" y="7640"/>
                    <a:pt x="2225" y="7720"/>
                    <a:pt x="2225" y="7720"/>
                  </a:cubicBezTo>
                  <a:cubicBezTo>
                    <a:pt x="2195" y="7760"/>
                    <a:pt x="2134" y="7760"/>
                    <a:pt x="2104" y="7840"/>
                  </a:cubicBezTo>
                  <a:cubicBezTo>
                    <a:pt x="2043" y="7880"/>
                    <a:pt x="2073" y="8000"/>
                    <a:pt x="2013" y="8040"/>
                  </a:cubicBezTo>
                  <a:cubicBezTo>
                    <a:pt x="1952" y="8040"/>
                    <a:pt x="1922" y="7920"/>
                    <a:pt x="1892" y="7960"/>
                  </a:cubicBezTo>
                  <a:cubicBezTo>
                    <a:pt x="1770" y="8000"/>
                    <a:pt x="1710" y="8120"/>
                    <a:pt x="1649" y="8240"/>
                  </a:cubicBezTo>
                  <a:cubicBezTo>
                    <a:pt x="1589" y="8280"/>
                    <a:pt x="1619" y="8440"/>
                    <a:pt x="1558" y="8480"/>
                  </a:cubicBezTo>
                  <a:cubicBezTo>
                    <a:pt x="1467" y="8520"/>
                    <a:pt x="1346" y="8440"/>
                    <a:pt x="1225" y="8480"/>
                  </a:cubicBezTo>
                  <a:cubicBezTo>
                    <a:pt x="1164" y="8480"/>
                    <a:pt x="1104" y="8480"/>
                    <a:pt x="1074" y="8520"/>
                  </a:cubicBezTo>
                  <a:cubicBezTo>
                    <a:pt x="983" y="8640"/>
                    <a:pt x="1043" y="8800"/>
                    <a:pt x="952" y="8920"/>
                  </a:cubicBezTo>
                  <a:cubicBezTo>
                    <a:pt x="892" y="9000"/>
                    <a:pt x="771" y="9040"/>
                    <a:pt x="680" y="9000"/>
                  </a:cubicBezTo>
                  <a:cubicBezTo>
                    <a:pt x="649" y="9000"/>
                    <a:pt x="710" y="8840"/>
                    <a:pt x="649" y="8800"/>
                  </a:cubicBezTo>
                  <a:cubicBezTo>
                    <a:pt x="589" y="8800"/>
                    <a:pt x="559" y="8920"/>
                    <a:pt x="528" y="8960"/>
                  </a:cubicBezTo>
                  <a:cubicBezTo>
                    <a:pt x="468" y="8960"/>
                    <a:pt x="407" y="8880"/>
                    <a:pt x="377" y="8920"/>
                  </a:cubicBezTo>
                  <a:cubicBezTo>
                    <a:pt x="316" y="8960"/>
                    <a:pt x="256" y="9040"/>
                    <a:pt x="195" y="9080"/>
                  </a:cubicBezTo>
                  <a:cubicBezTo>
                    <a:pt x="134" y="9120"/>
                    <a:pt x="44" y="9120"/>
                    <a:pt x="13" y="9200"/>
                  </a:cubicBezTo>
                  <a:cubicBezTo>
                    <a:pt x="-17" y="9280"/>
                    <a:pt x="13" y="9440"/>
                    <a:pt x="13" y="9560"/>
                  </a:cubicBezTo>
                  <a:cubicBezTo>
                    <a:pt x="13" y="9600"/>
                    <a:pt x="74" y="9720"/>
                    <a:pt x="74" y="9800"/>
                  </a:cubicBezTo>
                  <a:cubicBezTo>
                    <a:pt x="74" y="9840"/>
                    <a:pt x="74" y="9880"/>
                    <a:pt x="44" y="9920"/>
                  </a:cubicBezTo>
                  <a:cubicBezTo>
                    <a:pt x="44" y="10000"/>
                    <a:pt x="13" y="10120"/>
                    <a:pt x="44" y="10120"/>
                  </a:cubicBezTo>
                  <a:cubicBezTo>
                    <a:pt x="134" y="10120"/>
                    <a:pt x="225" y="9960"/>
                    <a:pt x="316" y="9960"/>
                  </a:cubicBezTo>
                  <a:cubicBezTo>
                    <a:pt x="407" y="10000"/>
                    <a:pt x="468" y="10160"/>
                    <a:pt x="498" y="10240"/>
                  </a:cubicBezTo>
                  <a:cubicBezTo>
                    <a:pt x="559" y="10400"/>
                    <a:pt x="649" y="10560"/>
                    <a:pt x="649" y="10760"/>
                  </a:cubicBezTo>
                  <a:cubicBezTo>
                    <a:pt x="649" y="10840"/>
                    <a:pt x="528" y="10840"/>
                    <a:pt x="498" y="10880"/>
                  </a:cubicBezTo>
                  <a:cubicBezTo>
                    <a:pt x="468" y="10960"/>
                    <a:pt x="437" y="11000"/>
                    <a:pt x="437" y="11040"/>
                  </a:cubicBezTo>
                  <a:cubicBezTo>
                    <a:pt x="437" y="11080"/>
                    <a:pt x="437" y="11120"/>
                    <a:pt x="468" y="11120"/>
                  </a:cubicBezTo>
                  <a:cubicBezTo>
                    <a:pt x="528" y="11160"/>
                    <a:pt x="589" y="11200"/>
                    <a:pt x="649" y="11240"/>
                  </a:cubicBezTo>
                  <a:cubicBezTo>
                    <a:pt x="680" y="11240"/>
                    <a:pt x="710" y="11160"/>
                    <a:pt x="740" y="11160"/>
                  </a:cubicBezTo>
                  <a:cubicBezTo>
                    <a:pt x="862" y="11280"/>
                    <a:pt x="952" y="11400"/>
                    <a:pt x="1013" y="11560"/>
                  </a:cubicBezTo>
                  <a:cubicBezTo>
                    <a:pt x="1043" y="11600"/>
                    <a:pt x="983" y="11720"/>
                    <a:pt x="1013" y="11800"/>
                  </a:cubicBezTo>
                  <a:cubicBezTo>
                    <a:pt x="1013" y="11840"/>
                    <a:pt x="1043" y="11920"/>
                    <a:pt x="1074" y="11960"/>
                  </a:cubicBezTo>
                  <a:cubicBezTo>
                    <a:pt x="1164" y="12000"/>
                    <a:pt x="1255" y="11920"/>
                    <a:pt x="1346" y="11960"/>
                  </a:cubicBezTo>
                  <a:cubicBezTo>
                    <a:pt x="1377" y="12000"/>
                    <a:pt x="1346" y="12120"/>
                    <a:pt x="1377" y="12160"/>
                  </a:cubicBezTo>
                  <a:cubicBezTo>
                    <a:pt x="1467" y="12200"/>
                    <a:pt x="1558" y="12200"/>
                    <a:pt x="1649" y="12200"/>
                  </a:cubicBezTo>
                  <a:cubicBezTo>
                    <a:pt x="1710" y="12200"/>
                    <a:pt x="1770" y="12120"/>
                    <a:pt x="1831" y="12160"/>
                  </a:cubicBezTo>
                  <a:cubicBezTo>
                    <a:pt x="1892" y="12240"/>
                    <a:pt x="1861" y="12400"/>
                    <a:pt x="1922" y="12480"/>
                  </a:cubicBezTo>
                  <a:cubicBezTo>
                    <a:pt x="1982" y="12600"/>
                    <a:pt x="2073" y="12640"/>
                    <a:pt x="2134" y="12760"/>
                  </a:cubicBezTo>
                  <a:cubicBezTo>
                    <a:pt x="2164" y="12840"/>
                    <a:pt x="2225" y="12880"/>
                    <a:pt x="2225" y="13000"/>
                  </a:cubicBezTo>
                  <a:cubicBezTo>
                    <a:pt x="2195" y="13040"/>
                    <a:pt x="2073" y="12920"/>
                    <a:pt x="2073" y="13000"/>
                  </a:cubicBezTo>
                  <a:cubicBezTo>
                    <a:pt x="2073" y="13120"/>
                    <a:pt x="2134" y="13240"/>
                    <a:pt x="2195" y="13360"/>
                  </a:cubicBezTo>
                  <a:cubicBezTo>
                    <a:pt x="2225" y="13440"/>
                    <a:pt x="2316" y="13480"/>
                    <a:pt x="2376" y="13560"/>
                  </a:cubicBezTo>
                  <a:cubicBezTo>
                    <a:pt x="2467" y="13680"/>
                    <a:pt x="2588" y="13800"/>
                    <a:pt x="2588" y="13920"/>
                  </a:cubicBezTo>
                  <a:cubicBezTo>
                    <a:pt x="2588" y="14080"/>
                    <a:pt x="2437" y="14160"/>
                    <a:pt x="2346" y="14200"/>
                  </a:cubicBezTo>
                  <a:cubicBezTo>
                    <a:pt x="2285" y="14200"/>
                    <a:pt x="2255" y="14120"/>
                    <a:pt x="2225" y="14080"/>
                  </a:cubicBezTo>
                  <a:cubicBezTo>
                    <a:pt x="2225" y="14040"/>
                    <a:pt x="2255" y="13960"/>
                    <a:pt x="2225" y="13960"/>
                  </a:cubicBezTo>
                  <a:cubicBezTo>
                    <a:pt x="2195" y="13960"/>
                    <a:pt x="2164" y="14040"/>
                    <a:pt x="2134" y="14080"/>
                  </a:cubicBezTo>
                  <a:cubicBezTo>
                    <a:pt x="2104" y="14120"/>
                    <a:pt x="2104" y="14160"/>
                    <a:pt x="2104" y="14200"/>
                  </a:cubicBezTo>
                  <a:cubicBezTo>
                    <a:pt x="2134" y="14320"/>
                    <a:pt x="2195" y="14440"/>
                    <a:pt x="2225" y="14560"/>
                  </a:cubicBezTo>
                  <a:cubicBezTo>
                    <a:pt x="2255" y="14640"/>
                    <a:pt x="2255" y="14760"/>
                    <a:pt x="2316" y="14800"/>
                  </a:cubicBezTo>
                  <a:cubicBezTo>
                    <a:pt x="2346" y="14840"/>
                    <a:pt x="2407" y="14760"/>
                    <a:pt x="2437" y="14800"/>
                  </a:cubicBezTo>
                  <a:cubicBezTo>
                    <a:pt x="2528" y="14880"/>
                    <a:pt x="2528" y="15000"/>
                    <a:pt x="2619" y="15080"/>
                  </a:cubicBezTo>
                  <a:cubicBezTo>
                    <a:pt x="2649" y="15120"/>
                    <a:pt x="2710" y="15080"/>
                    <a:pt x="2770" y="15080"/>
                  </a:cubicBezTo>
                  <a:cubicBezTo>
                    <a:pt x="2861" y="15160"/>
                    <a:pt x="2952" y="15280"/>
                    <a:pt x="3043" y="15360"/>
                  </a:cubicBezTo>
                  <a:cubicBezTo>
                    <a:pt x="3103" y="15400"/>
                    <a:pt x="3134" y="15440"/>
                    <a:pt x="3194" y="15480"/>
                  </a:cubicBezTo>
                  <a:cubicBezTo>
                    <a:pt x="3225" y="15520"/>
                    <a:pt x="3255" y="15640"/>
                    <a:pt x="3315" y="15600"/>
                  </a:cubicBezTo>
                  <a:cubicBezTo>
                    <a:pt x="3346" y="15600"/>
                    <a:pt x="3285" y="15480"/>
                    <a:pt x="3315" y="15440"/>
                  </a:cubicBezTo>
                  <a:cubicBezTo>
                    <a:pt x="3346" y="15400"/>
                    <a:pt x="3406" y="15440"/>
                    <a:pt x="3437" y="15440"/>
                  </a:cubicBezTo>
                  <a:cubicBezTo>
                    <a:pt x="3497" y="15480"/>
                    <a:pt x="3588" y="15520"/>
                    <a:pt x="3679" y="15560"/>
                  </a:cubicBezTo>
                  <a:cubicBezTo>
                    <a:pt x="3770" y="15640"/>
                    <a:pt x="3891" y="15760"/>
                    <a:pt x="3982" y="15840"/>
                  </a:cubicBezTo>
                  <a:cubicBezTo>
                    <a:pt x="4042" y="15920"/>
                    <a:pt x="4073" y="16080"/>
                    <a:pt x="4164" y="16120"/>
                  </a:cubicBezTo>
                  <a:cubicBezTo>
                    <a:pt x="4224" y="16120"/>
                    <a:pt x="4224" y="15960"/>
                    <a:pt x="4255" y="15960"/>
                  </a:cubicBezTo>
                  <a:cubicBezTo>
                    <a:pt x="4285" y="15920"/>
                    <a:pt x="4345" y="15920"/>
                    <a:pt x="4376" y="15960"/>
                  </a:cubicBezTo>
                  <a:cubicBezTo>
                    <a:pt x="4406" y="16040"/>
                    <a:pt x="4345" y="16120"/>
                    <a:pt x="4376" y="16200"/>
                  </a:cubicBezTo>
                  <a:cubicBezTo>
                    <a:pt x="4376" y="16280"/>
                    <a:pt x="4406" y="16320"/>
                    <a:pt x="4436" y="16360"/>
                  </a:cubicBezTo>
                  <a:cubicBezTo>
                    <a:pt x="4527" y="16400"/>
                    <a:pt x="4679" y="16360"/>
                    <a:pt x="4770" y="16400"/>
                  </a:cubicBezTo>
                  <a:cubicBezTo>
                    <a:pt x="4800" y="16440"/>
                    <a:pt x="4739" y="16560"/>
                    <a:pt x="4770" y="16600"/>
                  </a:cubicBezTo>
                  <a:cubicBezTo>
                    <a:pt x="4800" y="16640"/>
                    <a:pt x="4891" y="16600"/>
                    <a:pt x="4951" y="16640"/>
                  </a:cubicBezTo>
                  <a:cubicBezTo>
                    <a:pt x="5012" y="16680"/>
                    <a:pt x="5012" y="16800"/>
                    <a:pt x="5072" y="16840"/>
                  </a:cubicBezTo>
                  <a:cubicBezTo>
                    <a:pt x="5103" y="16880"/>
                    <a:pt x="5163" y="16760"/>
                    <a:pt x="5194" y="16800"/>
                  </a:cubicBezTo>
                  <a:cubicBezTo>
                    <a:pt x="5224" y="16800"/>
                    <a:pt x="5224" y="16920"/>
                    <a:pt x="5285" y="16920"/>
                  </a:cubicBezTo>
                  <a:cubicBezTo>
                    <a:pt x="5315" y="16920"/>
                    <a:pt x="5345" y="16800"/>
                    <a:pt x="5406" y="16800"/>
                  </a:cubicBezTo>
                  <a:cubicBezTo>
                    <a:pt x="5466" y="16800"/>
                    <a:pt x="5466" y="16920"/>
                    <a:pt x="5527" y="16960"/>
                  </a:cubicBezTo>
                  <a:cubicBezTo>
                    <a:pt x="5557" y="17000"/>
                    <a:pt x="5618" y="17040"/>
                    <a:pt x="5648" y="17040"/>
                  </a:cubicBezTo>
                  <a:cubicBezTo>
                    <a:pt x="5709" y="17040"/>
                    <a:pt x="5769" y="16960"/>
                    <a:pt x="5830" y="16920"/>
                  </a:cubicBezTo>
                  <a:cubicBezTo>
                    <a:pt x="5860" y="16920"/>
                    <a:pt x="5890" y="16960"/>
                    <a:pt x="5921" y="16960"/>
                  </a:cubicBezTo>
                  <a:cubicBezTo>
                    <a:pt x="5981" y="16880"/>
                    <a:pt x="6012" y="16800"/>
                    <a:pt x="6072" y="16760"/>
                  </a:cubicBezTo>
                  <a:cubicBezTo>
                    <a:pt x="6102" y="16760"/>
                    <a:pt x="6163" y="16720"/>
                    <a:pt x="6193" y="16760"/>
                  </a:cubicBezTo>
                  <a:cubicBezTo>
                    <a:pt x="6224" y="16840"/>
                    <a:pt x="6193" y="16960"/>
                    <a:pt x="6193" y="17040"/>
                  </a:cubicBezTo>
                  <a:cubicBezTo>
                    <a:pt x="6193" y="17160"/>
                    <a:pt x="6224" y="17240"/>
                    <a:pt x="6224" y="17320"/>
                  </a:cubicBezTo>
                  <a:cubicBezTo>
                    <a:pt x="6284" y="17240"/>
                    <a:pt x="6345" y="17080"/>
                    <a:pt x="6345" y="17000"/>
                  </a:cubicBezTo>
                  <a:cubicBezTo>
                    <a:pt x="6375" y="16920"/>
                    <a:pt x="6345" y="16880"/>
                    <a:pt x="6375" y="16800"/>
                  </a:cubicBezTo>
                  <a:cubicBezTo>
                    <a:pt x="6405" y="16760"/>
                    <a:pt x="6466" y="16720"/>
                    <a:pt x="6496" y="16680"/>
                  </a:cubicBezTo>
                  <a:cubicBezTo>
                    <a:pt x="6557" y="16680"/>
                    <a:pt x="6587" y="16720"/>
                    <a:pt x="6618" y="16720"/>
                  </a:cubicBezTo>
                  <a:cubicBezTo>
                    <a:pt x="6678" y="16720"/>
                    <a:pt x="6708" y="16640"/>
                    <a:pt x="6739" y="16680"/>
                  </a:cubicBezTo>
                  <a:cubicBezTo>
                    <a:pt x="6799" y="16680"/>
                    <a:pt x="6830" y="16760"/>
                    <a:pt x="6860" y="16800"/>
                  </a:cubicBezTo>
                  <a:cubicBezTo>
                    <a:pt x="6920" y="16840"/>
                    <a:pt x="6981" y="16840"/>
                    <a:pt x="7072" y="16840"/>
                  </a:cubicBezTo>
                  <a:cubicBezTo>
                    <a:pt x="7102" y="16840"/>
                    <a:pt x="7163" y="16800"/>
                    <a:pt x="7193" y="16800"/>
                  </a:cubicBezTo>
                  <a:cubicBezTo>
                    <a:pt x="7223" y="16840"/>
                    <a:pt x="7223" y="16920"/>
                    <a:pt x="7223" y="16960"/>
                  </a:cubicBezTo>
                  <a:cubicBezTo>
                    <a:pt x="7314" y="16960"/>
                    <a:pt x="7375" y="16920"/>
                    <a:pt x="7466" y="16920"/>
                  </a:cubicBezTo>
                  <a:cubicBezTo>
                    <a:pt x="7526" y="16880"/>
                    <a:pt x="7617" y="16960"/>
                    <a:pt x="7648" y="16920"/>
                  </a:cubicBezTo>
                  <a:cubicBezTo>
                    <a:pt x="7678" y="16880"/>
                    <a:pt x="7587" y="16760"/>
                    <a:pt x="7617" y="16720"/>
                  </a:cubicBezTo>
                  <a:cubicBezTo>
                    <a:pt x="7648" y="16640"/>
                    <a:pt x="7738" y="16640"/>
                    <a:pt x="7799" y="16560"/>
                  </a:cubicBezTo>
                  <a:cubicBezTo>
                    <a:pt x="7829" y="16520"/>
                    <a:pt x="7799" y="16400"/>
                    <a:pt x="7829" y="16360"/>
                  </a:cubicBezTo>
                  <a:cubicBezTo>
                    <a:pt x="7920" y="16280"/>
                    <a:pt x="8041" y="16360"/>
                    <a:pt x="8132" y="16320"/>
                  </a:cubicBezTo>
                  <a:cubicBezTo>
                    <a:pt x="8163" y="16280"/>
                    <a:pt x="8102" y="16200"/>
                    <a:pt x="8102" y="16160"/>
                  </a:cubicBezTo>
                  <a:cubicBezTo>
                    <a:pt x="8163" y="16080"/>
                    <a:pt x="8253" y="16040"/>
                    <a:pt x="8314" y="16040"/>
                  </a:cubicBezTo>
                  <a:cubicBezTo>
                    <a:pt x="8405" y="16040"/>
                    <a:pt x="8465" y="16160"/>
                    <a:pt x="8556" y="16160"/>
                  </a:cubicBezTo>
                  <a:cubicBezTo>
                    <a:pt x="8587" y="16200"/>
                    <a:pt x="8587" y="16120"/>
                    <a:pt x="8617" y="16120"/>
                  </a:cubicBezTo>
                  <a:cubicBezTo>
                    <a:pt x="8678" y="16040"/>
                    <a:pt x="8738" y="15960"/>
                    <a:pt x="8829" y="15920"/>
                  </a:cubicBezTo>
                  <a:cubicBezTo>
                    <a:pt x="8890" y="15920"/>
                    <a:pt x="8950" y="16000"/>
                    <a:pt x="8980" y="16040"/>
                  </a:cubicBezTo>
                  <a:cubicBezTo>
                    <a:pt x="9011" y="16120"/>
                    <a:pt x="9071" y="16200"/>
                    <a:pt x="9071" y="16320"/>
                  </a:cubicBezTo>
                  <a:cubicBezTo>
                    <a:pt x="9041" y="16400"/>
                    <a:pt x="8920" y="16440"/>
                    <a:pt x="8920" y="16560"/>
                  </a:cubicBezTo>
                  <a:cubicBezTo>
                    <a:pt x="8920" y="16600"/>
                    <a:pt x="9011" y="16520"/>
                    <a:pt x="9071" y="16560"/>
                  </a:cubicBezTo>
                  <a:cubicBezTo>
                    <a:pt x="9102" y="16560"/>
                    <a:pt x="9132" y="16640"/>
                    <a:pt x="9162" y="16640"/>
                  </a:cubicBezTo>
                  <a:cubicBezTo>
                    <a:pt x="9223" y="16680"/>
                    <a:pt x="9314" y="16600"/>
                    <a:pt x="9374" y="16640"/>
                  </a:cubicBezTo>
                  <a:cubicBezTo>
                    <a:pt x="9405" y="16640"/>
                    <a:pt x="9405" y="16720"/>
                    <a:pt x="9435" y="16760"/>
                  </a:cubicBezTo>
                  <a:cubicBezTo>
                    <a:pt x="9435" y="16720"/>
                    <a:pt x="9435" y="16560"/>
                    <a:pt x="9465" y="16560"/>
                  </a:cubicBezTo>
                  <a:cubicBezTo>
                    <a:pt x="9556" y="16560"/>
                    <a:pt x="9617" y="16680"/>
                    <a:pt x="9677" y="16760"/>
                  </a:cubicBezTo>
                  <a:cubicBezTo>
                    <a:pt x="9708" y="16880"/>
                    <a:pt x="9677" y="17040"/>
                    <a:pt x="9738" y="17120"/>
                  </a:cubicBezTo>
                  <a:cubicBezTo>
                    <a:pt x="9768" y="17160"/>
                    <a:pt x="9859" y="17080"/>
                    <a:pt x="9859" y="17120"/>
                  </a:cubicBezTo>
                  <a:cubicBezTo>
                    <a:pt x="9920" y="17280"/>
                    <a:pt x="9889" y="17480"/>
                    <a:pt x="9920" y="17680"/>
                  </a:cubicBezTo>
                  <a:cubicBezTo>
                    <a:pt x="9920" y="17760"/>
                    <a:pt x="9980" y="17840"/>
                    <a:pt x="9980" y="17920"/>
                  </a:cubicBezTo>
                  <a:cubicBezTo>
                    <a:pt x="9950" y="17960"/>
                    <a:pt x="9889" y="17920"/>
                    <a:pt x="9889" y="17920"/>
                  </a:cubicBezTo>
                  <a:cubicBezTo>
                    <a:pt x="9889" y="18040"/>
                    <a:pt x="9980" y="18080"/>
                    <a:pt x="9950" y="18160"/>
                  </a:cubicBezTo>
                  <a:cubicBezTo>
                    <a:pt x="9920" y="18320"/>
                    <a:pt x="9798" y="18360"/>
                    <a:pt x="9738" y="18480"/>
                  </a:cubicBezTo>
                  <a:cubicBezTo>
                    <a:pt x="9677" y="18680"/>
                    <a:pt x="9556" y="18760"/>
                    <a:pt x="9556" y="18920"/>
                  </a:cubicBezTo>
                  <a:cubicBezTo>
                    <a:pt x="9526" y="19040"/>
                    <a:pt x="9677" y="19000"/>
                    <a:pt x="9708" y="19120"/>
                  </a:cubicBezTo>
                  <a:cubicBezTo>
                    <a:pt x="9708" y="19200"/>
                    <a:pt x="9586" y="19200"/>
                    <a:pt x="9617" y="19280"/>
                  </a:cubicBezTo>
                  <a:cubicBezTo>
                    <a:pt x="9617" y="19360"/>
                    <a:pt x="9677" y="19400"/>
                    <a:pt x="9708" y="19400"/>
                  </a:cubicBezTo>
                  <a:cubicBezTo>
                    <a:pt x="9768" y="19360"/>
                    <a:pt x="9798" y="19240"/>
                    <a:pt x="9889" y="19200"/>
                  </a:cubicBezTo>
                  <a:cubicBezTo>
                    <a:pt x="9980" y="19160"/>
                    <a:pt x="10101" y="19200"/>
                    <a:pt x="10192" y="19160"/>
                  </a:cubicBezTo>
                  <a:cubicBezTo>
                    <a:pt x="10253" y="19200"/>
                    <a:pt x="10101" y="19240"/>
                    <a:pt x="10101" y="19320"/>
                  </a:cubicBezTo>
                  <a:cubicBezTo>
                    <a:pt x="10071" y="19480"/>
                    <a:pt x="10071" y="19640"/>
                    <a:pt x="10132" y="19760"/>
                  </a:cubicBezTo>
                  <a:cubicBezTo>
                    <a:pt x="10192" y="19840"/>
                    <a:pt x="10313" y="19800"/>
                    <a:pt x="10374" y="19880"/>
                  </a:cubicBezTo>
                  <a:cubicBezTo>
                    <a:pt x="10404" y="19920"/>
                    <a:pt x="10283" y="19920"/>
                    <a:pt x="10283" y="19960"/>
                  </a:cubicBezTo>
                  <a:cubicBezTo>
                    <a:pt x="10283" y="20040"/>
                    <a:pt x="10374" y="20080"/>
                    <a:pt x="10344" y="20160"/>
                  </a:cubicBezTo>
                  <a:cubicBezTo>
                    <a:pt x="10344" y="20240"/>
                    <a:pt x="10223" y="20360"/>
                    <a:pt x="10283" y="20440"/>
                  </a:cubicBezTo>
                  <a:cubicBezTo>
                    <a:pt x="10374" y="20520"/>
                    <a:pt x="10525" y="20360"/>
                    <a:pt x="10616" y="20440"/>
                  </a:cubicBezTo>
                  <a:cubicBezTo>
                    <a:pt x="10647" y="20480"/>
                    <a:pt x="10586" y="20640"/>
                    <a:pt x="10616" y="20680"/>
                  </a:cubicBezTo>
                  <a:cubicBezTo>
                    <a:pt x="10647" y="20720"/>
                    <a:pt x="10707" y="20680"/>
                    <a:pt x="10738" y="20680"/>
                  </a:cubicBezTo>
                  <a:cubicBezTo>
                    <a:pt x="10859" y="20640"/>
                    <a:pt x="10950" y="20560"/>
                    <a:pt x="11071" y="20600"/>
                  </a:cubicBezTo>
                  <a:cubicBezTo>
                    <a:pt x="11101" y="20600"/>
                    <a:pt x="11071" y="20640"/>
                    <a:pt x="11071" y="20680"/>
                  </a:cubicBezTo>
                  <a:cubicBezTo>
                    <a:pt x="11101" y="20720"/>
                    <a:pt x="11071" y="20800"/>
                    <a:pt x="11101" y="20840"/>
                  </a:cubicBezTo>
                  <a:cubicBezTo>
                    <a:pt x="11131" y="20880"/>
                    <a:pt x="11162" y="20880"/>
                    <a:pt x="11192" y="20880"/>
                  </a:cubicBezTo>
                  <a:cubicBezTo>
                    <a:pt x="11222" y="20880"/>
                    <a:pt x="11283" y="20880"/>
                    <a:pt x="11313" y="20880"/>
                  </a:cubicBezTo>
                  <a:cubicBezTo>
                    <a:pt x="11313" y="20840"/>
                    <a:pt x="11374" y="20840"/>
                    <a:pt x="11374" y="20840"/>
                  </a:cubicBezTo>
                  <a:cubicBezTo>
                    <a:pt x="11374" y="20760"/>
                    <a:pt x="11343" y="20720"/>
                    <a:pt x="11313" y="20640"/>
                  </a:cubicBezTo>
                  <a:cubicBezTo>
                    <a:pt x="11313" y="20600"/>
                    <a:pt x="11283" y="20520"/>
                    <a:pt x="11253" y="20440"/>
                  </a:cubicBezTo>
                  <a:cubicBezTo>
                    <a:pt x="11222" y="20400"/>
                    <a:pt x="11222" y="20320"/>
                    <a:pt x="11222" y="20280"/>
                  </a:cubicBezTo>
                  <a:cubicBezTo>
                    <a:pt x="11222" y="20240"/>
                    <a:pt x="11253" y="20200"/>
                    <a:pt x="11283" y="20160"/>
                  </a:cubicBezTo>
                  <a:cubicBezTo>
                    <a:pt x="11313" y="20160"/>
                    <a:pt x="11343" y="20200"/>
                    <a:pt x="11374" y="20240"/>
                  </a:cubicBezTo>
                  <a:cubicBezTo>
                    <a:pt x="11404" y="20240"/>
                    <a:pt x="11434" y="20240"/>
                    <a:pt x="11465" y="20240"/>
                  </a:cubicBezTo>
                  <a:cubicBezTo>
                    <a:pt x="11495" y="20160"/>
                    <a:pt x="11495" y="20120"/>
                    <a:pt x="11525" y="20080"/>
                  </a:cubicBezTo>
                  <a:cubicBezTo>
                    <a:pt x="11556" y="20040"/>
                    <a:pt x="11616" y="20040"/>
                    <a:pt x="11646" y="20080"/>
                  </a:cubicBezTo>
                  <a:cubicBezTo>
                    <a:pt x="11677" y="20120"/>
                    <a:pt x="11646" y="20200"/>
                    <a:pt x="11677" y="20240"/>
                  </a:cubicBezTo>
                  <a:cubicBezTo>
                    <a:pt x="11707" y="20240"/>
                    <a:pt x="11737" y="20240"/>
                    <a:pt x="11798" y="20240"/>
                  </a:cubicBezTo>
                  <a:cubicBezTo>
                    <a:pt x="11828" y="20200"/>
                    <a:pt x="11828" y="20080"/>
                    <a:pt x="11889" y="20080"/>
                  </a:cubicBezTo>
                  <a:cubicBezTo>
                    <a:pt x="11919" y="20080"/>
                    <a:pt x="11919" y="20200"/>
                    <a:pt x="11949" y="20200"/>
                  </a:cubicBezTo>
                  <a:cubicBezTo>
                    <a:pt x="11980" y="20200"/>
                    <a:pt x="12010" y="20120"/>
                    <a:pt x="12040" y="20080"/>
                  </a:cubicBezTo>
                  <a:cubicBezTo>
                    <a:pt x="12071" y="20080"/>
                    <a:pt x="12101" y="20160"/>
                    <a:pt x="12131" y="20160"/>
                  </a:cubicBezTo>
                  <a:cubicBezTo>
                    <a:pt x="12161" y="20120"/>
                    <a:pt x="12131" y="20040"/>
                    <a:pt x="12192" y="20040"/>
                  </a:cubicBezTo>
                  <a:cubicBezTo>
                    <a:pt x="12222" y="20000"/>
                    <a:pt x="12252" y="20120"/>
                    <a:pt x="12313" y="20080"/>
                  </a:cubicBezTo>
                  <a:cubicBezTo>
                    <a:pt x="12343" y="20080"/>
                    <a:pt x="12313" y="20000"/>
                    <a:pt x="12313" y="20000"/>
                  </a:cubicBezTo>
                  <a:cubicBezTo>
                    <a:pt x="12373" y="19920"/>
                    <a:pt x="12434" y="19840"/>
                    <a:pt x="12495" y="19760"/>
                  </a:cubicBezTo>
                  <a:cubicBezTo>
                    <a:pt x="12555" y="19720"/>
                    <a:pt x="12616" y="19600"/>
                    <a:pt x="12676" y="19640"/>
                  </a:cubicBezTo>
                  <a:cubicBezTo>
                    <a:pt x="12767" y="19680"/>
                    <a:pt x="12737" y="19840"/>
                    <a:pt x="12798" y="19920"/>
                  </a:cubicBezTo>
                  <a:cubicBezTo>
                    <a:pt x="12828" y="19920"/>
                    <a:pt x="12858" y="19880"/>
                    <a:pt x="12919" y="19880"/>
                  </a:cubicBezTo>
                  <a:cubicBezTo>
                    <a:pt x="12949" y="19880"/>
                    <a:pt x="12979" y="19960"/>
                    <a:pt x="13040" y="19960"/>
                  </a:cubicBezTo>
                  <a:cubicBezTo>
                    <a:pt x="13070" y="19960"/>
                    <a:pt x="13101" y="19920"/>
                    <a:pt x="13131" y="19920"/>
                  </a:cubicBezTo>
                  <a:cubicBezTo>
                    <a:pt x="13161" y="19920"/>
                    <a:pt x="13191" y="20000"/>
                    <a:pt x="13191" y="20040"/>
                  </a:cubicBezTo>
                  <a:cubicBezTo>
                    <a:pt x="13191" y="20120"/>
                    <a:pt x="13101" y="20160"/>
                    <a:pt x="13101" y="20240"/>
                  </a:cubicBezTo>
                  <a:cubicBezTo>
                    <a:pt x="13161" y="20320"/>
                    <a:pt x="13191" y="20440"/>
                    <a:pt x="13222" y="20520"/>
                  </a:cubicBezTo>
                  <a:cubicBezTo>
                    <a:pt x="13282" y="20520"/>
                    <a:pt x="13343" y="20600"/>
                    <a:pt x="13434" y="20640"/>
                  </a:cubicBezTo>
                  <a:cubicBezTo>
                    <a:pt x="13494" y="20680"/>
                    <a:pt x="13585" y="20720"/>
                    <a:pt x="13646" y="20760"/>
                  </a:cubicBezTo>
                  <a:cubicBezTo>
                    <a:pt x="13737" y="20720"/>
                    <a:pt x="13828" y="20640"/>
                    <a:pt x="13918" y="20640"/>
                  </a:cubicBezTo>
                  <a:cubicBezTo>
                    <a:pt x="13979" y="20640"/>
                    <a:pt x="14040" y="20720"/>
                    <a:pt x="14100" y="20720"/>
                  </a:cubicBezTo>
                  <a:cubicBezTo>
                    <a:pt x="14161" y="20680"/>
                    <a:pt x="14191" y="20560"/>
                    <a:pt x="14252" y="20560"/>
                  </a:cubicBezTo>
                  <a:cubicBezTo>
                    <a:pt x="14312" y="20560"/>
                    <a:pt x="14373" y="20640"/>
                    <a:pt x="14373" y="20720"/>
                  </a:cubicBezTo>
                  <a:cubicBezTo>
                    <a:pt x="14373" y="20760"/>
                    <a:pt x="14282" y="20720"/>
                    <a:pt x="14282" y="20800"/>
                  </a:cubicBezTo>
                  <a:cubicBezTo>
                    <a:pt x="14252" y="20880"/>
                    <a:pt x="14252" y="21040"/>
                    <a:pt x="14282" y="21120"/>
                  </a:cubicBezTo>
                  <a:cubicBezTo>
                    <a:pt x="14312" y="21280"/>
                    <a:pt x="14343" y="21440"/>
                    <a:pt x="14433" y="21560"/>
                  </a:cubicBezTo>
                  <a:cubicBezTo>
                    <a:pt x="14494" y="21600"/>
                    <a:pt x="14585" y="21560"/>
                    <a:pt x="14615" y="21520"/>
                  </a:cubicBezTo>
                  <a:cubicBezTo>
                    <a:pt x="14676" y="21480"/>
                    <a:pt x="14706" y="21360"/>
                    <a:pt x="14676" y="21320"/>
                  </a:cubicBezTo>
                  <a:cubicBezTo>
                    <a:pt x="14646" y="21200"/>
                    <a:pt x="14555" y="21200"/>
                    <a:pt x="14524" y="21080"/>
                  </a:cubicBezTo>
                  <a:cubicBezTo>
                    <a:pt x="14524" y="21000"/>
                    <a:pt x="14524" y="20880"/>
                    <a:pt x="14585" y="20840"/>
                  </a:cubicBezTo>
                  <a:cubicBezTo>
                    <a:pt x="14615" y="20800"/>
                    <a:pt x="14676" y="20920"/>
                    <a:pt x="14706" y="20920"/>
                  </a:cubicBezTo>
                  <a:cubicBezTo>
                    <a:pt x="14767" y="20880"/>
                    <a:pt x="14797" y="20840"/>
                    <a:pt x="14827" y="20800"/>
                  </a:cubicBezTo>
                  <a:cubicBezTo>
                    <a:pt x="14827" y="20800"/>
                    <a:pt x="14827" y="20720"/>
                    <a:pt x="14858" y="20720"/>
                  </a:cubicBezTo>
                  <a:cubicBezTo>
                    <a:pt x="14888" y="20720"/>
                    <a:pt x="14918" y="20800"/>
                    <a:pt x="14948" y="20800"/>
                  </a:cubicBezTo>
                  <a:cubicBezTo>
                    <a:pt x="15039" y="20760"/>
                    <a:pt x="15100" y="20720"/>
                    <a:pt x="15161" y="20680"/>
                  </a:cubicBezTo>
                  <a:cubicBezTo>
                    <a:pt x="15191" y="20680"/>
                    <a:pt x="15251" y="20640"/>
                    <a:pt x="15282" y="20600"/>
                  </a:cubicBezTo>
                  <a:cubicBezTo>
                    <a:pt x="15342" y="20560"/>
                    <a:pt x="15373" y="20560"/>
                    <a:pt x="15433" y="20560"/>
                  </a:cubicBezTo>
                  <a:cubicBezTo>
                    <a:pt x="15433" y="20560"/>
                    <a:pt x="15464" y="20600"/>
                    <a:pt x="15494" y="20600"/>
                  </a:cubicBezTo>
                  <a:cubicBezTo>
                    <a:pt x="15554" y="20560"/>
                    <a:pt x="15615" y="20480"/>
                    <a:pt x="15676" y="20440"/>
                  </a:cubicBezTo>
                  <a:cubicBezTo>
                    <a:pt x="15706" y="20440"/>
                    <a:pt x="15797" y="20480"/>
                    <a:pt x="15797" y="20400"/>
                  </a:cubicBezTo>
                  <a:cubicBezTo>
                    <a:pt x="15797" y="20280"/>
                    <a:pt x="15706" y="20200"/>
                    <a:pt x="15706" y="20040"/>
                  </a:cubicBezTo>
                  <a:cubicBezTo>
                    <a:pt x="15706" y="20000"/>
                    <a:pt x="15766" y="20080"/>
                    <a:pt x="15797" y="20040"/>
                  </a:cubicBezTo>
                  <a:cubicBezTo>
                    <a:pt x="15797" y="20040"/>
                    <a:pt x="15766" y="19880"/>
                    <a:pt x="15797" y="19920"/>
                  </a:cubicBezTo>
                  <a:cubicBezTo>
                    <a:pt x="15857" y="20000"/>
                    <a:pt x="15888" y="20200"/>
                    <a:pt x="15979" y="20240"/>
                  </a:cubicBezTo>
                  <a:cubicBezTo>
                    <a:pt x="16009" y="20280"/>
                    <a:pt x="16039" y="20160"/>
                    <a:pt x="16100" y="20120"/>
                  </a:cubicBezTo>
                  <a:cubicBezTo>
                    <a:pt x="16160" y="20040"/>
                    <a:pt x="16251" y="20000"/>
                    <a:pt x="16312" y="20000"/>
                  </a:cubicBezTo>
                  <a:cubicBezTo>
                    <a:pt x="16372" y="20000"/>
                    <a:pt x="16372" y="20160"/>
                    <a:pt x="16433" y="20160"/>
                  </a:cubicBezTo>
                  <a:cubicBezTo>
                    <a:pt x="16463" y="20160"/>
                    <a:pt x="16494" y="20040"/>
                    <a:pt x="16554" y="20040"/>
                  </a:cubicBezTo>
                  <a:cubicBezTo>
                    <a:pt x="16645" y="19960"/>
                    <a:pt x="16766" y="20000"/>
                    <a:pt x="16857" y="19920"/>
                  </a:cubicBezTo>
                  <a:cubicBezTo>
                    <a:pt x="16948" y="19840"/>
                    <a:pt x="16918" y="19680"/>
                    <a:pt x="16978" y="19560"/>
                  </a:cubicBezTo>
                  <a:cubicBezTo>
                    <a:pt x="17069" y="19400"/>
                    <a:pt x="17221" y="19280"/>
                    <a:pt x="17342" y="19120"/>
                  </a:cubicBezTo>
                  <a:cubicBezTo>
                    <a:pt x="17433" y="19000"/>
                    <a:pt x="17524" y="18880"/>
                    <a:pt x="17614" y="18720"/>
                  </a:cubicBezTo>
                  <a:cubicBezTo>
                    <a:pt x="17675" y="18600"/>
                    <a:pt x="17705" y="18440"/>
                    <a:pt x="17766" y="18360"/>
                  </a:cubicBezTo>
                  <a:cubicBezTo>
                    <a:pt x="17826" y="18320"/>
                    <a:pt x="17917" y="18400"/>
                    <a:pt x="17948" y="18360"/>
                  </a:cubicBezTo>
                  <a:cubicBezTo>
                    <a:pt x="17978" y="18280"/>
                    <a:pt x="17948" y="18160"/>
                    <a:pt x="17917" y="18040"/>
                  </a:cubicBezTo>
                  <a:cubicBezTo>
                    <a:pt x="17917" y="18000"/>
                    <a:pt x="17796" y="18000"/>
                    <a:pt x="17826" y="17960"/>
                  </a:cubicBezTo>
                  <a:cubicBezTo>
                    <a:pt x="17857" y="17800"/>
                    <a:pt x="17978" y="17720"/>
                    <a:pt x="18039" y="17600"/>
                  </a:cubicBezTo>
                  <a:cubicBezTo>
                    <a:pt x="18099" y="17400"/>
                    <a:pt x="18129" y="17160"/>
                    <a:pt x="18220" y="16960"/>
                  </a:cubicBezTo>
                  <a:cubicBezTo>
                    <a:pt x="18251" y="16840"/>
                    <a:pt x="18281" y="16720"/>
                    <a:pt x="18372" y="16680"/>
                  </a:cubicBezTo>
                  <a:cubicBezTo>
                    <a:pt x="18402" y="16640"/>
                    <a:pt x="18402" y="16800"/>
                    <a:pt x="18432" y="16800"/>
                  </a:cubicBezTo>
                  <a:cubicBezTo>
                    <a:pt x="18493" y="16800"/>
                    <a:pt x="18493" y="16720"/>
                    <a:pt x="18493" y="16640"/>
                  </a:cubicBezTo>
                  <a:cubicBezTo>
                    <a:pt x="18493" y="16560"/>
                    <a:pt x="18402" y="16520"/>
                    <a:pt x="18402" y="16440"/>
                  </a:cubicBezTo>
                  <a:cubicBezTo>
                    <a:pt x="18402" y="16400"/>
                    <a:pt x="18493" y="16400"/>
                    <a:pt x="18493" y="16360"/>
                  </a:cubicBezTo>
                  <a:cubicBezTo>
                    <a:pt x="18493" y="16280"/>
                    <a:pt x="18402" y="16200"/>
                    <a:pt x="18432" y="16120"/>
                  </a:cubicBezTo>
                  <a:cubicBezTo>
                    <a:pt x="18432" y="16040"/>
                    <a:pt x="18523" y="16160"/>
                    <a:pt x="18554" y="16080"/>
                  </a:cubicBezTo>
                  <a:cubicBezTo>
                    <a:pt x="18614" y="16000"/>
                    <a:pt x="18644" y="15880"/>
                    <a:pt x="18584" y="15760"/>
                  </a:cubicBezTo>
                  <a:cubicBezTo>
                    <a:pt x="18584" y="15720"/>
                    <a:pt x="18463" y="15880"/>
                    <a:pt x="18463" y="15800"/>
                  </a:cubicBezTo>
                  <a:cubicBezTo>
                    <a:pt x="18432" y="15760"/>
                    <a:pt x="18584" y="15680"/>
                    <a:pt x="18554" y="15640"/>
                  </a:cubicBezTo>
                  <a:cubicBezTo>
                    <a:pt x="18493" y="15520"/>
                    <a:pt x="18372" y="15440"/>
                    <a:pt x="18251" y="15440"/>
                  </a:cubicBezTo>
                  <a:cubicBezTo>
                    <a:pt x="18220" y="15400"/>
                    <a:pt x="18190" y="15520"/>
                    <a:pt x="18160" y="15520"/>
                  </a:cubicBezTo>
                  <a:cubicBezTo>
                    <a:pt x="18069" y="15520"/>
                    <a:pt x="17857" y="15480"/>
                    <a:pt x="17887" y="15320"/>
                  </a:cubicBezTo>
                  <a:cubicBezTo>
                    <a:pt x="17887" y="15200"/>
                    <a:pt x="18069" y="15440"/>
                    <a:pt x="18160" y="15360"/>
                  </a:cubicBezTo>
                  <a:cubicBezTo>
                    <a:pt x="18251" y="15320"/>
                    <a:pt x="18281" y="15120"/>
                    <a:pt x="18372" y="15040"/>
                  </a:cubicBezTo>
                  <a:cubicBezTo>
                    <a:pt x="18402" y="15000"/>
                    <a:pt x="18493" y="15040"/>
                    <a:pt x="18463" y="15000"/>
                  </a:cubicBezTo>
                  <a:cubicBezTo>
                    <a:pt x="18432" y="14880"/>
                    <a:pt x="18341" y="14800"/>
                    <a:pt x="18281" y="14680"/>
                  </a:cubicBezTo>
                  <a:cubicBezTo>
                    <a:pt x="18251" y="14640"/>
                    <a:pt x="18220" y="14640"/>
                    <a:pt x="18190" y="14600"/>
                  </a:cubicBezTo>
                  <a:cubicBezTo>
                    <a:pt x="18129" y="14560"/>
                    <a:pt x="18069" y="14480"/>
                    <a:pt x="18008" y="14440"/>
                  </a:cubicBezTo>
                  <a:cubicBezTo>
                    <a:pt x="17948" y="14360"/>
                    <a:pt x="17857" y="14360"/>
                    <a:pt x="17796" y="14280"/>
                  </a:cubicBezTo>
                  <a:cubicBezTo>
                    <a:pt x="17766" y="14240"/>
                    <a:pt x="17826" y="14200"/>
                    <a:pt x="17826" y="14200"/>
                  </a:cubicBezTo>
                  <a:cubicBezTo>
                    <a:pt x="17948" y="14240"/>
                    <a:pt x="18008" y="14360"/>
                    <a:pt x="18099" y="14400"/>
                  </a:cubicBezTo>
                  <a:cubicBezTo>
                    <a:pt x="18129" y="14440"/>
                    <a:pt x="18220" y="14400"/>
                    <a:pt x="18251" y="14440"/>
                  </a:cubicBezTo>
                  <a:cubicBezTo>
                    <a:pt x="18341" y="14480"/>
                    <a:pt x="18372" y="14600"/>
                    <a:pt x="18432" y="14600"/>
                  </a:cubicBezTo>
                  <a:cubicBezTo>
                    <a:pt x="18463" y="14640"/>
                    <a:pt x="18523" y="14560"/>
                    <a:pt x="18523" y="14520"/>
                  </a:cubicBezTo>
                  <a:cubicBezTo>
                    <a:pt x="18463" y="14400"/>
                    <a:pt x="18402" y="14360"/>
                    <a:pt x="18341" y="14280"/>
                  </a:cubicBezTo>
                  <a:cubicBezTo>
                    <a:pt x="18220" y="14200"/>
                    <a:pt x="18099" y="14120"/>
                    <a:pt x="17978" y="14040"/>
                  </a:cubicBezTo>
                  <a:cubicBezTo>
                    <a:pt x="17948" y="13960"/>
                    <a:pt x="17917" y="13880"/>
                    <a:pt x="17917" y="13840"/>
                  </a:cubicBezTo>
                  <a:cubicBezTo>
                    <a:pt x="17887" y="13800"/>
                    <a:pt x="17917" y="13760"/>
                    <a:pt x="17917" y="13720"/>
                  </a:cubicBezTo>
                  <a:cubicBezTo>
                    <a:pt x="17887" y="13640"/>
                    <a:pt x="17826" y="13600"/>
                    <a:pt x="17826" y="13520"/>
                  </a:cubicBezTo>
                  <a:cubicBezTo>
                    <a:pt x="17766" y="13400"/>
                    <a:pt x="17766" y="13240"/>
                    <a:pt x="17705" y="13160"/>
                  </a:cubicBezTo>
                  <a:cubicBezTo>
                    <a:pt x="17645" y="13040"/>
                    <a:pt x="17554" y="12920"/>
                    <a:pt x="17493" y="12800"/>
                  </a:cubicBezTo>
                  <a:cubicBezTo>
                    <a:pt x="17433" y="12760"/>
                    <a:pt x="17342" y="12720"/>
                    <a:pt x="17281" y="12640"/>
                  </a:cubicBezTo>
                  <a:cubicBezTo>
                    <a:pt x="17251" y="12640"/>
                    <a:pt x="17190" y="12600"/>
                    <a:pt x="17160" y="12560"/>
                  </a:cubicBezTo>
                  <a:cubicBezTo>
                    <a:pt x="17160" y="12480"/>
                    <a:pt x="17221" y="12400"/>
                    <a:pt x="17221" y="12360"/>
                  </a:cubicBezTo>
                  <a:cubicBezTo>
                    <a:pt x="17251" y="12280"/>
                    <a:pt x="17251" y="12160"/>
                    <a:pt x="17281" y="12120"/>
                  </a:cubicBezTo>
                  <a:cubicBezTo>
                    <a:pt x="17342" y="12000"/>
                    <a:pt x="17463" y="11960"/>
                    <a:pt x="17493" y="11840"/>
                  </a:cubicBezTo>
                  <a:cubicBezTo>
                    <a:pt x="17493" y="11760"/>
                    <a:pt x="17372" y="11720"/>
                    <a:pt x="17372" y="11680"/>
                  </a:cubicBezTo>
                  <a:cubicBezTo>
                    <a:pt x="17402" y="11600"/>
                    <a:pt x="17493" y="11600"/>
                    <a:pt x="17524" y="11600"/>
                  </a:cubicBezTo>
                  <a:cubicBezTo>
                    <a:pt x="17584" y="11600"/>
                    <a:pt x="17614" y="11720"/>
                    <a:pt x="17645" y="11680"/>
                  </a:cubicBezTo>
                  <a:cubicBezTo>
                    <a:pt x="17675" y="11600"/>
                    <a:pt x="17584" y="11480"/>
                    <a:pt x="17614" y="11400"/>
                  </a:cubicBezTo>
                  <a:cubicBezTo>
                    <a:pt x="17675" y="11320"/>
                    <a:pt x="17766" y="11280"/>
                    <a:pt x="17857" y="11240"/>
                  </a:cubicBezTo>
                  <a:cubicBezTo>
                    <a:pt x="17887" y="11240"/>
                    <a:pt x="17887" y="11360"/>
                    <a:pt x="17917" y="11320"/>
                  </a:cubicBezTo>
                  <a:cubicBezTo>
                    <a:pt x="17978" y="11280"/>
                    <a:pt x="17978" y="11200"/>
                    <a:pt x="18008" y="11120"/>
                  </a:cubicBezTo>
                  <a:cubicBezTo>
                    <a:pt x="18039" y="11120"/>
                    <a:pt x="18069" y="11120"/>
                    <a:pt x="18069" y="11120"/>
                  </a:cubicBezTo>
                  <a:cubicBezTo>
                    <a:pt x="18099" y="11160"/>
                    <a:pt x="18069" y="11240"/>
                    <a:pt x="18129" y="11240"/>
                  </a:cubicBezTo>
                  <a:cubicBezTo>
                    <a:pt x="18160" y="11240"/>
                    <a:pt x="18220" y="11200"/>
                    <a:pt x="18251" y="11120"/>
                  </a:cubicBezTo>
                  <a:cubicBezTo>
                    <a:pt x="18251" y="11080"/>
                    <a:pt x="18190" y="11040"/>
                    <a:pt x="18190" y="10960"/>
                  </a:cubicBezTo>
                  <a:cubicBezTo>
                    <a:pt x="18190" y="10920"/>
                    <a:pt x="18220" y="10920"/>
                    <a:pt x="18220" y="10880"/>
                  </a:cubicBezTo>
                  <a:cubicBezTo>
                    <a:pt x="18220" y="10800"/>
                    <a:pt x="18251" y="10720"/>
                    <a:pt x="18220" y="10680"/>
                  </a:cubicBezTo>
                  <a:cubicBezTo>
                    <a:pt x="18160" y="10640"/>
                    <a:pt x="18069" y="10720"/>
                    <a:pt x="18008" y="10720"/>
                  </a:cubicBezTo>
                  <a:cubicBezTo>
                    <a:pt x="17948" y="10720"/>
                    <a:pt x="17857" y="10760"/>
                    <a:pt x="17796" y="10760"/>
                  </a:cubicBezTo>
                  <a:cubicBezTo>
                    <a:pt x="17705" y="10720"/>
                    <a:pt x="17645" y="10560"/>
                    <a:pt x="17554" y="10560"/>
                  </a:cubicBezTo>
                  <a:cubicBezTo>
                    <a:pt x="17493" y="10520"/>
                    <a:pt x="17402" y="10520"/>
                    <a:pt x="17342" y="10600"/>
                  </a:cubicBezTo>
                  <a:cubicBezTo>
                    <a:pt x="17251" y="10680"/>
                    <a:pt x="17251" y="10880"/>
                    <a:pt x="17160" y="10960"/>
                  </a:cubicBezTo>
                  <a:cubicBezTo>
                    <a:pt x="17130" y="11000"/>
                    <a:pt x="17099" y="10920"/>
                    <a:pt x="17069" y="10880"/>
                  </a:cubicBezTo>
                  <a:cubicBezTo>
                    <a:pt x="16978" y="10840"/>
                    <a:pt x="16887" y="10840"/>
                    <a:pt x="16857" y="10760"/>
                  </a:cubicBezTo>
                  <a:cubicBezTo>
                    <a:pt x="16827" y="10720"/>
                    <a:pt x="16857" y="10680"/>
                    <a:pt x="16857" y="10600"/>
                  </a:cubicBezTo>
                  <a:cubicBezTo>
                    <a:pt x="16827" y="10520"/>
                    <a:pt x="16857" y="10440"/>
                    <a:pt x="16796" y="10400"/>
                  </a:cubicBezTo>
                  <a:cubicBezTo>
                    <a:pt x="16706" y="10360"/>
                    <a:pt x="16584" y="10440"/>
                    <a:pt x="16494" y="10400"/>
                  </a:cubicBezTo>
                  <a:cubicBezTo>
                    <a:pt x="16403" y="10360"/>
                    <a:pt x="16281" y="10280"/>
                    <a:pt x="16251" y="10160"/>
                  </a:cubicBezTo>
                  <a:cubicBezTo>
                    <a:pt x="16221" y="10000"/>
                    <a:pt x="16281" y="9800"/>
                    <a:pt x="16372" y="9720"/>
                  </a:cubicBezTo>
                  <a:cubicBezTo>
                    <a:pt x="16433" y="9640"/>
                    <a:pt x="16494" y="9800"/>
                    <a:pt x="16584" y="9840"/>
                  </a:cubicBezTo>
                  <a:cubicBezTo>
                    <a:pt x="16645" y="9840"/>
                    <a:pt x="16736" y="9840"/>
                    <a:pt x="16796" y="9760"/>
                  </a:cubicBezTo>
                  <a:cubicBezTo>
                    <a:pt x="16857" y="9640"/>
                    <a:pt x="16827" y="9440"/>
                    <a:pt x="16918" y="9320"/>
                  </a:cubicBezTo>
                  <a:cubicBezTo>
                    <a:pt x="16978" y="9200"/>
                    <a:pt x="17130" y="9160"/>
                    <a:pt x="17221" y="9000"/>
                  </a:cubicBezTo>
                  <a:cubicBezTo>
                    <a:pt x="17281" y="8880"/>
                    <a:pt x="17281" y="8680"/>
                    <a:pt x="17372" y="8560"/>
                  </a:cubicBezTo>
                  <a:cubicBezTo>
                    <a:pt x="17463" y="8520"/>
                    <a:pt x="17554" y="8560"/>
                    <a:pt x="17645" y="8600"/>
                  </a:cubicBezTo>
                  <a:cubicBezTo>
                    <a:pt x="17736" y="8640"/>
                    <a:pt x="17796" y="8760"/>
                    <a:pt x="17796" y="8880"/>
                  </a:cubicBezTo>
                  <a:cubicBezTo>
                    <a:pt x="17826" y="9000"/>
                    <a:pt x="17796" y="9160"/>
                    <a:pt x="17736" y="9240"/>
                  </a:cubicBezTo>
                  <a:cubicBezTo>
                    <a:pt x="17705" y="9280"/>
                    <a:pt x="17645" y="9240"/>
                    <a:pt x="17614" y="9280"/>
                  </a:cubicBezTo>
                  <a:cubicBezTo>
                    <a:pt x="17584" y="9360"/>
                    <a:pt x="17524" y="9520"/>
                    <a:pt x="17584" y="9600"/>
                  </a:cubicBezTo>
                  <a:cubicBezTo>
                    <a:pt x="17614" y="9680"/>
                    <a:pt x="17736" y="9520"/>
                    <a:pt x="17736" y="9600"/>
                  </a:cubicBezTo>
                  <a:cubicBezTo>
                    <a:pt x="17766" y="9720"/>
                    <a:pt x="17614" y="9720"/>
                    <a:pt x="17584" y="9840"/>
                  </a:cubicBezTo>
                  <a:cubicBezTo>
                    <a:pt x="17554" y="9880"/>
                    <a:pt x="17554" y="10000"/>
                    <a:pt x="17584" y="10000"/>
                  </a:cubicBezTo>
                  <a:cubicBezTo>
                    <a:pt x="17705" y="10000"/>
                    <a:pt x="17796" y="9880"/>
                    <a:pt x="17887" y="9760"/>
                  </a:cubicBezTo>
                  <a:cubicBezTo>
                    <a:pt x="17978" y="9680"/>
                    <a:pt x="18008" y="9480"/>
                    <a:pt x="18099" y="9400"/>
                  </a:cubicBezTo>
                  <a:cubicBezTo>
                    <a:pt x="18190" y="9320"/>
                    <a:pt x="18281" y="9320"/>
                    <a:pt x="18402" y="9280"/>
                  </a:cubicBezTo>
                  <a:cubicBezTo>
                    <a:pt x="18463" y="9280"/>
                    <a:pt x="18554" y="9240"/>
                    <a:pt x="18644" y="9240"/>
                  </a:cubicBezTo>
                  <a:cubicBezTo>
                    <a:pt x="18766" y="9080"/>
                    <a:pt x="18887" y="8920"/>
                    <a:pt x="19008" y="8760"/>
                  </a:cubicBezTo>
                  <a:cubicBezTo>
                    <a:pt x="19069" y="8680"/>
                    <a:pt x="19129" y="8680"/>
                    <a:pt x="19159" y="8600"/>
                  </a:cubicBezTo>
                  <a:cubicBezTo>
                    <a:pt x="19220" y="8560"/>
                    <a:pt x="19281" y="8440"/>
                    <a:pt x="19281" y="8360"/>
                  </a:cubicBezTo>
                  <a:cubicBezTo>
                    <a:pt x="19311" y="8240"/>
                    <a:pt x="19250" y="8160"/>
                    <a:pt x="19281" y="8080"/>
                  </a:cubicBezTo>
                  <a:cubicBezTo>
                    <a:pt x="19311" y="8000"/>
                    <a:pt x="19372" y="8000"/>
                    <a:pt x="19432" y="8000"/>
                  </a:cubicBezTo>
                  <a:cubicBezTo>
                    <a:pt x="19462" y="8000"/>
                    <a:pt x="19462" y="8080"/>
                    <a:pt x="19462" y="8120"/>
                  </a:cubicBezTo>
                  <a:cubicBezTo>
                    <a:pt x="19523" y="8160"/>
                    <a:pt x="19553" y="8200"/>
                    <a:pt x="19614" y="8200"/>
                  </a:cubicBezTo>
                  <a:cubicBezTo>
                    <a:pt x="19674" y="8200"/>
                    <a:pt x="19765" y="8240"/>
                    <a:pt x="19826" y="8200"/>
                  </a:cubicBezTo>
                  <a:cubicBezTo>
                    <a:pt x="19856" y="8160"/>
                    <a:pt x="19826" y="8080"/>
                    <a:pt x="19826" y="8040"/>
                  </a:cubicBezTo>
                  <a:cubicBezTo>
                    <a:pt x="19826" y="8000"/>
                    <a:pt x="19796" y="7920"/>
                    <a:pt x="19826" y="7880"/>
                  </a:cubicBezTo>
                  <a:cubicBezTo>
                    <a:pt x="19887" y="7840"/>
                    <a:pt x="20008" y="7960"/>
                    <a:pt x="20068" y="7880"/>
                  </a:cubicBezTo>
                  <a:cubicBezTo>
                    <a:pt x="20189" y="7800"/>
                    <a:pt x="20189" y="7600"/>
                    <a:pt x="20250" y="7440"/>
                  </a:cubicBezTo>
                  <a:cubicBezTo>
                    <a:pt x="20280" y="7440"/>
                    <a:pt x="20341" y="7480"/>
                    <a:pt x="20341" y="7440"/>
                  </a:cubicBezTo>
                  <a:cubicBezTo>
                    <a:pt x="20371" y="7360"/>
                    <a:pt x="20341" y="7240"/>
                    <a:pt x="20371" y="7160"/>
                  </a:cubicBezTo>
                  <a:cubicBezTo>
                    <a:pt x="20402" y="7120"/>
                    <a:pt x="20462" y="7120"/>
                    <a:pt x="20492" y="7160"/>
                  </a:cubicBezTo>
                  <a:cubicBezTo>
                    <a:pt x="20523" y="7240"/>
                    <a:pt x="20523" y="7320"/>
                    <a:pt x="20523" y="7400"/>
                  </a:cubicBezTo>
                  <a:cubicBezTo>
                    <a:pt x="20553" y="7440"/>
                    <a:pt x="20583" y="7480"/>
                    <a:pt x="20614" y="7560"/>
                  </a:cubicBezTo>
                  <a:cubicBezTo>
                    <a:pt x="20614" y="7480"/>
                    <a:pt x="20614" y="7400"/>
                    <a:pt x="20644" y="7360"/>
                  </a:cubicBezTo>
                  <a:cubicBezTo>
                    <a:pt x="20674" y="7280"/>
                    <a:pt x="20765" y="7320"/>
                    <a:pt x="20765" y="7240"/>
                  </a:cubicBezTo>
                  <a:cubicBezTo>
                    <a:pt x="20795" y="7000"/>
                    <a:pt x="20826" y="6760"/>
                    <a:pt x="20765" y="6560"/>
                  </a:cubicBezTo>
                  <a:cubicBezTo>
                    <a:pt x="20765" y="6400"/>
                    <a:pt x="20644" y="6240"/>
                    <a:pt x="20614" y="6080"/>
                  </a:cubicBezTo>
                  <a:cubicBezTo>
                    <a:pt x="20583" y="6080"/>
                    <a:pt x="20553" y="6000"/>
                    <a:pt x="20583" y="6000"/>
                  </a:cubicBezTo>
                  <a:cubicBezTo>
                    <a:pt x="20614" y="5920"/>
                    <a:pt x="20704" y="5920"/>
                    <a:pt x="20765" y="5880"/>
                  </a:cubicBezTo>
                  <a:cubicBezTo>
                    <a:pt x="20795" y="5800"/>
                    <a:pt x="20795" y="5680"/>
                    <a:pt x="20856" y="5640"/>
                  </a:cubicBezTo>
                  <a:cubicBezTo>
                    <a:pt x="20947" y="5640"/>
                    <a:pt x="21038" y="5760"/>
                    <a:pt x="21159" y="5800"/>
                  </a:cubicBezTo>
                  <a:cubicBezTo>
                    <a:pt x="21189" y="5800"/>
                    <a:pt x="21250" y="5800"/>
                    <a:pt x="21280" y="5760"/>
                  </a:cubicBezTo>
                  <a:cubicBezTo>
                    <a:pt x="21341" y="5720"/>
                    <a:pt x="21310" y="5600"/>
                    <a:pt x="21310" y="5560"/>
                  </a:cubicBezTo>
                  <a:cubicBezTo>
                    <a:pt x="21341" y="5480"/>
                    <a:pt x="21401" y="5480"/>
                    <a:pt x="21401" y="5440"/>
                  </a:cubicBezTo>
                  <a:cubicBezTo>
                    <a:pt x="21432" y="5360"/>
                    <a:pt x="21432" y="5240"/>
                    <a:pt x="21432" y="5160"/>
                  </a:cubicBezTo>
                  <a:cubicBezTo>
                    <a:pt x="21462" y="5040"/>
                    <a:pt x="21462" y="4960"/>
                    <a:pt x="21462" y="4840"/>
                  </a:cubicBezTo>
                  <a:cubicBezTo>
                    <a:pt x="21462" y="4680"/>
                    <a:pt x="21432" y="4520"/>
                    <a:pt x="21462" y="4360"/>
                  </a:cubicBezTo>
                  <a:cubicBezTo>
                    <a:pt x="21462" y="4280"/>
                    <a:pt x="21583" y="4200"/>
                    <a:pt x="21583" y="4080"/>
                  </a:cubicBezTo>
                  <a:cubicBezTo>
                    <a:pt x="21583" y="3960"/>
                    <a:pt x="21522" y="3840"/>
                    <a:pt x="21492" y="3720"/>
                  </a:cubicBezTo>
                  <a:cubicBezTo>
                    <a:pt x="21462" y="3680"/>
                    <a:pt x="21522" y="3520"/>
                    <a:pt x="21462" y="3520"/>
                  </a:cubicBezTo>
                  <a:cubicBezTo>
                    <a:pt x="21250" y="3560"/>
                    <a:pt x="21068" y="3680"/>
                    <a:pt x="20856" y="3760"/>
                  </a:cubicBezTo>
                  <a:cubicBezTo>
                    <a:pt x="20795" y="3800"/>
                    <a:pt x="20795" y="4000"/>
                    <a:pt x="20735" y="4000"/>
                  </a:cubicBezTo>
                  <a:cubicBezTo>
                    <a:pt x="20553" y="4000"/>
                    <a:pt x="20341" y="4040"/>
                    <a:pt x="20159" y="4000"/>
                  </a:cubicBezTo>
                  <a:cubicBezTo>
                    <a:pt x="20068" y="4000"/>
                    <a:pt x="20008" y="3800"/>
                    <a:pt x="19977" y="3680"/>
                  </a:cubicBezTo>
                  <a:cubicBezTo>
                    <a:pt x="19947" y="3600"/>
                    <a:pt x="19977" y="3520"/>
                    <a:pt x="19977" y="3480"/>
                  </a:cubicBezTo>
                  <a:cubicBezTo>
                    <a:pt x="19947" y="3360"/>
                    <a:pt x="19947" y="3240"/>
                    <a:pt x="19917" y="3160"/>
                  </a:cubicBezTo>
                  <a:cubicBezTo>
                    <a:pt x="19856" y="3120"/>
                    <a:pt x="19765" y="3160"/>
                    <a:pt x="19735" y="3120"/>
                  </a:cubicBezTo>
                  <a:cubicBezTo>
                    <a:pt x="19614" y="3000"/>
                    <a:pt x="19553" y="2800"/>
                    <a:pt x="19432" y="2720"/>
                  </a:cubicBezTo>
                  <a:cubicBezTo>
                    <a:pt x="19372" y="2680"/>
                    <a:pt x="19341" y="2800"/>
                    <a:pt x="19281" y="2800"/>
                  </a:cubicBezTo>
                  <a:cubicBezTo>
                    <a:pt x="19190" y="2800"/>
                    <a:pt x="19129" y="2680"/>
                    <a:pt x="19038" y="2680"/>
                  </a:cubicBezTo>
                  <a:cubicBezTo>
                    <a:pt x="18947" y="2600"/>
                    <a:pt x="18826" y="2640"/>
                    <a:pt x="18735" y="2600"/>
                  </a:cubicBezTo>
                  <a:cubicBezTo>
                    <a:pt x="18675" y="2560"/>
                    <a:pt x="18644" y="2440"/>
                    <a:pt x="18644" y="2360"/>
                  </a:cubicBezTo>
                  <a:cubicBezTo>
                    <a:pt x="18614" y="2320"/>
                    <a:pt x="18675" y="2280"/>
                    <a:pt x="18675" y="2240"/>
                  </a:cubicBezTo>
                  <a:cubicBezTo>
                    <a:pt x="18644" y="2200"/>
                    <a:pt x="18554" y="2240"/>
                    <a:pt x="18523" y="2160"/>
                  </a:cubicBezTo>
                  <a:cubicBezTo>
                    <a:pt x="18493" y="2000"/>
                    <a:pt x="18432" y="1880"/>
                    <a:pt x="18372" y="1720"/>
                  </a:cubicBezTo>
                  <a:cubicBezTo>
                    <a:pt x="18341" y="1680"/>
                    <a:pt x="18281" y="1640"/>
                    <a:pt x="18251" y="1560"/>
                  </a:cubicBezTo>
                  <a:cubicBezTo>
                    <a:pt x="18220" y="1520"/>
                    <a:pt x="18251" y="1440"/>
                    <a:pt x="18220" y="1400"/>
                  </a:cubicBezTo>
                  <a:cubicBezTo>
                    <a:pt x="18129" y="1240"/>
                    <a:pt x="18008" y="1120"/>
                    <a:pt x="17948" y="960"/>
                  </a:cubicBezTo>
                  <a:cubicBezTo>
                    <a:pt x="17917" y="920"/>
                    <a:pt x="17978" y="880"/>
                    <a:pt x="17978" y="840"/>
                  </a:cubicBezTo>
                  <a:cubicBezTo>
                    <a:pt x="17978" y="800"/>
                    <a:pt x="17917" y="800"/>
                    <a:pt x="17917" y="760"/>
                  </a:cubicBezTo>
                  <a:cubicBezTo>
                    <a:pt x="17857" y="680"/>
                    <a:pt x="17857" y="520"/>
                    <a:pt x="17796" y="440"/>
                  </a:cubicBezTo>
                  <a:cubicBezTo>
                    <a:pt x="17675" y="320"/>
                    <a:pt x="17524" y="200"/>
                    <a:pt x="17402" y="120"/>
                  </a:cubicBezTo>
                  <a:cubicBezTo>
                    <a:pt x="17372" y="120"/>
                    <a:pt x="17342" y="160"/>
                    <a:pt x="17281" y="160"/>
                  </a:cubicBezTo>
                  <a:cubicBezTo>
                    <a:pt x="17251" y="160"/>
                    <a:pt x="17190" y="160"/>
                    <a:pt x="17160" y="120"/>
                  </a:cubicBezTo>
                  <a:cubicBezTo>
                    <a:pt x="17039" y="80"/>
                    <a:pt x="16948" y="0"/>
                    <a:pt x="16827" y="0"/>
                  </a:cubicBezTo>
                  <a:cubicBezTo>
                    <a:pt x="16645" y="0"/>
                    <a:pt x="16463" y="40"/>
                    <a:pt x="16312" y="80"/>
                  </a:cubicBezTo>
                  <a:cubicBezTo>
                    <a:pt x="16221" y="120"/>
                    <a:pt x="16160" y="200"/>
                    <a:pt x="16100" y="240"/>
                  </a:cubicBezTo>
                  <a:cubicBezTo>
                    <a:pt x="16039" y="240"/>
                    <a:pt x="15948" y="160"/>
                    <a:pt x="15888" y="240"/>
                  </a:cubicBezTo>
                  <a:cubicBezTo>
                    <a:pt x="15797" y="280"/>
                    <a:pt x="15706" y="400"/>
                    <a:pt x="15676" y="560"/>
                  </a:cubicBezTo>
                  <a:cubicBezTo>
                    <a:pt x="15645" y="600"/>
                    <a:pt x="15706" y="680"/>
                    <a:pt x="15766" y="720"/>
                  </a:cubicBezTo>
                  <a:cubicBezTo>
                    <a:pt x="15827" y="720"/>
                    <a:pt x="15888" y="520"/>
                    <a:pt x="15948" y="600"/>
                  </a:cubicBezTo>
                  <a:cubicBezTo>
                    <a:pt x="16009" y="720"/>
                    <a:pt x="16009" y="920"/>
                    <a:pt x="15979" y="1080"/>
                  </a:cubicBezTo>
                  <a:cubicBezTo>
                    <a:pt x="15948" y="1240"/>
                    <a:pt x="15827" y="1280"/>
                    <a:pt x="15797" y="1400"/>
                  </a:cubicBezTo>
                  <a:cubicBezTo>
                    <a:pt x="15736" y="1600"/>
                    <a:pt x="15797" y="1760"/>
                    <a:pt x="15797" y="1920"/>
                  </a:cubicBezTo>
                  <a:cubicBezTo>
                    <a:pt x="15766" y="2040"/>
                    <a:pt x="15706" y="2120"/>
                    <a:pt x="15676" y="2200"/>
                  </a:cubicBezTo>
                  <a:cubicBezTo>
                    <a:pt x="15676" y="2240"/>
                    <a:pt x="15736" y="2320"/>
                    <a:pt x="15706" y="2360"/>
                  </a:cubicBezTo>
                  <a:cubicBezTo>
                    <a:pt x="15615" y="2480"/>
                    <a:pt x="15433" y="2560"/>
                    <a:pt x="15312" y="2680"/>
                  </a:cubicBezTo>
                  <a:cubicBezTo>
                    <a:pt x="15161" y="2640"/>
                    <a:pt x="14979" y="2600"/>
                    <a:pt x="14827" y="2520"/>
                  </a:cubicBezTo>
                  <a:cubicBezTo>
                    <a:pt x="14797" y="2680"/>
                    <a:pt x="14706" y="2840"/>
                    <a:pt x="14676" y="3040"/>
                  </a:cubicBezTo>
                  <a:cubicBezTo>
                    <a:pt x="14646" y="3160"/>
                    <a:pt x="14676" y="3280"/>
                    <a:pt x="14676" y="3400"/>
                  </a:cubicBezTo>
                  <a:cubicBezTo>
                    <a:pt x="14676" y="3480"/>
                    <a:pt x="14706" y="3600"/>
                    <a:pt x="14676" y="3680"/>
                  </a:cubicBezTo>
                  <a:cubicBezTo>
                    <a:pt x="14676" y="3720"/>
                    <a:pt x="14615" y="3720"/>
                    <a:pt x="14615" y="3760"/>
                  </a:cubicBezTo>
                  <a:cubicBezTo>
                    <a:pt x="14615" y="3800"/>
                    <a:pt x="14615" y="3880"/>
                    <a:pt x="14646" y="3920"/>
                  </a:cubicBezTo>
                  <a:cubicBezTo>
                    <a:pt x="14676" y="4000"/>
                    <a:pt x="14736" y="4000"/>
                    <a:pt x="14797" y="4000"/>
                  </a:cubicBezTo>
                  <a:cubicBezTo>
                    <a:pt x="14888" y="4000"/>
                    <a:pt x="14979" y="3840"/>
                    <a:pt x="15100" y="3840"/>
                  </a:cubicBezTo>
                  <a:cubicBezTo>
                    <a:pt x="15191" y="3880"/>
                    <a:pt x="15191" y="4080"/>
                    <a:pt x="15282" y="4080"/>
                  </a:cubicBezTo>
                  <a:cubicBezTo>
                    <a:pt x="15342" y="4080"/>
                    <a:pt x="15373" y="3920"/>
                    <a:pt x="15433" y="3840"/>
                  </a:cubicBezTo>
                  <a:cubicBezTo>
                    <a:pt x="15433" y="3800"/>
                    <a:pt x="15403" y="3720"/>
                    <a:pt x="15433" y="3720"/>
                  </a:cubicBezTo>
                  <a:cubicBezTo>
                    <a:pt x="15554" y="3720"/>
                    <a:pt x="15676" y="3760"/>
                    <a:pt x="15797" y="3840"/>
                  </a:cubicBezTo>
                  <a:cubicBezTo>
                    <a:pt x="15857" y="4000"/>
                    <a:pt x="16039" y="4160"/>
                    <a:pt x="16130" y="4280"/>
                  </a:cubicBezTo>
                  <a:cubicBezTo>
                    <a:pt x="16221" y="4400"/>
                    <a:pt x="16312" y="4480"/>
                    <a:pt x="16342" y="4640"/>
                  </a:cubicBezTo>
                  <a:cubicBezTo>
                    <a:pt x="16312" y="4680"/>
                    <a:pt x="16251" y="4800"/>
                    <a:pt x="16221" y="4840"/>
                  </a:cubicBezTo>
                  <a:cubicBezTo>
                    <a:pt x="16130" y="4880"/>
                    <a:pt x="16069" y="4720"/>
                    <a:pt x="15979" y="4720"/>
                  </a:cubicBezTo>
                  <a:cubicBezTo>
                    <a:pt x="15888" y="4720"/>
                    <a:pt x="15797" y="4720"/>
                    <a:pt x="15736" y="4760"/>
                  </a:cubicBezTo>
                  <a:cubicBezTo>
                    <a:pt x="15676" y="4800"/>
                    <a:pt x="15645" y="4880"/>
                    <a:pt x="15615" y="4920"/>
                  </a:cubicBezTo>
                  <a:cubicBezTo>
                    <a:pt x="15554" y="4920"/>
                    <a:pt x="15524" y="4800"/>
                    <a:pt x="15494" y="4840"/>
                  </a:cubicBezTo>
                  <a:cubicBezTo>
                    <a:pt x="15464" y="4880"/>
                    <a:pt x="15524" y="5040"/>
                    <a:pt x="15464" y="5080"/>
                  </a:cubicBezTo>
                  <a:cubicBezTo>
                    <a:pt x="15403" y="5120"/>
                    <a:pt x="15373" y="4960"/>
                    <a:pt x="15312" y="4960"/>
                  </a:cubicBezTo>
                  <a:cubicBezTo>
                    <a:pt x="15221" y="5040"/>
                    <a:pt x="15130" y="5120"/>
                    <a:pt x="15100" y="5240"/>
                  </a:cubicBezTo>
                  <a:cubicBezTo>
                    <a:pt x="15070" y="5280"/>
                    <a:pt x="15130" y="5360"/>
                    <a:pt x="15100" y="5400"/>
                  </a:cubicBezTo>
                  <a:cubicBezTo>
                    <a:pt x="15039" y="5520"/>
                    <a:pt x="14979" y="5600"/>
                    <a:pt x="14888" y="5640"/>
                  </a:cubicBezTo>
                  <a:cubicBezTo>
                    <a:pt x="14797" y="5680"/>
                    <a:pt x="14706" y="5560"/>
                    <a:pt x="14615" y="5600"/>
                  </a:cubicBezTo>
                  <a:cubicBezTo>
                    <a:pt x="14524" y="5680"/>
                    <a:pt x="14524" y="5880"/>
                    <a:pt x="14433" y="5960"/>
                  </a:cubicBezTo>
                  <a:cubicBezTo>
                    <a:pt x="14343" y="6040"/>
                    <a:pt x="14221" y="6120"/>
                    <a:pt x="14131" y="6080"/>
                  </a:cubicBezTo>
                  <a:cubicBezTo>
                    <a:pt x="14040" y="6080"/>
                    <a:pt x="13979" y="5920"/>
                    <a:pt x="13858" y="5880"/>
                  </a:cubicBezTo>
                  <a:cubicBezTo>
                    <a:pt x="13797" y="5840"/>
                    <a:pt x="13676" y="5840"/>
                    <a:pt x="13616" y="5880"/>
                  </a:cubicBezTo>
                  <a:cubicBezTo>
                    <a:pt x="13555" y="5960"/>
                    <a:pt x="13525" y="6080"/>
                    <a:pt x="13525" y="6200"/>
                  </a:cubicBezTo>
                  <a:cubicBezTo>
                    <a:pt x="13525" y="6280"/>
                    <a:pt x="13555" y="6400"/>
                    <a:pt x="13616" y="6480"/>
                  </a:cubicBezTo>
                  <a:cubicBezTo>
                    <a:pt x="13646" y="6520"/>
                    <a:pt x="13767" y="6480"/>
                    <a:pt x="13737" y="6560"/>
                  </a:cubicBezTo>
                  <a:cubicBezTo>
                    <a:pt x="13706" y="6760"/>
                    <a:pt x="13555" y="6840"/>
                    <a:pt x="13464" y="7040"/>
                  </a:cubicBezTo>
                  <a:cubicBezTo>
                    <a:pt x="13403" y="7160"/>
                    <a:pt x="13373" y="7280"/>
                    <a:pt x="13282" y="7400"/>
                  </a:cubicBezTo>
                  <a:cubicBezTo>
                    <a:pt x="13161" y="7520"/>
                    <a:pt x="13040" y="7680"/>
                    <a:pt x="12888" y="7680"/>
                  </a:cubicBezTo>
                  <a:cubicBezTo>
                    <a:pt x="12798" y="7720"/>
                    <a:pt x="12707" y="7600"/>
                    <a:pt x="12586" y="7600"/>
                  </a:cubicBezTo>
                  <a:cubicBezTo>
                    <a:pt x="12373" y="7560"/>
                    <a:pt x="12161" y="7560"/>
                    <a:pt x="11980" y="7640"/>
                  </a:cubicBezTo>
                  <a:cubicBezTo>
                    <a:pt x="11768" y="7760"/>
                    <a:pt x="11646" y="8080"/>
                    <a:pt x="11434" y="8160"/>
                  </a:cubicBezTo>
                  <a:cubicBezTo>
                    <a:pt x="11343" y="8200"/>
                    <a:pt x="11253" y="8080"/>
                    <a:pt x="11162" y="8040"/>
                  </a:cubicBezTo>
                  <a:cubicBezTo>
                    <a:pt x="11101" y="7960"/>
                    <a:pt x="10980" y="8040"/>
                    <a:pt x="10889" y="8000"/>
                  </a:cubicBezTo>
                  <a:cubicBezTo>
                    <a:pt x="10677" y="7920"/>
                    <a:pt x="10465" y="7840"/>
                    <a:pt x="10283" y="7720"/>
                  </a:cubicBezTo>
                  <a:cubicBezTo>
                    <a:pt x="10223" y="7680"/>
                    <a:pt x="10192" y="7520"/>
                    <a:pt x="10132" y="7520"/>
                  </a:cubicBezTo>
                  <a:cubicBezTo>
                    <a:pt x="9950" y="7440"/>
                    <a:pt x="9738" y="7400"/>
                    <a:pt x="9526" y="7400"/>
                  </a:cubicBezTo>
                  <a:cubicBezTo>
                    <a:pt x="9405" y="7400"/>
                    <a:pt x="9314" y="7520"/>
                    <a:pt x="9193" y="7520"/>
                  </a:cubicBezTo>
                  <a:cubicBezTo>
                    <a:pt x="9011" y="7520"/>
                    <a:pt x="8859" y="7440"/>
                    <a:pt x="8708" y="7400"/>
                  </a:cubicBezTo>
                  <a:cubicBezTo>
                    <a:pt x="8617" y="7400"/>
                    <a:pt x="8556" y="7480"/>
                    <a:pt x="8465" y="7480"/>
                  </a:cubicBezTo>
                  <a:cubicBezTo>
                    <a:pt x="8375" y="7480"/>
                    <a:pt x="8253" y="7480"/>
                    <a:pt x="8163" y="7440"/>
                  </a:cubicBezTo>
                  <a:cubicBezTo>
                    <a:pt x="8102" y="7440"/>
                    <a:pt x="8132" y="7320"/>
                    <a:pt x="8072" y="7280"/>
                  </a:cubicBezTo>
                  <a:cubicBezTo>
                    <a:pt x="8041" y="7240"/>
                    <a:pt x="7981" y="7200"/>
                    <a:pt x="7950" y="7160"/>
                  </a:cubicBezTo>
                  <a:cubicBezTo>
                    <a:pt x="7890" y="7000"/>
                    <a:pt x="7890" y="6800"/>
                    <a:pt x="7799" y="6640"/>
                  </a:cubicBezTo>
                  <a:cubicBezTo>
                    <a:pt x="7738" y="6560"/>
                    <a:pt x="7648" y="6640"/>
                    <a:pt x="7617" y="6560"/>
                  </a:cubicBezTo>
                  <a:cubicBezTo>
                    <a:pt x="7587" y="6520"/>
                    <a:pt x="7648" y="6440"/>
                    <a:pt x="7617" y="6400"/>
                  </a:cubicBezTo>
                  <a:cubicBezTo>
                    <a:pt x="7557" y="6360"/>
                    <a:pt x="7466" y="6440"/>
                    <a:pt x="7375" y="6400"/>
                  </a:cubicBezTo>
                  <a:cubicBezTo>
                    <a:pt x="7254" y="6320"/>
                    <a:pt x="7163" y="6200"/>
                    <a:pt x="7042" y="6120"/>
                  </a:cubicBezTo>
                  <a:cubicBezTo>
                    <a:pt x="6920" y="6000"/>
                    <a:pt x="6830" y="5880"/>
                    <a:pt x="6678" y="5880"/>
                  </a:cubicBezTo>
                  <a:cubicBezTo>
                    <a:pt x="6557" y="5840"/>
                    <a:pt x="6405" y="5960"/>
                    <a:pt x="6284" y="5960"/>
                  </a:cubicBezTo>
                  <a:cubicBezTo>
                    <a:pt x="6193" y="5960"/>
                    <a:pt x="6102" y="5880"/>
                    <a:pt x="6042" y="5840"/>
                  </a:cubicBezTo>
                  <a:cubicBezTo>
                    <a:pt x="5951" y="5840"/>
                    <a:pt x="5890" y="5800"/>
                    <a:pt x="5830" y="5760"/>
                  </a:cubicBezTo>
                  <a:cubicBezTo>
                    <a:pt x="5800" y="5720"/>
                    <a:pt x="5800" y="5640"/>
                    <a:pt x="5800" y="5600"/>
                  </a:cubicBezTo>
                  <a:cubicBezTo>
                    <a:pt x="5800" y="5400"/>
                    <a:pt x="5860" y="5200"/>
                    <a:pt x="5800" y="5000"/>
                  </a:cubicBezTo>
                  <a:cubicBezTo>
                    <a:pt x="5800" y="4920"/>
                    <a:pt x="5830" y="4880"/>
                    <a:pt x="5830" y="4800"/>
                  </a:cubicBezTo>
                  <a:cubicBezTo>
                    <a:pt x="5830" y="4720"/>
                    <a:pt x="5860" y="4640"/>
                    <a:pt x="5830" y="4560"/>
                  </a:cubicBezTo>
                  <a:cubicBezTo>
                    <a:pt x="5800" y="4480"/>
                    <a:pt x="5678" y="4560"/>
                    <a:pt x="5648" y="4480"/>
                  </a:cubicBezTo>
                  <a:cubicBezTo>
                    <a:pt x="5618" y="4400"/>
                    <a:pt x="5618" y="4240"/>
                    <a:pt x="5587" y="4120"/>
                  </a:cubicBezTo>
                  <a:cubicBezTo>
                    <a:pt x="5527" y="4040"/>
                    <a:pt x="5436" y="3960"/>
                    <a:pt x="5375" y="3920"/>
                  </a:cubicBezTo>
                  <a:cubicBezTo>
                    <a:pt x="5315" y="3880"/>
                    <a:pt x="5224" y="3960"/>
                    <a:pt x="5194" y="3920"/>
                  </a:cubicBezTo>
                  <a:cubicBezTo>
                    <a:pt x="5133" y="3920"/>
                    <a:pt x="5163" y="3800"/>
                    <a:pt x="5133" y="3800"/>
                  </a:cubicBezTo>
                  <a:cubicBezTo>
                    <a:pt x="5072" y="3800"/>
                    <a:pt x="5042" y="3920"/>
                    <a:pt x="4982" y="3880"/>
                  </a:cubicBezTo>
                  <a:cubicBezTo>
                    <a:pt x="4891" y="3880"/>
                    <a:pt x="4860" y="3760"/>
                    <a:pt x="4800" y="3680"/>
                  </a:cubicBezTo>
                  <a:cubicBezTo>
                    <a:pt x="4739" y="3640"/>
                    <a:pt x="4679" y="3600"/>
                    <a:pt x="4618" y="3520"/>
                  </a:cubicBezTo>
                  <a:cubicBezTo>
                    <a:pt x="4588" y="3440"/>
                    <a:pt x="4527" y="3360"/>
                    <a:pt x="4497" y="3280"/>
                  </a:cubicBezTo>
                  <a:cubicBezTo>
                    <a:pt x="4467" y="3280"/>
                    <a:pt x="4436" y="3240"/>
                    <a:pt x="4436" y="3200"/>
                  </a:cubicBezTo>
                  <a:cubicBezTo>
                    <a:pt x="4436" y="3120"/>
                    <a:pt x="4467" y="3080"/>
                    <a:pt x="4467" y="3000"/>
                  </a:cubicBezTo>
                  <a:cubicBezTo>
                    <a:pt x="4376" y="3000"/>
                    <a:pt x="4285" y="3000"/>
                    <a:pt x="4224" y="3000"/>
                  </a:cubicBezTo>
                  <a:cubicBezTo>
                    <a:pt x="4164" y="3040"/>
                    <a:pt x="4103" y="3040"/>
                    <a:pt x="4073" y="3120"/>
                  </a:cubicBezTo>
                  <a:cubicBezTo>
                    <a:pt x="4042" y="3200"/>
                    <a:pt x="4073" y="3240"/>
                    <a:pt x="4073" y="3320"/>
                  </a:cubicBezTo>
                  <a:cubicBezTo>
                    <a:pt x="4073" y="3400"/>
                    <a:pt x="4103" y="3480"/>
                    <a:pt x="4042" y="3520"/>
                  </a:cubicBezTo>
                  <a:cubicBezTo>
                    <a:pt x="3982" y="3560"/>
                    <a:pt x="3830" y="3440"/>
                    <a:pt x="3770" y="3520"/>
                  </a:cubicBezTo>
                  <a:cubicBezTo>
                    <a:pt x="3709" y="3640"/>
                    <a:pt x="3709" y="3840"/>
                    <a:pt x="3740" y="3960"/>
                  </a:cubicBezTo>
                  <a:cubicBezTo>
                    <a:pt x="3740" y="4120"/>
                    <a:pt x="3830" y="4240"/>
                    <a:pt x="3830" y="4400"/>
                  </a:cubicBezTo>
                  <a:cubicBezTo>
                    <a:pt x="3800" y="4480"/>
                    <a:pt x="3740" y="4480"/>
                    <a:pt x="3679" y="4520"/>
                  </a:cubicBezTo>
                  <a:cubicBezTo>
                    <a:pt x="3558" y="4560"/>
                    <a:pt x="3406" y="4600"/>
                    <a:pt x="3285" y="4560"/>
                  </a:cubicBezTo>
                  <a:cubicBezTo>
                    <a:pt x="3164" y="4560"/>
                    <a:pt x="3012" y="4360"/>
                    <a:pt x="2891" y="4440"/>
                  </a:cubicBezTo>
                  <a:cubicBezTo>
                    <a:pt x="2770" y="4520"/>
                    <a:pt x="2800" y="4760"/>
                    <a:pt x="2800" y="4920"/>
                  </a:cubicBezTo>
                  <a:cubicBezTo>
                    <a:pt x="2770" y="5120"/>
                    <a:pt x="2740" y="5320"/>
                    <a:pt x="2770" y="5520"/>
                  </a:cubicBezTo>
                  <a:cubicBezTo>
                    <a:pt x="2770" y="5640"/>
                    <a:pt x="2861" y="5680"/>
                    <a:pt x="2861" y="5760"/>
                  </a:cubicBezTo>
                  <a:cubicBezTo>
                    <a:pt x="2831" y="5800"/>
                    <a:pt x="2770" y="5800"/>
                    <a:pt x="2740" y="5800"/>
                  </a:cubicBezTo>
                  <a:cubicBezTo>
                    <a:pt x="2679" y="5760"/>
                    <a:pt x="2619" y="5680"/>
                    <a:pt x="2528" y="5680"/>
                  </a:cubicBezTo>
                  <a:cubicBezTo>
                    <a:pt x="2437" y="5680"/>
                    <a:pt x="2376" y="5800"/>
                    <a:pt x="2285" y="5800"/>
                  </a:cubicBezTo>
                  <a:cubicBezTo>
                    <a:pt x="2164" y="5840"/>
                    <a:pt x="2043" y="5840"/>
                    <a:pt x="1952" y="5880"/>
                  </a:cubicBezTo>
                  <a:cubicBezTo>
                    <a:pt x="1922" y="5880"/>
                    <a:pt x="1831" y="5920"/>
                    <a:pt x="1861" y="5960"/>
                  </a:cubicBezTo>
                  <a:cubicBezTo>
                    <a:pt x="1922" y="6040"/>
                    <a:pt x="2013" y="5960"/>
                    <a:pt x="2043" y="6040"/>
                  </a:cubicBezTo>
                  <a:cubicBezTo>
                    <a:pt x="2073" y="6040"/>
                    <a:pt x="2043" y="6120"/>
                    <a:pt x="2043" y="6160"/>
                  </a:cubicBezTo>
                  <a:cubicBezTo>
                    <a:pt x="2043" y="6280"/>
                    <a:pt x="2043" y="6440"/>
                    <a:pt x="2073" y="6560"/>
                  </a:cubicBezTo>
                  <a:cubicBezTo>
                    <a:pt x="2134" y="6760"/>
                    <a:pt x="2255" y="6880"/>
                    <a:pt x="2285" y="7080"/>
                  </a:cubicBezTo>
                  <a:cubicBezTo>
                    <a:pt x="2285" y="7200"/>
                    <a:pt x="2164" y="7280"/>
                    <a:pt x="2134" y="7360"/>
                  </a:cubicBezTo>
                  <a:cubicBezTo>
                    <a:pt x="2134" y="7440"/>
                    <a:pt x="2134" y="7560"/>
                    <a:pt x="2164" y="7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4" name="Google Shape;1154;p26"/>
            <p:cNvSpPr/>
            <p:nvPr/>
          </p:nvSpPr>
          <p:spPr>
            <a:xfrm>
              <a:off x="8769953" y="1966902"/>
              <a:ext cx="1147253" cy="534637"/>
            </a:xfrm>
            <a:custGeom>
              <a:rect b="b" l="l" r="r" t="t"/>
              <a:pathLst>
                <a:path extrusionOk="0" h="21401" w="21600">
                  <a:moveTo>
                    <a:pt x="18852" y="4916"/>
                  </a:moveTo>
                  <a:cubicBezTo>
                    <a:pt x="18797" y="4916"/>
                    <a:pt x="18742" y="4682"/>
                    <a:pt x="18632" y="4682"/>
                  </a:cubicBezTo>
                  <a:cubicBezTo>
                    <a:pt x="18522" y="4682"/>
                    <a:pt x="18357" y="4799"/>
                    <a:pt x="18247" y="4799"/>
                  </a:cubicBezTo>
                  <a:cubicBezTo>
                    <a:pt x="18082" y="4799"/>
                    <a:pt x="17973" y="4682"/>
                    <a:pt x="17863" y="4565"/>
                  </a:cubicBezTo>
                  <a:cubicBezTo>
                    <a:pt x="17698" y="4449"/>
                    <a:pt x="17588" y="4098"/>
                    <a:pt x="17423" y="4098"/>
                  </a:cubicBezTo>
                  <a:cubicBezTo>
                    <a:pt x="17313" y="3981"/>
                    <a:pt x="17148" y="4215"/>
                    <a:pt x="17038" y="4332"/>
                  </a:cubicBezTo>
                  <a:cubicBezTo>
                    <a:pt x="16873" y="4449"/>
                    <a:pt x="16708" y="4565"/>
                    <a:pt x="16544" y="4799"/>
                  </a:cubicBezTo>
                  <a:cubicBezTo>
                    <a:pt x="16489" y="4916"/>
                    <a:pt x="16434" y="5032"/>
                    <a:pt x="16324" y="5266"/>
                  </a:cubicBezTo>
                  <a:cubicBezTo>
                    <a:pt x="16214" y="5383"/>
                    <a:pt x="16104" y="5616"/>
                    <a:pt x="15994" y="5616"/>
                  </a:cubicBezTo>
                  <a:cubicBezTo>
                    <a:pt x="15774" y="5733"/>
                    <a:pt x="15554" y="5616"/>
                    <a:pt x="15334" y="5733"/>
                  </a:cubicBezTo>
                  <a:cubicBezTo>
                    <a:pt x="15224" y="5733"/>
                    <a:pt x="15169" y="6083"/>
                    <a:pt x="15005" y="6200"/>
                  </a:cubicBezTo>
                  <a:cubicBezTo>
                    <a:pt x="14895" y="6317"/>
                    <a:pt x="14785" y="6083"/>
                    <a:pt x="14730" y="6083"/>
                  </a:cubicBezTo>
                  <a:cubicBezTo>
                    <a:pt x="14290" y="5966"/>
                    <a:pt x="13905" y="6200"/>
                    <a:pt x="13521" y="5966"/>
                  </a:cubicBezTo>
                  <a:cubicBezTo>
                    <a:pt x="13356" y="5850"/>
                    <a:pt x="13246" y="5616"/>
                    <a:pt x="13191" y="5266"/>
                  </a:cubicBezTo>
                  <a:cubicBezTo>
                    <a:pt x="13136" y="5149"/>
                    <a:pt x="13246" y="4799"/>
                    <a:pt x="13191" y="4565"/>
                  </a:cubicBezTo>
                  <a:cubicBezTo>
                    <a:pt x="13026" y="4332"/>
                    <a:pt x="12806" y="4449"/>
                    <a:pt x="12641" y="4332"/>
                  </a:cubicBezTo>
                  <a:cubicBezTo>
                    <a:pt x="12476" y="4215"/>
                    <a:pt x="12311" y="3981"/>
                    <a:pt x="12147" y="3981"/>
                  </a:cubicBezTo>
                  <a:cubicBezTo>
                    <a:pt x="11872" y="3865"/>
                    <a:pt x="11542" y="3981"/>
                    <a:pt x="11212" y="3981"/>
                  </a:cubicBezTo>
                  <a:cubicBezTo>
                    <a:pt x="11157" y="3981"/>
                    <a:pt x="11157" y="4098"/>
                    <a:pt x="11102" y="4098"/>
                  </a:cubicBezTo>
                  <a:cubicBezTo>
                    <a:pt x="10827" y="4215"/>
                    <a:pt x="10608" y="4215"/>
                    <a:pt x="10333" y="4215"/>
                  </a:cubicBezTo>
                  <a:cubicBezTo>
                    <a:pt x="10223" y="4215"/>
                    <a:pt x="10113" y="4215"/>
                    <a:pt x="10003" y="4098"/>
                  </a:cubicBezTo>
                  <a:cubicBezTo>
                    <a:pt x="9948" y="4098"/>
                    <a:pt x="10003" y="3865"/>
                    <a:pt x="10003" y="3865"/>
                  </a:cubicBezTo>
                  <a:cubicBezTo>
                    <a:pt x="9893" y="3865"/>
                    <a:pt x="9783" y="4215"/>
                    <a:pt x="9673" y="4098"/>
                  </a:cubicBezTo>
                  <a:cubicBezTo>
                    <a:pt x="9508" y="3981"/>
                    <a:pt x="9344" y="3631"/>
                    <a:pt x="9234" y="3281"/>
                  </a:cubicBezTo>
                  <a:cubicBezTo>
                    <a:pt x="9124" y="2931"/>
                    <a:pt x="9234" y="2347"/>
                    <a:pt x="9179" y="1997"/>
                  </a:cubicBezTo>
                  <a:cubicBezTo>
                    <a:pt x="9124" y="1646"/>
                    <a:pt x="8959" y="1413"/>
                    <a:pt x="8794" y="1296"/>
                  </a:cubicBezTo>
                  <a:cubicBezTo>
                    <a:pt x="8684" y="1063"/>
                    <a:pt x="8464" y="1296"/>
                    <a:pt x="8299" y="1179"/>
                  </a:cubicBezTo>
                  <a:cubicBezTo>
                    <a:pt x="8189" y="1063"/>
                    <a:pt x="8079" y="596"/>
                    <a:pt x="7915" y="596"/>
                  </a:cubicBezTo>
                  <a:cubicBezTo>
                    <a:pt x="7695" y="479"/>
                    <a:pt x="7475" y="946"/>
                    <a:pt x="7255" y="829"/>
                  </a:cubicBezTo>
                  <a:cubicBezTo>
                    <a:pt x="7035" y="712"/>
                    <a:pt x="6870" y="-105"/>
                    <a:pt x="6650" y="12"/>
                  </a:cubicBezTo>
                  <a:cubicBezTo>
                    <a:pt x="6485" y="129"/>
                    <a:pt x="6595" y="829"/>
                    <a:pt x="6540" y="1179"/>
                  </a:cubicBezTo>
                  <a:cubicBezTo>
                    <a:pt x="6485" y="1296"/>
                    <a:pt x="6376" y="1179"/>
                    <a:pt x="6376" y="1296"/>
                  </a:cubicBezTo>
                  <a:cubicBezTo>
                    <a:pt x="6321" y="1530"/>
                    <a:pt x="6266" y="1880"/>
                    <a:pt x="6266" y="2230"/>
                  </a:cubicBezTo>
                  <a:cubicBezTo>
                    <a:pt x="6321" y="2464"/>
                    <a:pt x="6376" y="2814"/>
                    <a:pt x="6431" y="3164"/>
                  </a:cubicBezTo>
                  <a:cubicBezTo>
                    <a:pt x="6485" y="3398"/>
                    <a:pt x="6650" y="3514"/>
                    <a:pt x="6650" y="3865"/>
                  </a:cubicBezTo>
                  <a:cubicBezTo>
                    <a:pt x="6705" y="4098"/>
                    <a:pt x="6595" y="4449"/>
                    <a:pt x="6485" y="4565"/>
                  </a:cubicBezTo>
                  <a:cubicBezTo>
                    <a:pt x="6431" y="4799"/>
                    <a:pt x="6321" y="4916"/>
                    <a:pt x="6211" y="4916"/>
                  </a:cubicBezTo>
                  <a:cubicBezTo>
                    <a:pt x="6101" y="4916"/>
                    <a:pt x="5991" y="4799"/>
                    <a:pt x="5881" y="4682"/>
                  </a:cubicBezTo>
                  <a:cubicBezTo>
                    <a:pt x="5661" y="4682"/>
                    <a:pt x="5496" y="4682"/>
                    <a:pt x="5276" y="4682"/>
                  </a:cubicBezTo>
                  <a:cubicBezTo>
                    <a:pt x="5166" y="4682"/>
                    <a:pt x="5002" y="4799"/>
                    <a:pt x="4837" y="4799"/>
                  </a:cubicBezTo>
                  <a:cubicBezTo>
                    <a:pt x="4672" y="4682"/>
                    <a:pt x="4452" y="4565"/>
                    <a:pt x="4287" y="4332"/>
                  </a:cubicBezTo>
                  <a:cubicBezTo>
                    <a:pt x="4177" y="4215"/>
                    <a:pt x="4122" y="3981"/>
                    <a:pt x="4067" y="3748"/>
                  </a:cubicBezTo>
                  <a:cubicBezTo>
                    <a:pt x="4067" y="3631"/>
                    <a:pt x="4122" y="3398"/>
                    <a:pt x="4067" y="3398"/>
                  </a:cubicBezTo>
                  <a:cubicBezTo>
                    <a:pt x="3792" y="3164"/>
                    <a:pt x="3518" y="3281"/>
                    <a:pt x="3298" y="3164"/>
                  </a:cubicBezTo>
                  <a:cubicBezTo>
                    <a:pt x="3188" y="3164"/>
                    <a:pt x="3188" y="2931"/>
                    <a:pt x="3078" y="2814"/>
                  </a:cubicBezTo>
                  <a:cubicBezTo>
                    <a:pt x="3023" y="2814"/>
                    <a:pt x="2968" y="3047"/>
                    <a:pt x="2913" y="3047"/>
                  </a:cubicBezTo>
                  <a:cubicBezTo>
                    <a:pt x="2858" y="3047"/>
                    <a:pt x="2803" y="2931"/>
                    <a:pt x="2748" y="2931"/>
                  </a:cubicBezTo>
                  <a:cubicBezTo>
                    <a:pt x="2693" y="2931"/>
                    <a:pt x="2638" y="3164"/>
                    <a:pt x="2583" y="3164"/>
                  </a:cubicBezTo>
                  <a:cubicBezTo>
                    <a:pt x="2473" y="3281"/>
                    <a:pt x="2363" y="3047"/>
                    <a:pt x="2308" y="3164"/>
                  </a:cubicBezTo>
                  <a:cubicBezTo>
                    <a:pt x="2198" y="3281"/>
                    <a:pt x="2198" y="3514"/>
                    <a:pt x="2144" y="3631"/>
                  </a:cubicBezTo>
                  <a:cubicBezTo>
                    <a:pt x="2034" y="3748"/>
                    <a:pt x="1924" y="3514"/>
                    <a:pt x="1814" y="3631"/>
                  </a:cubicBezTo>
                  <a:cubicBezTo>
                    <a:pt x="1649" y="3865"/>
                    <a:pt x="1484" y="4215"/>
                    <a:pt x="1319" y="4565"/>
                  </a:cubicBezTo>
                  <a:cubicBezTo>
                    <a:pt x="1209" y="4799"/>
                    <a:pt x="1099" y="5149"/>
                    <a:pt x="989" y="5266"/>
                  </a:cubicBezTo>
                  <a:cubicBezTo>
                    <a:pt x="824" y="5499"/>
                    <a:pt x="605" y="5383"/>
                    <a:pt x="440" y="5616"/>
                  </a:cubicBezTo>
                  <a:cubicBezTo>
                    <a:pt x="330" y="5733"/>
                    <a:pt x="165" y="6083"/>
                    <a:pt x="55" y="6317"/>
                  </a:cubicBezTo>
                  <a:cubicBezTo>
                    <a:pt x="55" y="6550"/>
                    <a:pt x="0" y="6667"/>
                    <a:pt x="0" y="6900"/>
                  </a:cubicBezTo>
                  <a:cubicBezTo>
                    <a:pt x="0" y="7017"/>
                    <a:pt x="55" y="7134"/>
                    <a:pt x="110" y="7134"/>
                  </a:cubicBezTo>
                  <a:cubicBezTo>
                    <a:pt x="165" y="7367"/>
                    <a:pt x="275" y="7601"/>
                    <a:pt x="330" y="7834"/>
                  </a:cubicBezTo>
                  <a:cubicBezTo>
                    <a:pt x="440" y="8068"/>
                    <a:pt x="550" y="8185"/>
                    <a:pt x="660" y="8301"/>
                  </a:cubicBezTo>
                  <a:cubicBezTo>
                    <a:pt x="769" y="8535"/>
                    <a:pt x="824" y="8885"/>
                    <a:pt x="989" y="8885"/>
                  </a:cubicBezTo>
                  <a:cubicBezTo>
                    <a:pt x="1099" y="9002"/>
                    <a:pt x="1154" y="8652"/>
                    <a:pt x="1264" y="8652"/>
                  </a:cubicBezTo>
                  <a:cubicBezTo>
                    <a:pt x="1319" y="8652"/>
                    <a:pt x="1264" y="9002"/>
                    <a:pt x="1374" y="9002"/>
                  </a:cubicBezTo>
                  <a:cubicBezTo>
                    <a:pt x="1429" y="9119"/>
                    <a:pt x="1594" y="8885"/>
                    <a:pt x="1704" y="9002"/>
                  </a:cubicBezTo>
                  <a:cubicBezTo>
                    <a:pt x="1814" y="9119"/>
                    <a:pt x="1979" y="9352"/>
                    <a:pt x="2089" y="9586"/>
                  </a:cubicBezTo>
                  <a:cubicBezTo>
                    <a:pt x="2144" y="9936"/>
                    <a:pt x="2144" y="10403"/>
                    <a:pt x="2198" y="10637"/>
                  </a:cubicBezTo>
                  <a:cubicBezTo>
                    <a:pt x="2253" y="10870"/>
                    <a:pt x="2473" y="10637"/>
                    <a:pt x="2528" y="10870"/>
                  </a:cubicBezTo>
                  <a:cubicBezTo>
                    <a:pt x="2583" y="11104"/>
                    <a:pt x="2528" y="11337"/>
                    <a:pt x="2528" y="11571"/>
                  </a:cubicBezTo>
                  <a:cubicBezTo>
                    <a:pt x="2528" y="11804"/>
                    <a:pt x="2473" y="11921"/>
                    <a:pt x="2473" y="12154"/>
                  </a:cubicBezTo>
                  <a:cubicBezTo>
                    <a:pt x="2583" y="12738"/>
                    <a:pt x="2473" y="13322"/>
                    <a:pt x="2473" y="13906"/>
                  </a:cubicBezTo>
                  <a:cubicBezTo>
                    <a:pt x="2473" y="14023"/>
                    <a:pt x="2473" y="14256"/>
                    <a:pt x="2528" y="14373"/>
                  </a:cubicBezTo>
                  <a:cubicBezTo>
                    <a:pt x="2638" y="14490"/>
                    <a:pt x="2748" y="14606"/>
                    <a:pt x="2913" y="14606"/>
                  </a:cubicBezTo>
                  <a:cubicBezTo>
                    <a:pt x="3023" y="14723"/>
                    <a:pt x="3188" y="14957"/>
                    <a:pt x="3353" y="14957"/>
                  </a:cubicBezTo>
                  <a:cubicBezTo>
                    <a:pt x="3573" y="14957"/>
                    <a:pt x="3847" y="14606"/>
                    <a:pt x="4067" y="14723"/>
                  </a:cubicBezTo>
                  <a:cubicBezTo>
                    <a:pt x="4342" y="14723"/>
                    <a:pt x="4507" y="15073"/>
                    <a:pt x="4727" y="15424"/>
                  </a:cubicBezTo>
                  <a:cubicBezTo>
                    <a:pt x="4947" y="15657"/>
                    <a:pt x="5111" y="16007"/>
                    <a:pt x="5331" y="16241"/>
                  </a:cubicBezTo>
                  <a:cubicBezTo>
                    <a:pt x="5496" y="16358"/>
                    <a:pt x="5661" y="16124"/>
                    <a:pt x="5771" y="16241"/>
                  </a:cubicBezTo>
                  <a:cubicBezTo>
                    <a:pt x="5826" y="16358"/>
                    <a:pt x="5716" y="16591"/>
                    <a:pt x="5771" y="16708"/>
                  </a:cubicBezTo>
                  <a:cubicBezTo>
                    <a:pt x="5826" y="16941"/>
                    <a:pt x="5991" y="16708"/>
                    <a:pt x="6101" y="16941"/>
                  </a:cubicBezTo>
                  <a:cubicBezTo>
                    <a:pt x="6266" y="17409"/>
                    <a:pt x="6266" y="17992"/>
                    <a:pt x="6376" y="18459"/>
                  </a:cubicBezTo>
                  <a:cubicBezTo>
                    <a:pt x="6431" y="18576"/>
                    <a:pt x="6540" y="18693"/>
                    <a:pt x="6595" y="18810"/>
                  </a:cubicBezTo>
                  <a:cubicBezTo>
                    <a:pt x="6705" y="18926"/>
                    <a:pt x="6650" y="19277"/>
                    <a:pt x="6760" y="19277"/>
                  </a:cubicBezTo>
                  <a:cubicBezTo>
                    <a:pt x="6925" y="19393"/>
                    <a:pt x="7145" y="19393"/>
                    <a:pt x="7310" y="19393"/>
                  </a:cubicBezTo>
                  <a:cubicBezTo>
                    <a:pt x="7475" y="19393"/>
                    <a:pt x="7585" y="19160"/>
                    <a:pt x="7750" y="19160"/>
                  </a:cubicBezTo>
                  <a:cubicBezTo>
                    <a:pt x="8024" y="19277"/>
                    <a:pt x="8299" y="19510"/>
                    <a:pt x="8629" y="19510"/>
                  </a:cubicBezTo>
                  <a:cubicBezTo>
                    <a:pt x="8849" y="19510"/>
                    <a:pt x="9014" y="19160"/>
                    <a:pt x="9234" y="19160"/>
                  </a:cubicBezTo>
                  <a:cubicBezTo>
                    <a:pt x="9618" y="19160"/>
                    <a:pt x="10003" y="19277"/>
                    <a:pt x="10333" y="19510"/>
                  </a:cubicBezTo>
                  <a:cubicBezTo>
                    <a:pt x="10443" y="19510"/>
                    <a:pt x="10498" y="19977"/>
                    <a:pt x="10608" y="20094"/>
                  </a:cubicBezTo>
                  <a:cubicBezTo>
                    <a:pt x="10937" y="20444"/>
                    <a:pt x="11322" y="20678"/>
                    <a:pt x="11707" y="20911"/>
                  </a:cubicBezTo>
                  <a:cubicBezTo>
                    <a:pt x="11872" y="21028"/>
                    <a:pt x="12092" y="20794"/>
                    <a:pt x="12202" y="21028"/>
                  </a:cubicBezTo>
                  <a:cubicBezTo>
                    <a:pt x="12366" y="21145"/>
                    <a:pt x="12531" y="21495"/>
                    <a:pt x="12696" y="21378"/>
                  </a:cubicBezTo>
                  <a:cubicBezTo>
                    <a:pt x="13081" y="21145"/>
                    <a:pt x="13301" y="20211"/>
                    <a:pt x="13685" y="19860"/>
                  </a:cubicBezTo>
                  <a:cubicBezTo>
                    <a:pt x="14015" y="19627"/>
                    <a:pt x="14400" y="19627"/>
                    <a:pt x="14785" y="19744"/>
                  </a:cubicBezTo>
                  <a:cubicBezTo>
                    <a:pt x="15005" y="19744"/>
                    <a:pt x="15169" y="20094"/>
                    <a:pt x="15334" y="19977"/>
                  </a:cubicBezTo>
                  <a:cubicBezTo>
                    <a:pt x="15609" y="19977"/>
                    <a:pt x="15829" y="19510"/>
                    <a:pt x="16049" y="19160"/>
                  </a:cubicBezTo>
                  <a:cubicBezTo>
                    <a:pt x="16214" y="18810"/>
                    <a:pt x="16269" y="18459"/>
                    <a:pt x="16379" y="18109"/>
                  </a:cubicBezTo>
                  <a:cubicBezTo>
                    <a:pt x="16544" y="17525"/>
                    <a:pt x="16818" y="17292"/>
                    <a:pt x="16873" y="16708"/>
                  </a:cubicBezTo>
                  <a:cubicBezTo>
                    <a:pt x="16928" y="16474"/>
                    <a:pt x="16708" y="16591"/>
                    <a:pt x="16653" y="16474"/>
                  </a:cubicBezTo>
                  <a:cubicBezTo>
                    <a:pt x="16544" y="16241"/>
                    <a:pt x="16489" y="15891"/>
                    <a:pt x="16489" y="15657"/>
                  </a:cubicBezTo>
                  <a:cubicBezTo>
                    <a:pt x="16489" y="15307"/>
                    <a:pt x="16544" y="14957"/>
                    <a:pt x="16653" y="14723"/>
                  </a:cubicBezTo>
                  <a:cubicBezTo>
                    <a:pt x="16763" y="14606"/>
                    <a:pt x="16983" y="14606"/>
                    <a:pt x="17093" y="14723"/>
                  </a:cubicBezTo>
                  <a:cubicBezTo>
                    <a:pt x="17313" y="14840"/>
                    <a:pt x="17423" y="15307"/>
                    <a:pt x="17588" y="15307"/>
                  </a:cubicBezTo>
                  <a:cubicBezTo>
                    <a:pt x="17753" y="15424"/>
                    <a:pt x="17973" y="15190"/>
                    <a:pt x="18137" y="14957"/>
                  </a:cubicBezTo>
                  <a:cubicBezTo>
                    <a:pt x="18302" y="14723"/>
                    <a:pt x="18302" y="14139"/>
                    <a:pt x="18467" y="13906"/>
                  </a:cubicBezTo>
                  <a:cubicBezTo>
                    <a:pt x="18632" y="13789"/>
                    <a:pt x="18797" y="14139"/>
                    <a:pt x="18962" y="14023"/>
                  </a:cubicBezTo>
                  <a:cubicBezTo>
                    <a:pt x="19127" y="13906"/>
                    <a:pt x="19237" y="13672"/>
                    <a:pt x="19347" y="13322"/>
                  </a:cubicBezTo>
                  <a:cubicBezTo>
                    <a:pt x="19402" y="13205"/>
                    <a:pt x="19292" y="12972"/>
                    <a:pt x="19347" y="12855"/>
                  </a:cubicBezTo>
                  <a:cubicBezTo>
                    <a:pt x="19402" y="12505"/>
                    <a:pt x="19566" y="12271"/>
                    <a:pt x="19731" y="12038"/>
                  </a:cubicBezTo>
                  <a:cubicBezTo>
                    <a:pt x="19841" y="12038"/>
                    <a:pt x="19896" y="12505"/>
                    <a:pt x="20006" y="12388"/>
                  </a:cubicBezTo>
                  <a:cubicBezTo>
                    <a:pt x="20116" y="12271"/>
                    <a:pt x="20006" y="11804"/>
                    <a:pt x="20061" y="11687"/>
                  </a:cubicBezTo>
                  <a:cubicBezTo>
                    <a:pt x="20116" y="11571"/>
                    <a:pt x="20171" y="11921"/>
                    <a:pt x="20281" y="11921"/>
                  </a:cubicBezTo>
                  <a:cubicBezTo>
                    <a:pt x="20336" y="11804"/>
                    <a:pt x="20391" y="11571"/>
                    <a:pt x="20501" y="11454"/>
                  </a:cubicBezTo>
                  <a:cubicBezTo>
                    <a:pt x="20611" y="11337"/>
                    <a:pt x="20776" y="11337"/>
                    <a:pt x="20940" y="11337"/>
                  </a:cubicBezTo>
                  <a:cubicBezTo>
                    <a:pt x="21105" y="11337"/>
                    <a:pt x="21215" y="11804"/>
                    <a:pt x="21380" y="11687"/>
                  </a:cubicBezTo>
                  <a:cubicBezTo>
                    <a:pt x="21435" y="11571"/>
                    <a:pt x="21545" y="11220"/>
                    <a:pt x="21600" y="11104"/>
                  </a:cubicBezTo>
                  <a:cubicBezTo>
                    <a:pt x="21545" y="10637"/>
                    <a:pt x="21380" y="10403"/>
                    <a:pt x="21215" y="10053"/>
                  </a:cubicBezTo>
                  <a:cubicBezTo>
                    <a:pt x="21050" y="9703"/>
                    <a:pt x="20721" y="9236"/>
                    <a:pt x="20611" y="8769"/>
                  </a:cubicBezTo>
                  <a:cubicBezTo>
                    <a:pt x="20391" y="8535"/>
                    <a:pt x="20171" y="8418"/>
                    <a:pt x="19951" y="8418"/>
                  </a:cubicBezTo>
                  <a:cubicBezTo>
                    <a:pt x="19896" y="8418"/>
                    <a:pt x="19951" y="8652"/>
                    <a:pt x="19951" y="8769"/>
                  </a:cubicBezTo>
                  <a:cubicBezTo>
                    <a:pt x="19841" y="9002"/>
                    <a:pt x="19786" y="9469"/>
                    <a:pt x="19676" y="9469"/>
                  </a:cubicBezTo>
                  <a:cubicBezTo>
                    <a:pt x="19511" y="9469"/>
                    <a:pt x="19511" y="8885"/>
                    <a:pt x="19347" y="8769"/>
                  </a:cubicBezTo>
                  <a:cubicBezTo>
                    <a:pt x="19127" y="8769"/>
                    <a:pt x="18962" y="9236"/>
                    <a:pt x="18797" y="9236"/>
                  </a:cubicBezTo>
                  <a:cubicBezTo>
                    <a:pt x="18687" y="9236"/>
                    <a:pt x="18577" y="9236"/>
                    <a:pt x="18522" y="9002"/>
                  </a:cubicBezTo>
                  <a:cubicBezTo>
                    <a:pt x="18467" y="8885"/>
                    <a:pt x="18467" y="8652"/>
                    <a:pt x="18467" y="8535"/>
                  </a:cubicBezTo>
                  <a:cubicBezTo>
                    <a:pt x="18467" y="8418"/>
                    <a:pt x="18577" y="8418"/>
                    <a:pt x="18577" y="8301"/>
                  </a:cubicBezTo>
                  <a:cubicBezTo>
                    <a:pt x="18632" y="8068"/>
                    <a:pt x="18577" y="7718"/>
                    <a:pt x="18577" y="7484"/>
                  </a:cubicBezTo>
                  <a:cubicBezTo>
                    <a:pt x="18577" y="7134"/>
                    <a:pt x="18522" y="6784"/>
                    <a:pt x="18577" y="6433"/>
                  </a:cubicBezTo>
                  <a:cubicBezTo>
                    <a:pt x="18632" y="5850"/>
                    <a:pt x="18797" y="5383"/>
                    <a:pt x="18852" y="4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5" name="Google Shape;1155;p26"/>
            <p:cNvSpPr/>
            <p:nvPr/>
          </p:nvSpPr>
          <p:spPr>
            <a:xfrm>
              <a:off x="8176589" y="2418088"/>
              <a:ext cx="379469" cy="193526"/>
            </a:xfrm>
            <a:custGeom>
              <a:rect b="b" l="l" r="r" t="t"/>
              <a:pathLst>
                <a:path extrusionOk="0" h="21232" w="21479">
                  <a:moveTo>
                    <a:pt x="9442" y="20444"/>
                  </a:moveTo>
                  <a:cubicBezTo>
                    <a:pt x="9442" y="19477"/>
                    <a:pt x="9277" y="18187"/>
                    <a:pt x="9442" y="17542"/>
                  </a:cubicBezTo>
                  <a:cubicBezTo>
                    <a:pt x="9607" y="16898"/>
                    <a:pt x="10102" y="16898"/>
                    <a:pt x="10432" y="16575"/>
                  </a:cubicBezTo>
                  <a:cubicBezTo>
                    <a:pt x="10761" y="16253"/>
                    <a:pt x="11091" y="15608"/>
                    <a:pt x="11421" y="15286"/>
                  </a:cubicBezTo>
                  <a:cubicBezTo>
                    <a:pt x="11586" y="14963"/>
                    <a:pt x="11916" y="15608"/>
                    <a:pt x="12245" y="15608"/>
                  </a:cubicBezTo>
                  <a:cubicBezTo>
                    <a:pt x="12410" y="15286"/>
                    <a:pt x="12575" y="14318"/>
                    <a:pt x="12905" y="14318"/>
                  </a:cubicBezTo>
                  <a:cubicBezTo>
                    <a:pt x="13235" y="14641"/>
                    <a:pt x="12905" y="15930"/>
                    <a:pt x="13070" y="15930"/>
                  </a:cubicBezTo>
                  <a:cubicBezTo>
                    <a:pt x="13564" y="16253"/>
                    <a:pt x="14224" y="15930"/>
                    <a:pt x="14554" y="15286"/>
                  </a:cubicBezTo>
                  <a:cubicBezTo>
                    <a:pt x="15048" y="14318"/>
                    <a:pt x="14719" y="13029"/>
                    <a:pt x="15213" y="12062"/>
                  </a:cubicBezTo>
                  <a:cubicBezTo>
                    <a:pt x="15378" y="11739"/>
                    <a:pt x="15708" y="11739"/>
                    <a:pt x="16038" y="11739"/>
                  </a:cubicBezTo>
                  <a:cubicBezTo>
                    <a:pt x="16697" y="11417"/>
                    <a:pt x="17357" y="12062"/>
                    <a:pt x="17852" y="11739"/>
                  </a:cubicBezTo>
                  <a:cubicBezTo>
                    <a:pt x="18181" y="11417"/>
                    <a:pt x="18016" y="10127"/>
                    <a:pt x="18346" y="9805"/>
                  </a:cubicBezTo>
                  <a:cubicBezTo>
                    <a:pt x="18676" y="8838"/>
                    <a:pt x="19006" y="7871"/>
                    <a:pt x="19665" y="7548"/>
                  </a:cubicBezTo>
                  <a:cubicBezTo>
                    <a:pt x="19830" y="7226"/>
                    <a:pt x="19995" y="8193"/>
                    <a:pt x="20325" y="8193"/>
                  </a:cubicBezTo>
                  <a:cubicBezTo>
                    <a:pt x="20655" y="7871"/>
                    <a:pt x="20490" y="6904"/>
                    <a:pt x="20819" y="6581"/>
                  </a:cubicBezTo>
                  <a:cubicBezTo>
                    <a:pt x="20984" y="5936"/>
                    <a:pt x="21314" y="5936"/>
                    <a:pt x="21479" y="5614"/>
                  </a:cubicBezTo>
                  <a:cubicBezTo>
                    <a:pt x="21479" y="5614"/>
                    <a:pt x="21149" y="4969"/>
                    <a:pt x="21149" y="4969"/>
                  </a:cubicBezTo>
                  <a:cubicBezTo>
                    <a:pt x="20984" y="4969"/>
                    <a:pt x="20819" y="4969"/>
                    <a:pt x="20655" y="4647"/>
                  </a:cubicBezTo>
                  <a:cubicBezTo>
                    <a:pt x="20325" y="4647"/>
                    <a:pt x="19830" y="4647"/>
                    <a:pt x="19500" y="4002"/>
                  </a:cubicBezTo>
                  <a:cubicBezTo>
                    <a:pt x="19335" y="3680"/>
                    <a:pt x="19500" y="3035"/>
                    <a:pt x="19335" y="2712"/>
                  </a:cubicBezTo>
                  <a:cubicBezTo>
                    <a:pt x="19171" y="2390"/>
                    <a:pt x="19006" y="2712"/>
                    <a:pt x="18841" y="2712"/>
                  </a:cubicBezTo>
                  <a:cubicBezTo>
                    <a:pt x="18511" y="2712"/>
                    <a:pt x="18181" y="2068"/>
                    <a:pt x="17852" y="2068"/>
                  </a:cubicBezTo>
                  <a:cubicBezTo>
                    <a:pt x="17357" y="1745"/>
                    <a:pt x="16862" y="2068"/>
                    <a:pt x="16203" y="2068"/>
                  </a:cubicBezTo>
                  <a:cubicBezTo>
                    <a:pt x="15543" y="2068"/>
                    <a:pt x="15048" y="2068"/>
                    <a:pt x="14389" y="1745"/>
                  </a:cubicBezTo>
                  <a:cubicBezTo>
                    <a:pt x="13894" y="1745"/>
                    <a:pt x="13400" y="1745"/>
                    <a:pt x="12905" y="1745"/>
                  </a:cubicBezTo>
                  <a:cubicBezTo>
                    <a:pt x="12740" y="1745"/>
                    <a:pt x="12740" y="2390"/>
                    <a:pt x="12740" y="2390"/>
                  </a:cubicBezTo>
                  <a:cubicBezTo>
                    <a:pt x="12081" y="2390"/>
                    <a:pt x="11421" y="2068"/>
                    <a:pt x="10926" y="1745"/>
                  </a:cubicBezTo>
                  <a:cubicBezTo>
                    <a:pt x="10267" y="1423"/>
                    <a:pt x="9772" y="456"/>
                    <a:pt x="9277" y="133"/>
                  </a:cubicBezTo>
                  <a:cubicBezTo>
                    <a:pt x="8948" y="-189"/>
                    <a:pt x="8453" y="133"/>
                    <a:pt x="8123" y="456"/>
                  </a:cubicBezTo>
                  <a:cubicBezTo>
                    <a:pt x="7794" y="456"/>
                    <a:pt x="7464" y="778"/>
                    <a:pt x="7464" y="1423"/>
                  </a:cubicBezTo>
                  <a:cubicBezTo>
                    <a:pt x="7299" y="2068"/>
                    <a:pt x="7629" y="3035"/>
                    <a:pt x="7464" y="4002"/>
                  </a:cubicBezTo>
                  <a:cubicBezTo>
                    <a:pt x="7299" y="4324"/>
                    <a:pt x="6969" y="4324"/>
                    <a:pt x="6639" y="4324"/>
                  </a:cubicBezTo>
                  <a:cubicBezTo>
                    <a:pt x="5815" y="4002"/>
                    <a:pt x="5155" y="3357"/>
                    <a:pt x="4331" y="3035"/>
                  </a:cubicBezTo>
                  <a:cubicBezTo>
                    <a:pt x="4166" y="3035"/>
                    <a:pt x="3836" y="3035"/>
                    <a:pt x="3506" y="3357"/>
                  </a:cubicBezTo>
                  <a:cubicBezTo>
                    <a:pt x="3177" y="3680"/>
                    <a:pt x="2847" y="4324"/>
                    <a:pt x="2517" y="4969"/>
                  </a:cubicBezTo>
                  <a:cubicBezTo>
                    <a:pt x="2847" y="5292"/>
                    <a:pt x="3671" y="5292"/>
                    <a:pt x="3506" y="5614"/>
                  </a:cubicBezTo>
                  <a:cubicBezTo>
                    <a:pt x="3177" y="7226"/>
                    <a:pt x="2187" y="7548"/>
                    <a:pt x="1693" y="8838"/>
                  </a:cubicBezTo>
                  <a:cubicBezTo>
                    <a:pt x="1528" y="9160"/>
                    <a:pt x="1528" y="9805"/>
                    <a:pt x="1693" y="10127"/>
                  </a:cubicBezTo>
                  <a:cubicBezTo>
                    <a:pt x="1858" y="10450"/>
                    <a:pt x="2352" y="9805"/>
                    <a:pt x="2682" y="10127"/>
                  </a:cubicBezTo>
                  <a:cubicBezTo>
                    <a:pt x="2847" y="10450"/>
                    <a:pt x="2517" y="11739"/>
                    <a:pt x="2682" y="12062"/>
                  </a:cubicBezTo>
                  <a:cubicBezTo>
                    <a:pt x="3177" y="12707"/>
                    <a:pt x="3671" y="12707"/>
                    <a:pt x="4001" y="12062"/>
                  </a:cubicBezTo>
                  <a:cubicBezTo>
                    <a:pt x="4331" y="11417"/>
                    <a:pt x="4001" y="9805"/>
                    <a:pt x="4331" y="9483"/>
                  </a:cubicBezTo>
                  <a:cubicBezTo>
                    <a:pt x="4826" y="9483"/>
                    <a:pt x="4990" y="11095"/>
                    <a:pt x="5320" y="11739"/>
                  </a:cubicBezTo>
                  <a:cubicBezTo>
                    <a:pt x="5650" y="12062"/>
                    <a:pt x="6145" y="11739"/>
                    <a:pt x="6474" y="12062"/>
                  </a:cubicBezTo>
                  <a:cubicBezTo>
                    <a:pt x="6969" y="12384"/>
                    <a:pt x="7464" y="12062"/>
                    <a:pt x="7629" y="12707"/>
                  </a:cubicBezTo>
                  <a:cubicBezTo>
                    <a:pt x="7794" y="13674"/>
                    <a:pt x="7464" y="14318"/>
                    <a:pt x="7134" y="14963"/>
                  </a:cubicBezTo>
                  <a:cubicBezTo>
                    <a:pt x="6804" y="15286"/>
                    <a:pt x="6474" y="14641"/>
                    <a:pt x="6145" y="14963"/>
                  </a:cubicBezTo>
                  <a:cubicBezTo>
                    <a:pt x="5815" y="15286"/>
                    <a:pt x="5650" y="16575"/>
                    <a:pt x="5155" y="16898"/>
                  </a:cubicBezTo>
                  <a:cubicBezTo>
                    <a:pt x="4990" y="17220"/>
                    <a:pt x="4826" y="16898"/>
                    <a:pt x="4496" y="16898"/>
                  </a:cubicBezTo>
                  <a:cubicBezTo>
                    <a:pt x="4331" y="16575"/>
                    <a:pt x="4166" y="16253"/>
                    <a:pt x="4001" y="16253"/>
                  </a:cubicBezTo>
                  <a:cubicBezTo>
                    <a:pt x="3836" y="16253"/>
                    <a:pt x="3671" y="16575"/>
                    <a:pt x="3506" y="16898"/>
                  </a:cubicBezTo>
                  <a:cubicBezTo>
                    <a:pt x="3342" y="16898"/>
                    <a:pt x="3177" y="16898"/>
                    <a:pt x="3012" y="16898"/>
                  </a:cubicBezTo>
                  <a:cubicBezTo>
                    <a:pt x="2517" y="17220"/>
                    <a:pt x="1858" y="17220"/>
                    <a:pt x="1198" y="17542"/>
                  </a:cubicBezTo>
                  <a:cubicBezTo>
                    <a:pt x="868" y="17542"/>
                    <a:pt x="209" y="17542"/>
                    <a:pt x="44" y="18187"/>
                  </a:cubicBezTo>
                  <a:cubicBezTo>
                    <a:pt x="-121" y="18832"/>
                    <a:pt x="209" y="20121"/>
                    <a:pt x="539" y="20121"/>
                  </a:cubicBezTo>
                  <a:cubicBezTo>
                    <a:pt x="1198" y="20444"/>
                    <a:pt x="1858" y="19477"/>
                    <a:pt x="2517" y="19799"/>
                  </a:cubicBezTo>
                  <a:cubicBezTo>
                    <a:pt x="3012" y="19799"/>
                    <a:pt x="3177" y="20766"/>
                    <a:pt x="3506" y="20766"/>
                  </a:cubicBezTo>
                  <a:cubicBezTo>
                    <a:pt x="4001" y="20766"/>
                    <a:pt x="4496" y="19477"/>
                    <a:pt x="4990" y="19477"/>
                  </a:cubicBezTo>
                  <a:cubicBezTo>
                    <a:pt x="5320" y="19477"/>
                    <a:pt x="5155" y="20766"/>
                    <a:pt x="5485" y="21089"/>
                  </a:cubicBezTo>
                  <a:cubicBezTo>
                    <a:pt x="5980" y="21411"/>
                    <a:pt x="6474" y="21089"/>
                    <a:pt x="6804" y="21089"/>
                  </a:cubicBezTo>
                  <a:cubicBezTo>
                    <a:pt x="7629" y="21089"/>
                    <a:pt x="8453" y="20444"/>
                    <a:pt x="9442" y="204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6" name="Google Shape;1156;p26"/>
            <p:cNvSpPr/>
            <p:nvPr/>
          </p:nvSpPr>
          <p:spPr>
            <a:xfrm>
              <a:off x="8116115" y="2535466"/>
              <a:ext cx="289243" cy="199312"/>
            </a:xfrm>
            <a:custGeom>
              <a:rect b="b" l="l" r="r" t="t"/>
              <a:pathLst>
                <a:path extrusionOk="0" h="21600" w="21600">
                  <a:moveTo>
                    <a:pt x="20509" y="17788"/>
                  </a:moveTo>
                  <a:cubicBezTo>
                    <a:pt x="20727" y="17471"/>
                    <a:pt x="21600" y="17471"/>
                    <a:pt x="21600" y="16835"/>
                  </a:cubicBezTo>
                  <a:cubicBezTo>
                    <a:pt x="21600" y="15247"/>
                    <a:pt x="20945" y="13976"/>
                    <a:pt x="20509" y="12706"/>
                  </a:cubicBezTo>
                  <a:cubicBezTo>
                    <a:pt x="20291" y="12071"/>
                    <a:pt x="19855" y="10800"/>
                    <a:pt x="19200" y="10482"/>
                  </a:cubicBezTo>
                  <a:cubicBezTo>
                    <a:pt x="18545" y="10482"/>
                    <a:pt x="17891" y="11753"/>
                    <a:pt x="17236" y="11753"/>
                  </a:cubicBezTo>
                  <a:cubicBezTo>
                    <a:pt x="17018" y="11753"/>
                    <a:pt x="17236" y="10800"/>
                    <a:pt x="17236" y="10165"/>
                  </a:cubicBezTo>
                  <a:cubicBezTo>
                    <a:pt x="17455" y="9847"/>
                    <a:pt x="17455" y="9529"/>
                    <a:pt x="17455" y="9212"/>
                  </a:cubicBezTo>
                  <a:cubicBezTo>
                    <a:pt x="17455" y="8576"/>
                    <a:pt x="17018" y="7624"/>
                    <a:pt x="17018" y="7306"/>
                  </a:cubicBezTo>
                  <a:cubicBezTo>
                    <a:pt x="15709" y="7306"/>
                    <a:pt x="14618" y="7941"/>
                    <a:pt x="13527" y="7941"/>
                  </a:cubicBezTo>
                  <a:cubicBezTo>
                    <a:pt x="13091" y="7941"/>
                    <a:pt x="12436" y="8259"/>
                    <a:pt x="11782" y="7941"/>
                  </a:cubicBezTo>
                  <a:cubicBezTo>
                    <a:pt x="11345" y="7624"/>
                    <a:pt x="11564" y="6353"/>
                    <a:pt x="11127" y="6353"/>
                  </a:cubicBezTo>
                  <a:cubicBezTo>
                    <a:pt x="10473" y="6353"/>
                    <a:pt x="9818" y="7624"/>
                    <a:pt x="9164" y="7624"/>
                  </a:cubicBezTo>
                  <a:cubicBezTo>
                    <a:pt x="8727" y="7624"/>
                    <a:pt x="8509" y="6671"/>
                    <a:pt x="7855" y="6671"/>
                  </a:cubicBezTo>
                  <a:cubicBezTo>
                    <a:pt x="6982" y="6353"/>
                    <a:pt x="6109" y="7306"/>
                    <a:pt x="5236" y="6988"/>
                  </a:cubicBezTo>
                  <a:cubicBezTo>
                    <a:pt x="4800" y="6988"/>
                    <a:pt x="4364" y="5718"/>
                    <a:pt x="4582" y="5082"/>
                  </a:cubicBezTo>
                  <a:cubicBezTo>
                    <a:pt x="4800" y="4447"/>
                    <a:pt x="5673" y="4447"/>
                    <a:pt x="6109" y="4447"/>
                  </a:cubicBezTo>
                  <a:cubicBezTo>
                    <a:pt x="6982" y="4129"/>
                    <a:pt x="7855" y="4129"/>
                    <a:pt x="8509" y="3812"/>
                  </a:cubicBezTo>
                  <a:cubicBezTo>
                    <a:pt x="8291" y="3494"/>
                    <a:pt x="8073" y="3176"/>
                    <a:pt x="8073" y="2541"/>
                  </a:cubicBezTo>
                  <a:cubicBezTo>
                    <a:pt x="8073" y="2224"/>
                    <a:pt x="8509" y="1906"/>
                    <a:pt x="8509" y="1271"/>
                  </a:cubicBezTo>
                  <a:cubicBezTo>
                    <a:pt x="8073" y="635"/>
                    <a:pt x="7636" y="0"/>
                    <a:pt x="6982" y="0"/>
                  </a:cubicBezTo>
                  <a:cubicBezTo>
                    <a:pt x="6545" y="0"/>
                    <a:pt x="6545" y="1271"/>
                    <a:pt x="6109" y="1588"/>
                  </a:cubicBezTo>
                  <a:cubicBezTo>
                    <a:pt x="5673" y="1588"/>
                    <a:pt x="5236" y="953"/>
                    <a:pt x="4800" y="1271"/>
                  </a:cubicBezTo>
                  <a:cubicBezTo>
                    <a:pt x="4582" y="1588"/>
                    <a:pt x="4800" y="2541"/>
                    <a:pt x="4364" y="3176"/>
                  </a:cubicBezTo>
                  <a:cubicBezTo>
                    <a:pt x="3927" y="3812"/>
                    <a:pt x="3273" y="3494"/>
                    <a:pt x="2618" y="3812"/>
                  </a:cubicBezTo>
                  <a:cubicBezTo>
                    <a:pt x="2400" y="4129"/>
                    <a:pt x="2836" y="3812"/>
                    <a:pt x="3055" y="4129"/>
                  </a:cubicBezTo>
                  <a:cubicBezTo>
                    <a:pt x="3055" y="4447"/>
                    <a:pt x="3055" y="4765"/>
                    <a:pt x="3055" y="5082"/>
                  </a:cubicBezTo>
                  <a:cubicBezTo>
                    <a:pt x="2836" y="5718"/>
                    <a:pt x="2836" y="6353"/>
                    <a:pt x="2400" y="6671"/>
                  </a:cubicBezTo>
                  <a:cubicBezTo>
                    <a:pt x="1745" y="6988"/>
                    <a:pt x="1091" y="6671"/>
                    <a:pt x="436" y="6988"/>
                  </a:cubicBezTo>
                  <a:cubicBezTo>
                    <a:pt x="0" y="7306"/>
                    <a:pt x="0" y="7941"/>
                    <a:pt x="0" y="8576"/>
                  </a:cubicBezTo>
                  <a:cubicBezTo>
                    <a:pt x="0" y="8894"/>
                    <a:pt x="218" y="9212"/>
                    <a:pt x="436" y="9212"/>
                  </a:cubicBezTo>
                  <a:cubicBezTo>
                    <a:pt x="873" y="9529"/>
                    <a:pt x="1527" y="8894"/>
                    <a:pt x="1745" y="9529"/>
                  </a:cubicBezTo>
                  <a:cubicBezTo>
                    <a:pt x="2182" y="9847"/>
                    <a:pt x="1745" y="10800"/>
                    <a:pt x="1745" y="11118"/>
                  </a:cubicBezTo>
                  <a:cubicBezTo>
                    <a:pt x="1964" y="11753"/>
                    <a:pt x="2400" y="12071"/>
                    <a:pt x="2618" y="12388"/>
                  </a:cubicBezTo>
                  <a:cubicBezTo>
                    <a:pt x="2618" y="12706"/>
                    <a:pt x="2836" y="13341"/>
                    <a:pt x="2836" y="13659"/>
                  </a:cubicBezTo>
                  <a:cubicBezTo>
                    <a:pt x="2400" y="14929"/>
                    <a:pt x="1745" y="15565"/>
                    <a:pt x="1309" y="16518"/>
                  </a:cubicBezTo>
                  <a:cubicBezTo>
                    <a:pt x="1309" y="16835"/>
                    <a:pt x="1309" y="17471"/>
                    <a:pt x="1309" y="17788"/>
                  </a:cubicBezTo>
                  <a:cubicBezTo>
                    <a:pt x="1527" y="18424"/>
                    <a:pt x="1745" y="18741"/>
                    <a:pt x="1964" y="19376"/>
                  </a:cubicBezTo>
                  <a:cubicBezTo>
                    <a:pt x="2400" y="19694"/>
                    <a:pt x="2836" y="20012"/>
                    <a:pt x="3273" y="20012"/>
                  </a:cubicBezTo>
                  <a:cubicBezTo>
                    <a:pt x="3927" y="19694"/>
                    <a:pt x="4364" y="18106"/>
                    <a:pt x="5018" y="18106"/>
                  </a:cubicBezTo>
                  <a:cubicBezTo>
                    <a:pt x="5455" y="17788"/>
                    <a:pt x="5455" y="19059"/>
                    <a:pt x="5891" y="19376"/>
                  </a:cubicBezTo>
                  <a:cubicBezTo>
                    <a:pt x="6109" y="19376"/>
                    <a:pt x="5891" y="18424"/>
                    <a:pt x="5891" y="18106"/>
                  </a:cubicBezTo>
                  <a:cubicBezTo>
                    <a:pt x="6109" y="17471"/>
                    <a:pt x="6109" y="16835"/>
                    <a:pt x="6545" y="16518"/>
                  </a:cubicBezTo>
                  <a:cubicBezTo>
                    <a:pt x="6982" y="16200"/>
                    <a:pt x="7855" y="16835"/>
                    <a:pt x="8073" y="16200"/>
                  </a:cubicBezTo>
                  <a:cubicBezTo>
                    <a:pt x="8291" y="15882"/>
                    <a:pt x="7200" y="15882"/>
                    <a:pt x="7200" y="15247"/>
                  </a:cubicBezTo>
                  <a:cubicBezTo>
                    <a:pt x="7418" y="13976"/>
                    <a:pt x="8073" y="12706"/>
                    <a:pt x="8945" y="12388"/>
                  </a:cubicBezTo>
                  <a:cubicBezTo>
                    <a:pt x="9600" y="12071"/>
                    <a:pt x="10255" y="12706"/>
                    <a:pt x="10473" y="13341"/>
                  </a:cubicBezTo>
                  <a:cubicBezTo>
                    <a:pt x="10691" y="13976"/>
                    <a:pt x="10255" y="14612"/>
                    <a:pt x="10473" y="15247"/>
                  </a:cubicBezTo>
                  <a:cubicBezTo>
                    <a:pt x="10691" y="15565"/>
                    <a:pt x="11345" y="14612"/>
                    <a:pt x="11564" y="15247"/>
                  </a:cubicBezTo>
                  <a:cubicBezTo>
                    <a:pt x="11782" y="15882"/>
                    <a:pt x="11345" y="17153"/>
                    <a:pt x="11564" y="18106"/>
                  </a:cubicBezTo>
                  <a:cubicBezTo>
                    <a:pt x="11564" y="18741"/>
                    <a:pt x="11782" y="19376"/>
                    <a:pt x="12000" y="20329"/>
                  </a:cubicBezTo>
                  <a:cubicBezTo>
                    <a:pt x="12218" y="20647"/>
                    <a:pt x="12218" y="21600"/>
                    <a:pt x="12655" y="21600"/>
                  </a:cubicBezTo>
                  <a:cubicBezTo>
                    <a:pt x="13091" y="21282"/>
                    <a:pt x="13091" y="20329"/>
                    <a:pt x="13309" y="20012"/>
                  </a:cubicBezTo>
                  <a:cubicBezTo>
                    <a:pt x="13527" y="19694"/>
                    <a:pt x="13964" y="20012"/>
                    <a:pt x="14182" y="19694"/>
                  </a:cubicBezTo>
                  <a:cubicBezTo>
                    <a:pt x="14618" y="19694"/>
                    <a:pt x="15055" y="19376"/>
                    <a:pt x="15491" y="19059"/>
                  </a:cubicBezTo>
                  <a:cubicBezTo>
                    <a:pt x="15927" y="18741"/>
                    <a:pt x="16582" y="18106"/>
                    <a:pt x="17018" y="18106"/>
                  </a:cubicBezTo>
                  <a:cubicBezTo>
                    <a:pt x="17455" y="18106"/>
                    <a:pt x="17455" y="19059"/>
                    <a:pt x="17891" y="19059"/>
                  </a:cubicBezTo>
                  <a:cubicBezTo>
                    <a:pt x="18545" y="19059"/>
                    <a:pt x="19200" y="18106"/>
                    <a:pt x="19855" y="17788"/>
                  </a:cubicBezTo>
                  <a:cubicBezTo>
                    <a:pt x="20073" y="17788"/>
                    <a:pt x="20291" y="17788"/>
                    <a:pt x="20509" y="177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7" name="Google Shape;1157;p26"/>
            <p:cNvSpPr/>
            <p:nvPr/>
          </p:nvSpPr>
          <p:spPr>
            <a:xfrm>
              <a:off x="8198758" y="2792780"/>
              <a:ext cx="1052458" cy="1196859"/>
            </a:xfrm>
            <a:custGeom>
              <a:rect b="b" l="l" r="r" t="t"/>
              <a:pathLst>
                <a:path extrusionOk="0" h="21530" w="21600">
                  <a:moveTo>
                    <a:pt x="15916" y="11024"/>
                  </a:moveTo>
                  <a:cubicBezTo>
                    <a:pt x="15856" y="11077"/>
                    <a:pt x="15796" y="11234"/>
                    <a:pt x="15736" y="11181"/>
                  </a:cubicBezTo>
                  <a:cubicBezTo>
                    <a:pt x="15557" y="11129"/>
                    <a:pt x="15617" y="10867"/>
                    <a:pt x="15437" y="10867"/>
                  </a:cubicBezTo>
                  <a:cubicBezTo>
                    <a:pt x="15317" y="10814"/>
                    <a:pt x="15437" y="11129"/>
                    <a:pt x="15317" y="11077"/>
                  </a:cubicBezTo>
                  <a:cubicBezTo>
                    <a:pt x="15198" y="11077"/>
                    <a:pt x="15198" y="10762"/>
                    <a:pt x="15078" y="10762"/>
                  </a:cubicBezTo>
                  <a:cubicBezTo>
                    <a:pt x="14899" y="10814"/>
                    <a:pt x="14899" y="11024"/>
                    <a:pt x="14779" y="11129"/>
                  </a:cubicBezTo>
                  <a:cubicBezTo>
                    <a:pt x="14659" y="11286"/>
                    <a:pt x="14300" y="11234"/>
                    <a:pt x="14240" y="11444"/>
                  </a:cubicBezTo>
                  <a:cubicBezTo>
                    <a:pt x="14121" y="11548"/>
                    <a:pt x="14300" y="11758"/>
                    <a:pt x="14300" y="11915"/>
                  </a:cubicBezTo>
                  <a:cubicBezTo>
                    <a:pt x="14300" y="12020"/>
                    <a:pt x="14240" y="12073"/>
                    <a:pt x="14240" y="12178"/>
                  </a:cubicBezTo>
                  <a:cubicBezTo>
                    <a:pt x="14121" y="12335"/>
                    <a:pt x="14001" y="12545"/>
                    <a:pt x="13881" y="12649"/>
                  </a:cubicBezTo>
                  <a:cubicBezTo>
                    <a:pt x="13762" y="12754"/>
                    <a:pt x="13582" y="12807"/>
                    <a:pt x="13403" y="12807"/>
                  </a:cubicBezTo>
                  <a:cubicBezTo>
                    <a:pt x="13343" y="12807"/>
                    <a:pt x="13223" y="12649"/>
                    <a:pt x="13163" y="12702"/>
                  </a:cubicBezTo>
                  <a:cubicBezTo>
                    <a:pt x="12984" y="12807"/>
                    <a:pt x="12984" y="13016"/>
                    <a:pt x="12864" y="13121"/>
                  </a:cubicBezTo>
                  <a:cubicBezTo>
                    <a:pt x="12685" y="13331"/>
                    <a:pt x="12505" y="13593"/>
                    <a:pt x="12326" y="13803"/>
                  </a:cubicBezTo>
                  <a:cubicBezTo>
                    <a:pt x="12146" y="13960"/>
                    <a:pt x="11907" y="14117"/>
                    <a:pt x="11668" y="14275"/>
                  </a:cubicBezTo>
                  <a:cubicBezTo>
                    <a:pt x="11428" y="14432"/>
                    <a:pt x="11069" y="14432"/>
                    <a:pt x="10890" y="14642"/>
                  </a:cubicBezTo>
                  <a:cubicBezTo>
                    <a:pt x="10830" y="14799"/>
                    <a:pt x="11189" y="14956"/>
                    <a:pt x="11069" y="15061"/>
                  </a:cubicBezTo>
                  <a:cubicBezTo>
                    <a:pt x="10950" y="15271"/>
                    <a:pt x="10591" y="15166"/>
                    <a:pt x="10411" y="15271"/>
                  </a:cubicBezTo>
                  <a:cubicBezTo>
                    <a:pt x="10232" y="15376"/>
                    <a:pt x="10172" y="15585"/>
                    <a:pt x="9992" y="15690"/>
                  </a:cubicBezTo>
                  <a:cubicBezTo>
                    <a:pt x="9813" y="15743"/>
                    <a:pt x="9633" y="15585"/>
                    <a:pt x="9514" y="15690"/>
                  </a:cubicBezTo>
                  <a:cubicBezTo>
                    <a:pt x="9394" y="15743"/>
                    <a:pt x="9394" y="15952"/>
                    <a:pt x="9394" y="16110"/>
                  </a:cubicBezTo>
                  <a:cubicBezTo>
                    <a:pt x="9454" y="16424"/>
                    <a:pt x="9573" y="16791"/>
                    <a:pt x="9573" y="17158"/>
                  </a:cubicBezTo>
                  <a:cubicBezTo>
                    <a:pt x="9633" y="17420"/>
                    <a:pt x="9633" y="17682"/>
                    <a:pt x="9573" y="17892"/>
                  </a:cubicBezTo>
                  <a:cubicBezTo>
                    <a:pt x="9514" y="18154"/>
                    <a:pt x="9334" y="18416"/>
                    <a:pt x="9274" y="18626"/>
                  </a:cubicBezTo>
                  <a:cubicBezTo>
                    <a:pt x="9214" y="19045"/>
                    <a:pt x="9454" y="19412"/>
                    <a:pt x="9334" y="19779"/>
                  </a:cubicBezTo>
                  <a:cubicBezTo>
                    <a:pt x="9334" y="19884"/>
                    <a:pt x="9095" y="19727"/>
                    <a:pt x="8975" y="19779"/>
                  </a:cubicBezTo>
                  <a:cubicBezTo>
                    <a:pt x="8796" y="19937"/>
                    <a:pt x="8676" y="20094"/>
                    <a:pt x="8616" y="20304"/>
                  </a:cubicBezTo>
                  <a:cubicBezTo>
                    <a:pt x="8616" y="20461"/>
                    <a:pt x="8855" y="20566"/>
                    <a:pt x="8796" y="20671"/>
                  </a:cubicBezTo>
                  <a:cubicBezTo>
                    <a:pt x="8736" y="20776"/>
                    <a:pt x="8437" y="20723"/>
                    <a:pt x="8317" y="20828"/>
                  </a:cubicBezTo>
                  <a:cubicBezTo>
                    <a:pt x="8137" y="20985"/>
                    <a:pt x="8078" y="21247"/>
                    <a:pt x="7898" y="21405"/>
                  </a:cubicBezTo>
                  <a:cubicBezTo>
                    <a:pt x="7838" y="21510"/>
                    <a:pt x="7659" y="21562"/>
                    <a:pt x="7539" y="21510"/>
                  </a:cubicBezTo>
                  <a:cubicBezTo>
                    <a:pt x="7360" y="21405"/>
                    <a:pt x="7180" y="21195"/>
                    <a:pt x="7060" y="21038"/>
                  </a:cubicBezTo>
                  <a:cubicBezTo>
                    <a:pt x="7060" y="20985"/>
                    <a:pt x="7120" y="20933"/>
                    <a:pt x="7120" y="20880"/>
                  </a:cubicBezTo>
                  <a:cubicBezTo>
                    <a:pt x="7120" y="20828"/>
                    <a:pt x="7001" y="20776"/>
                    <a:pt x="6941" y="20671"/>
                  </a:cubicBezTo>
                  <a:cubicBezTo>
                    <a:pt x="6881" y="20513"/>
                    <a:pt x="6941" y="20356"/>
                    <a:pt x="6821" y="20199"/>
                  </a:cubicBezTo>
                  <a:cubicBezTo>
                    <a:pt x="6761" y="20042"/>
                    <a:pt x="6582" y="19884"/>
                    <a:pt x="6522" y="19675"/>
                  </a:cubicBezTo>
                  <a:cubicBezTo>
                    <a:pt x="6462" y="19465"/>
                    <a:pt x="6522" y="19255"/>
                    <a:pt x="6402" y="19045"/>
                  </a:cubicBezTo>
                  <a:cubicBezTo>
                    <a:pt x="6283" y="18783"/>
                    <a:pt x="5983" y="18521"/>
                    <a:pt x="5744" y="18207"/>
                  </a:cubicBezTo>
                  <a:cubicBezTo>
                    <a:pt x="5624" y="18049"/>
                    <a:pt x="5505" y="17840"/>
                    <a:pt x="5445" y="17630"/>
                  </a:cubicBezTo>
                  <a:cubicBezTo>
                    <a:pt x="5325" y="17315"/>
                    <a:pt x="5385" y="17053"/>
                    <a:pt x="5265" y="16739"/>
                  </a:cubicBezTo>
                  <a:cubicBezTo>
                    <a:pt x="5206" y="16634"/>
                    <a:pt x="5086" y="16529"/>
                    <a:pt x="4966" y="16372"/>
                  </a:cubicBezTo>
                  <a:cubicBezTo>
                    <a:pt x="4847" y="16267"/>
                    <a:pt x="4727" y="16110"/>
                    <a:pt x="4607" y="16005"/>
                  </a:cubicBezTo>
                  <a:cubicBezTo>
                    <a:pt x="4607" y="15952"/>
                    <a:pt x="4607" y="15900"/>
                    <a:pt x="4607" y="15847"/>
                  </a:cubicBezTo>
                  <a:cubicBezTo>
                    <a:pt x="4547" y="15690"/>
                    <a:pt x="4368" y="15585"/>
                    <a:pt x="4308" y="15428"/>
                  </a:cubicBezTo>
                  <a:cubicBezTo>
                    <a:pt x="4248" y="15113"/>
                    <a:pt x="4308" y="14799"/>
                    <a:pt x="4248" y="14484"/>
                  </a:cubicBezTo>
                  <a:cubicBezTo>
                    <a:pt x="4188" y="14222"/>
                    <a:pt x="4009" y="14065"/>
                    <a:pt x="3949" y="13803"/>
                  </a:cubicBezTo>
                  <a:cubicBezTo>
                    <a:pt x="3949" y="13750"/>
                    <a:pt x="4069" y="13698"/>
                    <a:pt x="4069" y="13645"/>
                  </a:cubicBezTo>
                  <a:cubicBezTo>
                    <a:pt x="4069" y="13593"/>
                    <a:pt x="3889" y="13645"/>
                    <a:pt x="3889" y="13541"/>
                  </a:cubicBezTo>
                  <a:cubicBezTo>
                    <a:pt x="3829" y="13488"/>
                    <a:pt x="3889" y="13331"/>
                    <a:pt x="3889" y="13226"/>
                  </a:cubicBezTo>
                  <a:cubicBezTo>
                    <a:pt x="3889" y="13174"/>
                    <a:pt x="3889" y="13069"/>
                    <a:pt x="3829" y="12964"/>
                  </a:cubicBezTo>
                  <a:cubicBezTo>
                    <a:pt x="3770" y="12702"/>
                    <a:pt x="3590" y="12492"/>
                    <a:pt x="3590" y="12230"/>
                  </a:cubicBezTo>
                  <a:cubicBezTo>
                    <a:pt x="3590" y="12073"/>
                    <a:pt x="3770" y="12020"/>
                    <a:pt x="3770" y="11863"/>
                  </a:cubicBezTo>
                  <a:cubicBezTo>
                    <a:pt x="3829" y="11706"/>
                    <a:pt x="3710" y="11548"/>
                    <a:pt x="3650" y="11444"/>
                  </a:cubicBezTo>
                  <a:cubicBezTo>
                    <a:pt x="3590" y="11391"/>
                    <a:pt x="3470" y="11339"/>
                    <a:pt x="3530" y="11234"/>
                  </a:cubicBezTo>
                  <a:cubicBezTo>
                    <a:pt x="3530" y="11181"/>
                    <a:pt x="3710" y="11234"/>
                    <a:pt x="3710" y="11181"/>
                  </a:cubicBezTo>
                  <a:cubicBezTo>
                    <a:pt x="3650" y="11077"/>
                    <a:pt x="3470" y="11181"/>
                    <a:pt x="3411" y="11129"/>
                  </a:cubicBezTo>
                  <a:cubicBezTo>
                    <a:pt x="3351" y="11024"/>
                    <a:pt x="3411" y="10867"/>
                    <a:pt x="3411" y="10762"/>
                  </a:cubicBezTo>
                  <a:cubicBezTo>
                    <a:pt x="3470" y="10657"/>
                    <a:pt x="3590" y="10605"/>
                    <a:pt x="3530" y="10605"/>
                  </a:cubicBezTo>
                  <a:cubicBezTo>
                    <a:pt x="3470" y="10500"/>
                    <a:pt x="3291" y="10500"/>
                    <a:pt x="3231" y="10605"/>
                  </a:cubicBezTo>
                  <a:cubicBezTo>
                    <a:pt x="3171" y="10657"/>
                    <a:pt x="3171" y="10762"/>
                    <a:pt x="3171" y="10867"/>
                  </a:cubicBezTo>
                  <a:cubicBezTo>
                    <a:pt x="3171" y="11024"/>
                    <a:pt x="3171" y="11129"/>
                    <a:pt x="3171" y="11234"/>
                  </a:cubicBezTo>
                  <a:cubicBezTo>
                    <a:pt x="3171" y="11339"/>
                    <a:pt x="3171" y="11444"/>
                    <a:pt x="3052" y="11496"/>
                  </a:cubicBezTo>
                  <a:cubicBezTo>
                    <a:pt x="2932" y="11653"/>
                    <a:pt x="2752" y="11758"/>
                    <a:pt x="2513" y="11811"/>
                  </a:cubicBezTo>
                  <a:cubicBezTo>
                    <a:pt x="2274" y="11811"/>
                    <a:pt x="2034" y="11758"/>
                    <a:pt x="1855" y="11653"/>
                  </a:cubicBezTo>
                  <a:cubicBezTo>
                    <a:pt x="1436" y="11444"/>
                    <a:pt x="1017" y="11181"/>
                    <a:pt x="718" y="10867"/>
                  </a:cubicBezTo>
                  <a:cubicBezTo>
                    <a:pt x="658" y="10814"/>
                    <a:pt x="658" y="10657"/>
                    <a:pt x="718" y="10605"/>
                  </a:cubicBezTo>
                  <a:cubicBezTo>
                    <a:pt x="838" y="10500"/>
                    <a:pt x="957" y="10657"/>
                    <a:pt x="1077" y="10657"/>
                  </a:cubicBezTo>
                  <a:cubicBezTo>
                    <a:pt x="1316" y="10552"/>
                    <a:pt x="1496" y="10395"/>
                    <a:pt x="1675" y="10290"/>
                  </a:cubicBezTo>
                  <a:cubicBezTo>
                    <a:pt x="1735" y="10238"/>
                    <a:pt x="1915" y="10133"/>
                    <a:pt x="1975" y="10028"/>
                  </a:cubicBezTo>
                  <a:cubicBezTo>
                    <a:pt x="1975" y="9976"/>
                    <a:pt x="1855" y="9923"/>
                    <a:pt x="1795" y="9923"/>
                  </a:cubicBezTo>
                  <a:cubicBezTo>
                    <a:pt x="1616" y="9976"/>
                    <a:pt x="1556" y="10133"/>
                    <a:pt x="1376" y="10133"/>
                  </a:cubicBezTo>
                  <a:cubicBezTo>
                    <a:pt x="1197" y="10185"/>
                    <a:pt x="898" y="10185"/>
                    <a:pt x="718" y="10133"/>
                  </a:cubicBezTo>
                  <a:cubicBezTo>
                    <a:pt x="598" y="10133"/>
                    <a:pt x="479" y="9976"/>
                    <a:pt x="419" y="9871"/>
                  </a:cubicBezTo>
                  <a:cubicBezTo>
                    <a:pt x="359" y="9818"/>
                    <a:pt x="359" y="9766"/>
                    <a:pt x="299" y="9713"/>
                  </a:cubicBezTo>
                  <a:cubicBezTo>
                    <a:pt x="299" y="9661"/>
                    <a:pt x="359" y="9556"/>
                    <a:pt x="299" y="9556"/>
                  </a:cubicBezTo>
                  <a:cubicBezTo>
                    <a:pt x="239" y="9504"/>
                    <a:pt x="120" y="9504"/>
                    <a:pt x="0" y="9504"/>
                  </a:cubicBezTo>
                  <a:cubicBezTo>
                    <a:pt x="60" y="9451"/>
                    <a:pt x="180" y="9399"/>
                    <a:pt x="239" y="9346"/>
                  </a:cubicBezTo>
                  <a:cubicBezTo>
                    <a:pt x="299" y="9294"/>
                    <a:pt x="419" y="9294"/>
                    <a:pt x="479" y="9242"/>
                  </a:cubicBezTo>
                  <a:cubicBezTo>
                    <a:pt x="539" y="9189"/>
                    <a:pt x="419" y="9084"/>
                    <a:pt x="479" y="9084"/>
                  </a:cubicBezTo>
                  <a:cubicBezTo>
                    <a:pt x="718" y="9032"/>
                    <a:pt x="898" y="9084"/>
                    <a:pt x="1137" y="9137"/>
                  </a:cubicBezTo>
                  <a:cubicBezTo>
                    <a:pt x="1257" y="9137"/>
                    <a:pt x="1376" y="9189"/>
                    <a:pt x="1496" y="9189"/>
                  </a:cubicBezTo>
                  <a:cubicBezTo>
                    <a:pt x="1675" y="9189"/>
                    <a:pt x="1795" y="8979"/>
                    <a:pt x="1975" y="8979"/>
                  </a:cubicBezTo>
                  <a:cubicBezTo>
                    <a:pt x="2034" y="8979"/>
                    <a:pt x="1855" y="9137"/>
                    <a:pt x="1975" y="9137"/>
                  </a:cubicBezTo>
                  <a:cubicBezTo>
                    <a:pt x="2034" y="9189"/>
                    <a:pt x="2214" y="9137"/>
                    <a:pt x="2214" y="9084"/>
                  </a:cubicBezTo>
                  <a:cubicBezTo>
                    <a:pt x="2274" y="9032"/>
                    <a:pt x="2094" y="8927"/>
                    <a:pt x="2094" y="8875"/>
                  </a:cubicBezTo>
                  <a:cubicBezTo>
                    <a:pt x="2094" y="8822"/>
                    <a:pt x="2274" y="8822"/>
                    <a:pt x="2274" y="8822"/>
                  </a:cubicBezTo>
                  <a:cubicBezTo>
                    <a:pt x="2214" y="8612"/>
                    <a:pt x="1975" y="8455"/>
                    <a:pt x="1915" y="8245"/>
                  </a:cubicBezTo>
                  <a:cubicBezTo>
                    <a:pt x="1855" y="8193"/>
                    <a:pt x="1975" y="8088"/>
                    <a:pt x="1915" y="8036"/>
                  </a:cubicBezTo>
                  <a:cubicBezTo>
                    <a:pt x="1855" y="8036"/>
                    <a:pt x="1735" y="8088"/>
                    <a:pt x="1675" y="8036"/>
                  </a:cubicBezTo>
                  <a:cubicBezTo>
                    <a:pt x="1496" y="7983"/>
                    <a:pt x="1436" y="7826"/>
                    <a:pt x="1376" y="7669"/>
                  </a:cubicBezTo>
                  <a:cubicBezTo>
                    <a:pt x="1316" y="7564"/>
                    <a:pt x="1436" y="7459"/>
                    <a:pt x="1376" y="7302"/>
                  </a:cubicBezTo>
                  <a:cubicBezTo>
                    <a:pt x="1376" y="7249"/>
                    <a:pt x="1257" y="7249"/>
                    <a:pt x="1197" y="7197"/>
                  </a:cubicBezTo>
                  <a:cubicBezTo>
                    <a:pt x="1077" y="7197"/>
                    <a:pt x="957" y="7249"/>
                    <a:pt x="898" y="7197"/>
                  </a:cubicBezTo>
                  <a:cubicBezTo>
                    <a:pt x="778" y="7145"/>
                    <a:pt x="718" y="7040"/>
                    <a:pt x="778" y="6935"/>
                  </a:cubicBezTo>
                  <a:cubicBezTo>
                    <a:pt x="898" y="6620"/>
                    <a:pt x="1197" y="6411"/>
                    <a:pt x="1436" y="6148"/>
                  </a:cubicBezTo>
                  <a:cubicBezTo>
                    <a:pt x="1496" y="6148"/>
                    <a:pt x="1556" y="6096"/>
                    <a:pt x="1616" y="6148"/>
                  </a:cubicBezTo>
                  <a:cubicBezTo>
                    <a:pt x="1735" y="6148"/>
                    <a:pt x="1795" y="6306"/>
                    <a:pt x="1915" y="6358"/>
                  </a:cubicBezTo>
                  <a:cubicBezTo>
                    <a:pt x="2034" y="6358"/>
                    <a:pt x="2094" y="6201"/>
                    <a:pt x="2214" y="6148"/>
                  </a:cubicBezTo>
                  <a:cubicBezTo>
                    <a:pt x="2334" y="6148"/>
                    <a:pt x="2513" y="6306"/>
                    <a:pt x="2573" y="6201"/>
                  </a:cubicBezTo>
                  <a:cubicBezTo>
                    <a:pt x="2693" y="6096"/>
                    <a:pt x="2573" y="5939"/>
                    <a:pt x="2573" y="5781"/>
                  </a:cubicBezTo>
                  <a:cubicBezTo>
                    <a:pt x="2633" y="5729"/>
                    <a:pt x="2752" y="5781"/>
                    <a:pt x="2812" y="5729"/>
                  </a:cubicBezTo>
                  <a:cubicBezTo>
                    <a:pt x="2932" y="5624"/>
                    <a:pt x="2932" y="5467"/>
                    <a:pt x="3052" y="5414"/>
                  </a:cubicBezTo>
                  <a:cubicBezTo>
                    <a:pt x="3171" y="5257"/>
                    <a:pt x="3470" y="5257"/>
                    <a:pt x="3530" y="5100"/>
                  </a:cubicBezTo>
                  <a:cubicBezTo>
                    <a:pt x="3650" y="4943"/>
                    <a:pt x="3470" y="4680"/>
                    <a:pt x="3530" y="4523"/>
                  </a:cubicBezTo>
                  <a:cubicBezTo>
                    <a:pt x="3590" y="4366"/>
                    <a:pt x="3889" y="4366"/>
                    <a:pt x="4009" y="4313"/>
                  </a:cubicBezTo>
                  <a:cubicBezTo>
                    <a:pt x="4009" y="4261"/>
                    <a:pt x="3949" y="4156"/>
                    <a:pt x="4009" y="4104"/>
                  </a:cubicBezTo>
                  <a:cubicBezTo>
                    <a:pt x="4069" y="3999"/>
                    <a:pt x="4129" y="3842"/>
                    <a:pt x="4248" y="3737"/>
                  </a:cubicBezTo>
                  <a:cubicBezTo>
                    <a:pt x="4308" y="3684"/>
                    <a:pt x="4428" y="3737"/>
                    <a:pt x="4428" y="3632"/>
                  </a:cubicBezTo>
                  <a:cubicBezTo>
                    <a:pt x="4488" y="3579"/>
                    <a:pt x="4308" y="3579"/>
                    <a:pt x="4308" y="3475"/>
                  </a:cubicBezTo>
                  <a:cubicBezTo>
                    <a:pt x="4308" y="3422"/>
                    <a:pt x="4428" y="3370"/>
                    <a:pt x="4428" y="3265"/>
                  </a:cubicBezTo>
                  <a:cubicBezTo>
                    <a:pt x="4428" y="3212"/>
                    <a:pt x="4308" y="3108"/>
                    <a:pt x="4368" y="3055"/>
                  </a:cubicBezTo>
                  <a:cubicBezTo>
                    <a:pt x="4368" y="2950"/>
                    <a:pt x="4488" y="2845"/>
                    <a:pt x="4547" y="2793"/>
                  </a:cubicBezTo>
                  <a:cubicBezTo>
                    <a:pt x="4727" y="2688"/>
                    <a:pt x="4966" y="2688"/>
                    <a:pt x="5026" y="2583"/>
                  </a:cubicBezTo>
                  <a:cubicBezTo>
                    <a:pt x="5086" y="2426"/>
                    <a:pt x="4847" y="2321"/>
                    <a:pt x="4727" y="2269"/>
                  </a:cubicBezTo>
                  <a:cubicBezTo>
                    <a:pt x="4547" y="2216"/>
                    <a:pt x="4368" y="2321"/>
                    <a:pt x="4248" y="2321"/>
                  </a:cubicBezTo>
                  <a:cubicBezTo>
                    <a:pt x="4188" y="2269"/>
                    <a:pt x="4248" y="2216"/>
                    <a:pt x="4248" y="2164"/>
                  </a:cubicBezTo>
                  <a:cubicBezTo>
                    <a:pt x="4129" y="2059"/>
                    <a:pt x="3949" y="2007"/>
                    <a:pt x="3889" y="1902"/>
                  </a:cubicBezTo>
                  <a:cubicBezTo>
                    <a:pt x="3829" y="1692"/>
                    <a:pt x="3889" y="1430"/>
                    <a:pt x="3889" y="1220"/>
                  </a:cubicBezTo>
                  <a:cubicBezTo>
                    <a:pt x="3889" y="1063"/>
                    <a:pt x="3829" y="906"/>
                    <a:pt x="3889" y="748"/>
                  </a:cubicBezTo>
                  <a:cubicBezTo>
                    <a:pt x="3889" y="696"/>
                    <a:pt x="4009" y="644"/>
                    <a:pt x="4129" y="644"/>
                  </a:cubicBezTo>
                  <a:cubicBezTo>
                    <a:pt x="4308" y="644"/>
                    <a:pt x="4428" y="801"/>
                    <a:pt x="4607" y="853"/>
                  </a:cubicBezTo>
                  <a:cubicBezTo>
                    <a:pt x="4847" y="906"/>
                    <a:pt x="5086" y="853"/>
                    <a:pt x="5325" y="853"/>
                  </a:cubicBezTo>
                  <a:cubicBezTo>
                    <a:pt x="5505" y="801"/>
                    <a:pt x="5684" y="748"/>
                    <a:pt x="5804" y="644"/>
                  </a:cubicBezTo>
                  <a:cubicBezTo>
                    <a:pt x="5864" y="591"/>
                    <a:pt x="5924" y="486"/>
                    <a:pt x="5983" y="381"/>
                  </a:cubicBezTo>
                  <a:cubicBezTo>
                    <a:pt x="6103" y="277"/>
                    <a:pt x="6163" y="172"/>
                    <a:pt x="6223" y="67"/>
                  </a:cubicBezTo>
                  <a:cubicBezTo>
                    <a:pt x="6342" y="67"/>
                    <a:pt x="6462" y="-38"/>
                    <a:pt x="6582" y="14"/>
                  </a:cubicBezTo>
                  <a:cubicBezTo>
                    <a:pt x="6701" y="119"/>
                    <a:pt x="6642" y="329"/>
                    <a:pt x="6761" y="434"/>
                  </a:cubicBezTo>
                  <a:cubicBezTo>
                    <a:pt x="6881" y="591"/>
                    <a:pt x="7060" y="644"/>
                    <a:pt x="7180" y="801"/>
                  </a:cubicBezTo>
                  <a:cubicBezTo>
                    <a:pt x="7240" y="906"/>
                    <a:pt x="7360" y="958"/>
                    <a:pt x="7360" y="1115"/>
                  </a:cubicBezTo>
                  <a:cubicBezTo>
                    <a:pt x="7300" y="1168"/>
                    <a:pt x="7060" y="1011"/>
                    <a:pt x="7060" y="1115"/>
                  </a:cubicBezTo>
                  <a:cubicBezTo>
                    <a:pt x="7060" y="1273"/>
                    <a:pt x="7180" y="1430"/>
                    <a:pt x="7300" y="1587"/>
                  </a:cubicBezTo>
                  <a:cubicBezTo>
                    <a:pt x="7360" y="1692"/>
                    <a:pt x="7539" y="1745"/>
                    <a:pt x="7659" y="1849"/>
                  </a:cubicBezTo>
                  <a:cubicBezTo>
                    <a:pt x="7838" y="2007"/>
                    <a:pt x="8078" y="2164"/>
                    <a:pt x="8078" y="2321"/>
                  </a:cubicBezTo>
                  <a:cubicBezTo>
                    <a:pt x="8078" y="2531"/>
                    <a:pt x="7778" y="2636"/>
                    <a:pt x="7599" y="2688"/>
                  </a:cubicBezTo>
                  <a:cubicBezTo>
                    <a:pt x="7479" y="2688"/>
                    <a:pt x="7419" y="2583"/>
                    <a:pt x="7360" y="2531"/>
                  </a:cubicBezTo>
                  <a:cubicBezTo>
                    <a:pt x="7360" y="2479"/>
                    <a:pt x="7419" y="2374"/>
                    <a:pt x="7360" y="2374"/>
                  </a:cubicBezTo>
                  <a:cubicBezTo>
                    <a:pt x="7300" y="2374"/>
                    <a:pt x="7240" y="2479"/>
                    <a:pt x="7180" y="2531"/>
                  </a:cubicBezTo>
                  <a:cubicBezTo>
                    <a:pt x="7120" y="2583"/>
                    <a:pt x="7120" y="2636"/>
                    <a:pt x="7120" y="2688"/>
                  </a:cubicBezTo>
                  <a:cubicBezTo>
                    <a:pt x="7180" y="2845"/>
                    <a:pt x="7300" y="3003"/>
                    <a:pt x="7360" y="3160"/>
                  </a:cubicBezTo>
                  <a:cubicBezTo>
                    <a:pt x="7419" y="3265"/>
                    <a:pt x="7419" y="3422"/>
                    <a:pt x="7539" y="3475"/>
                  </a:cubicBezTo>
                  <a:cubicBezTo>
                    <a:pt x="7599" y="3527"/>
                    <a:pt x="7719" y="3422"/>
                    <a:pt x="7778" y="3475"/>
                  </a:cubicBezTo>
                  <a:cubicBezTo>
                    <a:pt x="7958" y="3579"/>
                    <a:pt x="7958" y="3737"/>
                    <a:pt x="8137" y="3842"/>
                  </a:cubicBezTo>
                  <a:cubicBezTo>
                    <a:pt x="8197" y="3894"/>
                    <a:pt x="8317" y="3842"/>
                    <a:pt x="8437" y="3842"/>
                  </a:cubicBezTo>
                  <a:cubicBezTo>
                    <a:pt x="8616" y="3946"/>
                    <a:pt x="8796" y="4104"/>
                    <a:pt x="8975" y="4209"/>
                  </a:cubicBezTo>
                  <a:cubicBezTo>
                    <a:pt x="9095" y="4261"/>
                    <a:pt x="9155" y="4313"/>
                    <a:pt x="9274" y="4366"/>
                  </a:cubicBezTo>
                  <a:cubicBezTo>
                    <a:pt x="9155" y="4471"/>
                    <a:pt x="9035" y="4576"/>
                    <a:pt x="8915" y="4680"/>
                  </a:cubicBezTo>
                  <a:cubicBezTo>
                    <a:pt x="8796" y="4733"/>
                    <a:pt x="8736" y="4785"/>
                    <a:pt x="8676" y="4838"/>
                  </a:cubicBezTo>
                  <a:cubicBezTo>
                    <a:pt x="8616" y="4943"/>
                    <a:pt x="8736" y="4943"/>
                    <a:pt x="8676" y="5047"/>
                  </a:cubicBezTo>
                  <a:cubicBezTo>
                    <a:pt x="8676" y="5152"/>
                    <a:pt x="8616" y="5257"/>
                    <a:pt x="8616" y="5414"/>
                  </a:cubicBezTo>
                  <a:cubicBezTo>
                    <a:pt x="8676" y="5467"/>
                    <a:pt x="8796" y="5519"/>
                    <a:pt x="8855" y="5572"/>
                  </a:cubicBezTo>
                  <a:cubicBezTo>
                    <a:pt x="8975" y="5624"/>
                    <a:pt x="9095" y="5519"/>
                    <a:pt x="9155" y="5572"/>
                  </a:cubicBezTo>
                  <a:cubicBezTo>
                    <a:pt x="9334" y="5729"/>
                    <a:pt x="9454" y="5939"/>
                    <a:pt x="9693" y="6096"/>
                  </a:cubicBezTo>
                  <a:cubicBezTo>
                    <a:pt x="9932" y="6253"/>
                    <a:pt x="10232" y="6253"/>
                    <a:pt x="10471" y="6411"/>
                  </a:cubicBezTo>
                  <a:cubicBezTo>
                    <a:pt x="10531" y="6411"/>
                    <a:pt x="10591" y="6515"/>
                    <a:pt x="10650" y="6515"/>
                  </a:cubicBezTo>
                  <a:cubicBezTo>
                    <a:pt x="11009" y="6568"/>
                    <a:pt x="11309" y="6515"/>
                    <a:pt x="11668" y="6568"/>
                  </a:cubicBezTo>
                  <a:cubicBezTo>
                    <a:pt x="11847" y="6568"/>
                    <a:pt x="12086" y="6620"/>
                    <a:pt x="12206" y="6725"/>
                  </a:cubicBezTo>
                  <a:cubicBezTo>
                    <a:pt x="12266" y="6778"/>
                    <a:pt x="12146" y="6882"/>
                    <a:pt x="12206" y="6935"/>
                  </a:cubicBezTo>
                  <a:cubicBezTo>
                    <a:pt x="12326" y="7040"/>
                    <a:pt x="12445" y="7145"/>
                    <a:pt x="12625" y="7197"/>
                  </a:cubicBezTo>
                  <a:cubicBezTo>
                    <a:pt x="12685" y="7197"/>
                    <a:pt x="12745" y="7092"/>
                    <a:pt x="12804" y="7145"/>
                  </a:cubicBezTo>
                  <a:cubicBezTo>
                    <a:pt x="12864" y="7145"/>
                    <a:pt x="12864" y="7302"/>
                    <a:pt x="12984" y="7302"/>
                  </a:cubicBezTo>
                  <a:cubicBezTo>
                    <a:pt x="13104" y="7354"/>
                    <a:pt x="13223" y="7302"/>
                    <a:pt x="13343" y="7302"/>
                  </a:cubicBezTo>
                  <a:cubicBezTo>
                    <a:pt x="13522" y="7354"/>
                    <a:pt x="13642" y="7407"/>
                    <a:pt x="13822" y="7459"/>
                  </a:cubicBezTo>
                  <a:cubicBezTo>
                    <a:pt x="14061" y="7459"/>
                    <a:pt x="14300" y="7564"/>
                    <a:pt x="14540" y="7512"/>
                  </a:cubicBezTo>
                  <a:cubicBezTo>
                    <a:pt x="14659" y="7512"/>
                    <a:pt x="14779" y="7407"/>
                    <a:pt x="14779" y="7354"/>
                  </a:cubicBezTo>
                  <a:cubicBezTo>
                    <a:pt x="14779" y="7197"/>
                    <a:pt x="14659" y="7040"/>
                    <a:pt x="14599" y="6882"/>
                  </a:cubicBezTo>
                  <a:cubicBezTo>
                    <a:pt x="14599" y="6778"/>
                    <a:pt x="14659" y="6673"/>
                    <a:pt x="14659" y="6568"/>
                  </a:cubicBezTo>
                  <a:cubicBezTo>
                    <a:pt x="14659" y="6463"/>
                    <a:pt x="14659" y="6358"/>
                    <a:pt x="14659" y="6306"/>
                  </a:cubicBezTo>
                  <a:cubicBezTo>
                    <a:pt x="14779" y="6201"/>
                    <a:pt x="14839" y="6096"/>
                    <a:pt x="14958" y="6044"/>
                  </a:cubicBezTo>
                  <a:cubicBezTo>
                    <a:pt x="15018" y="6044"/>
                    <a:pt x="15138" y="5991"/>
                    <a:pt x="15198" y="6044"/>
                  </a:cubicBezTo>
                  <a:cubicBezTo>
                    <a:pt x="15258" y="6148"/>
                    <a:pt x="15198" y="6306"/>
                    <a:pt x="15198" y="6411"/>
                  </a:cubicBezTo>
                  <a:cubicBezTo>
                    <a:pt x="15198" y="6568"/>
                    <a:pt x="15258" y="6673"/>
                    <a:pt x="15258" y="6778"/>
                  </a:cubicBezTo>
                  <a:cubicBezTo>
                    <a:pt x="15317" y="6882"/>
                    <a:pt x="15317" y="6987"/>
                    <a:pt x="15437" y="7040"/>
                  </a:cubicBezTo>
                  <a:cubicBezTo>
                    <a:pt x="15617" y="7145"/>
                    <a:pt x="15856" y="7197"/>
                    <a:pt x="16095" y="7197"/>
                  </a:cubicBezTo>
                  <a:cubicBezTo>
                    <a:pt x="16215" y="7197"/>
                    <a:pt x="16215" y="7040"/>
                    <a:pt x="16335" y="7040"/>
                  </a:cubicBezTo>
                  <a:cubicBezTo>
                    <a:pt x="16394" y="7040"/>
                    <a:pt x="16454" y="7145"/>
                    <a:pt x="16574" y="7145"/>
                  </a:cubicBezTo>
                  <a:cubicBezTo>
                    <a:pt x="16813" y="7145"/>
                    <a:pt x="17053" y="7092"/>
                    <a:pt x="17232" y="7040"/>
                  </a:cubicBezTo>
                  <a:cubicBezTo>
                    <a:pt x="17412" y="7040"/>
                    <a:pt x="17651" y="7092"/>
                    <a:pt x="17711" y="6987"/>
                  </a:cubicBezTo>
                  <a:cubicBezTo>
                    <a:pt x="17830" y="6882"/>
                    <a:pt x="17711" y="6673"/>
                    <a:pt x="17591" y="6568"/>
                  </a:cubicBezTo>
                  <a:cubicBezTo>
                    <a:pt x="17531" y="6515"/>
                    <a:pt x="17292" y="6568"/>
                    <a:pt x="17172" y="6515"/>
                  </a:cubicBezTo>
                  <a:cubicBezTo>
                    <a:pt x="17112" y="6463"/>
                    <a:pt x="17232" y="6358"/>
                    <a:pt x="17232" y="6306"/>
                  </a:cubicBezTo>
                  <a:cubicBezTo>
                    <a:pt x="17412" y="6306"/>
                    <a:pt x="17531" y="6253"/>
                    <a:pt x="17711" y="6253"/>
                  </a:cubicBezTo>
                  <a:cubicBezTo>
                    <a:pt x="17830" y="6201"/>
                    <a:pt x="18010" y="6306"/>
                    <a:pt x="18070" y="6253"/>
                  </a:cubicBezTo>
                  <a:cubicBezTo>
                    <a:pt x="18130" y="6201"/>
                    <a:pt x="17950" y="6044"/>
                    <a:pt x="18010" y="5991"/>
                  </a:cubicBezTo>
                  <a:cubicBezTo>
                    <a:pt x="18070" y="5886"/>
                    <a:pt x="18249" y="5886"/>
                    <a:pt x="18369" y="5781"/>
                  </a:cubicBezTo>
                  <a:cubicBezTo>
                    <a:pt x="18429" y="5729"/>
                    <a:pt x="18369" y="5572"/>
                    <a:pt x="18429" y="5519"/>
                  </a:cubicBezTo>
                  <a:cubicBezTo>
                    <a:pt x="18608" y="5414"/>
                    <a:pt x="18848" y="5519"/>
                    <a:pt x="19027" y="5467"/>
                  </a:cubicBezTo>
                  <a:cubicBezTo>
                    <a:pt x="19087" y="5414"/>
                    <a:pt x="18967" y="5310"/>
                    <a:pt x="18967" y="5257"/>
                  </a:cubicBezTo>
                  <a:cubicBezTo>
                    <a:pt x="19087" y="5152"/>
                    <a:pt x="19266" y="5100"/>
                    <a:pt x="19386" y="5100"/>
                  </a:cubicBezTo>
                  <a:cubicBezTo>
                    <a:pt x="19566" y="5100"/>
                    <a:pt x="19685" y="5257"/>
                    <a:pt x="19865" y="5257"/>
                  </a:cubicBezTo>
                  <a:cubicBezTo>
                    <a:pt x="19925" y="5310"/>
                    <a:pt x="19925" y="5205"/>
                    <a:pt x="19984" y="5205"/>
                  </a:cubicBezTo>
                  <a:cubicBezTo>
                    <a:pt x="20104" y="5100"/>
                    <a:pt x="20224" y="4995"/>
                    <a:pt x="20403" y="4943"/>
                  </a:cubicBezTo>
                  <a:cubicBezTo>
                    <a:pt x="20523" y="4943"/>
                    <a:pt x="20643" y="5047"/>
                    <a:pt x="20702" y="5100"/>
                  </a:cubicBezTo>
                  <a:cubicBezTo>
                    <a:pt x="20762" y="5205"/>
                    <a:pt x="20882" y="5310"/>
                    <a:pt x="20882" y="5467"/>
                  </a:cubicBezTo>
                  <a:cubicBezTo>
                    <a:pt x="20822" y="5572"/>
                    <a:pt x="20583" y="5624"/>
                    <a:pt x="20583" y="5781"/>
                  </a:cubicBezTo>
                  <a:cubicBezTo>
                    <a:pt x="20583" y="5834"/>
                    <a:pt x="20762" y="5729"/>
                    <a:pt x="20882" y="5781"/>
                  </a:cubicBezTo>
                  <a:cubicBezTo>
                    <a:pt x="20942" y="5781"/>
                    <a:pt x="21002" y="5886"/>
                    <a:pt x="21061" y="5886"/>
                  </a:cubicBezTo>
                  <a:cubicBezTo>
                    <a:pt x="21181" y="5939"/>
                    <a:pt x="21361" y="5834"/>
                    <a:pt x="21480" y="5886"/>
                  </a:cubicBezTo>
                  <a:cubicBezTo>
                    <a:pt x="21540" y="5886"/>
                    <a:pt x="21540" y="5991"/>
                    <a:pt x="21600" y="6044"/>
                  </a:cubicBezTo>
                  <a:cubicBezTo>
                    <a:pt x="21540" y="6148"/>
                    <a:pt x="21540" y="6201"/>
                    <a:pt x="21480" y="6253"/>
                  </a:cubicBezTo>
                  <a:cubicBezTo>
                    <a:pt x="21420" y="6358"/>
                    <a:pt x="21301" y="6306"/>
                    <a:pt x="21241" y="6358"/>
                  </a:cubicBezTo>
                  <a:cubicBezTo>
                    <a:pt x="21181" y="6411"/>
                    <a:pt x="21181" y="6515"/>
                    <a:pt x="21241" y="6568"/>
                  </a:cubicBezTo>
                  <a:cubicBezTo>
                    <a:pt x="21241" y="6673"/>
                    <a:pt x="21420" y="6725"/>
                    <a:pt x="21420" y="6830"/>
                  </a:cubicBezTo>
                  <a:cubicBezTo>
                    <a:pt x="21420" y="6882"/>
                    <a:pt x="21301" y="6830"/>
                    <a:pt x="21241" y="6830"/>
                  </a:cubicBezTo>
                  <a:cubicBezTo>
                    <a:pt x="21121" y="6830"/>
                    <a:pt x="21061" y="6725"/>
                    <a:pt x="21002" y="6725"/>
                  </a:cubicBezTo>
                  <a:cubicBezTo>
                    <a:pt x="20882" y="6725"/>
                    <a:pt x="20762" y="6778"/>
                    <a:pt x="20643" y="6830"/>
                  </a:cubicBezTo>
                  <a:cubicBezTo>
                    <a:pt x="20523" y="6935"/>
                    <a:pt x="20463" y="7040"/>
                    <a:pt x="20343" y="7145"/>
                  </a:cubicBezTo>
                  <a:cubicBezTo>
                    <a:pt x="20224" y="7197"/>
                    <a:pt x="20104" y="7197"/>
                    <a:pt x="20044" y="7249"/>
                  </a:cubicBezTo>
                  <a:cubicBezTo>
                    <a:pt x="19984" y="7302"/>
                    <a:pt x="20044" y="7354"/>
                    <a:pt x="20044" y="7459"/>
                  </a:cubicBezTo>
                  <a:cubicBezTo>
                    <a:pt x="20044" y="7512"/>
                    <a:pt x="19984" y="7564"/>
                    <a:pt x="20044" y="7669"/>
                  </a:cubicBezTo>
                  <a:cubicBezTo>
                    <a:pt x="20044" y="7669"/>
                    <a:pt x="20164" y="7721"/>
                    <a:pt x="20164" y="7774"/>
                  </a:cubicBezTo>
                  <a:cubicBezTo>
                    <a:pt x="20104" y="7826"/>
                    <a:pt x="19984" y="7826"/>
                    <a:pt x="19925" y="7879"/>
                  </a:cubicBezTo>
                  <a:cubicBezTo>
                    <a:pt x="19925" y="7983"/>
                    <a:pt x="19984" y="8036"/>
                    <a:pt x="19925" y="8088"/>
                  </a:cubicBezTo>
                  <a:cubicBezTo>
                    <a:pt x="19865" y="8193"/>
                    <a:pt x="19685" y="8141"/>
                    <a:pt x="19685" y="8245"/>
                  </a:cubicBezTo>
                  <a:cubicBezTo>
                    <a:pt x="19685" y="8350"/>
                    <a:pt x="19925" y="8403"/>
                    <a:pt x="19865" y="8455"/>
                  </a:cubicBezTo>
                  <a:cubicBezTo>
                    <a:pt x="19745" y="8770"/>
                    <a:pt x="19625" y="9084"/>
                    <a:pt x="19506" y="9399"/>
                  </a:cubicBezTo>
                  <a:cubicBezTo>
                    <a:pt x="19506" y="9451"/>
                    <a:pt x="19386" y="9451"/>
                    <a:pt x="19326" y="9451"/>
                  </a:cubicBezTo>
                  <a:cubicBezTo>
                    <a:pt x="19207" y="9399"/>
                    <a:pt x="19087" y="9294"/>
                    <a:pt x="18967" y="9294"/>
                  </a:cubicBezTo>
                  <a:cubicBezTo>
                    <a:pt x="18907" y="9242"/>
                    <a:pt x="18848" y="9294"/>
                    <a:pt x="18848" y="9346"/>
                  </a:cubicBezTo>
                  <a:cubicBezTo>
                    <a:pt x="18907" y="9451"/>
                    <a:pt x="18967" y="9556"/>
                    <a:pt x="19027" y="9661"/>
                  </a:cubicBezTo>
                  <a:cubicBezTo>
                    <a:pt x="19027" y="9818"/>
                    <a:pt x="19087" y="9976"/>
                    <a:pt x="19027" y="10133"/>
                  </a:cubicBezTo>
                  <a:cubicBezTo>
                    <a:pt x="19027" y="10133"/>
                    <a:pt x="18848" y="10080"/>
                    <a:pt x="18848" y="10133"/>
                  </a:cubicBezTo>
                  <a:cubicBezTo>
                    <a:pt x="18788" y="10290"/>
                    <a:pt x="18848" y="10500"/>
                    <a:pt x="18848" y="10657"/>
                  </a:cubicBezTo>
                  <a:cubicBezTo>
                    <a:pt x="18848" y="10762"/>
                    <a:pt x="18788" y="10867"/>
                    <a:pt x="18728" y="10972"/>
                  </a:cubicBezTo>
                  <a:cubicBezTo>
                    <a:pt x="18728" y="11024"/>
                    <a:pt x="18668" y="10972"/>
                    <a:pt x="18608" y="10972"/>
                  </a:cubicBezTo>
                  <a:cubicBezTo>
                    <a:pt x="18548" y="10972"/>
                    <a:pt x="18489" y="10972"/>
                    <a:pt x="18429" y="10972"/>
                  </a:cubicBezTo>
                  <a:cubicBezTo>
                    <a:pt x="18429" y="10762"/>
                    <a:pt x="18489" y="10552"/>
                    <a:pt x="18429" y="10343"/>
                  </a:cubicBezTo>
                  <a:cubicBezTo>
                    <a:pt x="18369" y="10185"/>
                    <a:pt x="18189" y="10080"/>
                    <a:pt x="18130" y="9923"/>
                  </a:cubicBezTo>
                  <a:cubicBezTo>
                    <a:pt x="18070" y="9766"/>
                    <a:pt x="18189" y="9661"/>
                    <a:pt x="18130" y="9556"/>
                  </a:cubicBezTo>
                  <a:cubicBezTo>
                    <a:pt x="18070" y="9504"/>
                    <a:pt x="17890" y="9451"/>
                    <a:pt x="17830" y="9504"/>
                  </a:cubicBezTo>
                  <a:cubicBezTo>
                    <a:pt x="17711" y="9661"/>
                    <a:pt x="17830" y="9871"/>
                    <a:pt x="17771" y="10028"/>
                  </a:cubicBezTo>
                  <a:cubicBezTo>
                    <a:pt x="17711" y="10133"/>
                    <a:pt x="17591" y="10185"/>
                    <a:pt x="17531" y="10133"/>
                  </a:cubicBezTo>
                  <a:cubicBezTo>
                    <a:pt x="17412" y="10080"/>
                    <a:pt x="17531" y="9923"/>
                    <a:pt x="17412" y="9871"/>
                  </a:cubicBezTo>
                  <a:cubicBezTo>
                    <a:pt x="17352" y="9871"/>
                    <a:pt x="17292" y="10028"/>
                    <a:pt x="17172" y="10028"/>
                  </a:cubicBezTo>
                  <a:cubicBezTo>
                    <a:pt x="17112" y="10028"/>
                    <a:pt x="17112" y="9923"/>
                    <a:pt x="17112" y="9818"/>
                  </a:cubicBezTo>
                  <a:cubicBezTo>
                    <a:pt x="17112" y="9609"/>
                    <a:pt x="17172" y="9399"/>
                    <a:pt x="17292" y="9242"/>
                  </a:cubicBezTo>
                  <a:cubicBezTo>
                    <a:pt x="17352" y="9137"/>
                    <a:pt x="17591" y="9137"/>
                    <a:pt x="17711" y="9032"/>
                  </a:cubicBezTo>
                  <a:cubicBezTo>
                    <a:pt x="17771" y="8927"/>
                    <a:pt x="17830" y="8822"/>
                    <a:pt x="17950" y="8717"/>
                  </a:cubicBezTo>
                  <a:cubicBezTo>
                    <a:pt x="18010" y="8665"/>
                    <a:pt x="18130" y="8770"/>
                    <a:pt x="18130" y="8717"/>
                  </a:cubicBezTo>
                  <a:cubicBezTo>
                    <a:pt x="18130" y="8612"/>
                    <a:pt x="18070" y="8560"/>
                    <a:pt x="18010" y="8508"/>
                  </a:cubicBezTo>
                  <a:cubicBezTo>
                    <a:pt x="17890" y="8455"/>
                    <a:pt x="17771" y="8350"/>
                    <a:pt x="17651" y="8350"/>
                  </a:cubicBezTo>
                  <a:cubicBezTo>
                    <a:pt x="17292" y="8298"/>
                    <a:pt x="16873" y="8350"/>
                    <a:pt x="16514" y="8350"/>
                  </a:cubicBezTo>
                  <a:cubicBezTo>
                    <a:pt x="16394" y="8350"/>
                    <a:pt x="16275" y="8298"/>
                    <a:pt x="16215" y="8245"/>
                  </a:cubicBezTo>
                  <a:cubicBezTo>
                    <a:pt x="16155" y="8141"/>
                    <a:pt x="16275" y="8036"/>
                    <a:pt x="16275" y="7879"/>
                  </a:cubicBezTo>
                  <a:cubicBezTo>
                    <a:pt x="16275" y="7774"/>
                    <a:pt x="16215" y="7616"/>
                    <a:pt x="16095" y="7616"/>
                  </a:cubicBezTo>
                  <a:cubicBezTo>
                    <a:pt x="15976" y="7564"/>
                    <a:pt x="15916" y="7826"/>
                    <a:pt x="15796" y="7774"/>
                  </a:cubicBezTo>
                  <a:cubicBezTo>
                    <a:pt x="15676" y="7721"/>
                    <a:pt x="15676" y="7512"/>
                    <a:pt x="15497" y="7459"/>
                  </a:cubicBezTo>
                  <a:cubicBezTo>
                    <a:pt x="15437" y="7407"/>
                    <a:pt x="15377" y="7564"/>
                    <a:pt x="15317" y="7512"/>
                  </a:cubicBezTo>
                  <a:cubicBezTo>
                    <a:pt x="15198" y="7459"/>
                    <a:pt x="15138" y="7249"/>
                    <a:pt x="14958" y="7197"/>
                  </a:cubicBezTo>
                  <a:cubicBezTo>
                    <a:pt x="14899" y="7197"/>
                    <a:pt x="14899" y="7302"/>
                    <a:pt x="14958" y="7354"/>
                  </a:cubicBezTo>
                  <a:cubicBezTo>
                    <a:pt x="14958" y="7407"/>
                    <a:pt x="15078" y="7407"/>
                    <a:pt x="15078" y="7459"/>
                  </a:cubicBezTo>
                  <a:cubicBezTo>
                    <a:pt x="15078" y="7564"/>
                    <a:pt x="14899" y="7669"/>
                    <a:pt x="14899" y="7826"/>
                  </a:cubicBezTo>
                  <a:cubicBezTo>
                    <a:pt x="14899" y="7931"/>
                    <a:pt x="15018" y="7983"/>
                    <a:pt x="15078" y="8036"/>
                  </a:cubicBezTo>
                  <a:cubicBezTo>
                    <a:pt x="15198" y="8193"/>
                    <a:pt x="15497" y="8245"/>
                    <a:pt x="15497" y="8403"/>
                  </a:cubicBezTo>
                  <a:cubicBezTo>
                    <a:pt x="15497" y="8508"/>
                    <a:pt x="15258" y="8403"/>
                    <a:pt x="15198" y="8455"/>
                  </a:cubicBezTo>
                  <a:cubicBezTo>
                    <a:pt x="15138" y="8455"/>
                    <a:pt x="15258" y="8560"/>
                    <a:pt x="15198" y="8612"/>
                  </a:cubicBezTo>
                  <a:cubicBezTo>
                    <a:pt x="15198" y="8665"/>
                    <a:pt x="15138" y="8612"/>
                    <a:pt x="15078" y="8665"/>
                  </a:cubicBezTo>
                  <a:cubicBezTo>
                    <a:pt x="15078" y="8717"/>
                    <a:pt x="15018" y="8770"/>
                    <a:pt x="15018" y="8822"/>
                  </a:cubicBezTo>
                  <a:cubicBezTo>
                    <a:pt x="15078" y="8927"/>
                    <a:pt x="15258" y="8927"/>
                    <a:pt x="15317" y="8979"/>
                  </a:cubicBezTo>
                  <a:cubicBezTo>
                    <a:pt x="15437" y="9032"/>
                    <a:pt x="15497" y="9084"/>
                    <a:pt x="15497" y="9189"/>
                  </a:cubicBezTo>
                  <a:cubicBezTo>
                    <a:pt x="15497" y="9294"/>
                    <a:pt x="15317" y="9346"/>
                    <a:pt x="15317" y="9451"/>
                  </a:cubicBezTo>
                  <a:cubicBezTo>
                    <a:pt x="15258" y="9504"/>
                    <a:pt x="15377" y="9556"/>
                    <a:pt x="15437" y="9609"/>
                  </a:cubicBezTo>
                  <a:cubicBezTo>
                    <a:pt x="15497" y="9713"/>
                    <a:pt x="15437" y="9818"/>
                    <a:pt x="15497" y="9923"/>
                  </a:cubicBezTo>
                  <a:cubicBezTo>
                    <a:pt x="15557" y="9976"/>
                    <a:pt x="15676" y="9871"/>
                    <a:pt x="15736" y="9923"/>
                  </a:cubicBezTo>
                  <a:cubicBezTo>
                    <a:pt x="15736" y="9976"/>
                    <a:pt x="15676" y="10028"/>
                    <a:pt x="15676" y="10080"/>
                  </a:cubicBezTo>
                  <a:cubicBezTo>
                    <a:pt x="15676" y="10133"/>
                    <a:pt x="15676" y="10185"/>
                    <a:pt x="15676" y="10290"/>
                  </a:cubicBezTo>
                  <a:cubicBezTo>
                    <a:pt x="15676" y="10343"/>
                    <a:pt x="15736" y="10395"/>
                    <a:pt x="15736" y="10500"/>
                  </a:cubicBezTo>
                  <a:cubicBezTo>
                    <a:pt x="15736" y="10552"/>
                    <a:pt x="15736" y="10605"/>
                    <a:pt x="15736" y="10710"/>
                  </a:cubicBezTo>
                  <a:cubicBezTo>
                    <a:pt x="15736" y="10814"/>
                    <a:pt x="15856" y="10919"/>
                    <a:pt x="15916" y="1102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8" name="Google Shape;1158;p26"/>
            <p:cNvSpPr/>
            <p:nvPr/>
          </p:nvSpPr>
          <p:spPr>
            <a:xfrm>
              <a:off x="6513523" y="1756847"/>
              <a:ext cx="324089" cy="251296"/>
            </a:xfrm>
            <a:custGeom>
              <a:rect b="b" l="l" r="r" t="t"/>
              <a:pathLst>
                <a:path extrusionOk="0" h="21268" w="21493">
                  <a:moveTo>
                    <a:pt x="1243" y="20237"/>
                  </a:moveTo>
                  <a:cubicBezTo>
                    <a:pt x="1243" y="19500"/>
                    <a:pt x="1243" y="18519"/>
                    <a:pt x="1243" y="17782"/>
                  </a:cubicBezTo>
                  <a:cubicBezTo>
                    <a:pt x="1050" y="17537"/>
                    <a:pt x="857" y="17782"/>
                    <a:pt x="664" y="17782"/>
                  </a:cubicBezTo>
                  <a:cubicBezTo>
                    <a:pt x="664" y="17537"/>
                    <a:pt x="279" y="17537"/>
                    <a:pt x="279" y="17291"/>
                  </a:cubicBezTo>
                  <a:cubicBezTo>
                    <a:pt x="86" y="16800"/>
                    <a:pt x="279" y="16309"/>
                    <a:pt x="472" y="15819"/>
                  </a:cubicBezTo>
                  <a:cubicBezTo>
                    <a:pt x="472" y="15573"/>
                    <a:pt x="857" y="15573"/>
                    <a:pt x="857" y="15328"/>
                  </a:cubicBezTo>
                  <a:cubicBezTo>
                    <a:pt x="1050" y="15082"/>
                    <a:pt x="1243" y="14837"/>
                    <a:pt x="1243" y="14591"/>
                  </a:cubicBezTo>
                  <a:cubicBezTo>
                    <a:pt x="1243" y="13855"/>
                    <a:pt x="1243" y="13364"/>
                    <a:pt x="1243" y="12628"/>
                  </a:cubicBezTo>
                  <a:cubicBezTo>
                    <a:pt x="1050" y="12382"/>
                    <a:pt x="857" y="12137"/>
                    <a:pt x="857" y="11891"/>
                  </a:cubicBezTo>
                  <a:cubicBezTo>
                    <a:pt x="664" y="11646"/>
                    <a:pt x="279" y="11400"/>
                    <a:pt x="86" y="11155"/>
                  </a:cubicBezTo>
                  <a:cubicBezTo>
                    <a:pt x="-107" y="10664"/>
                    <a:pt x="86" y="10419"/>
                    <a:pt x="86" y="9928"/>
                  </a:cubicBezTo>
                  <a:cubicBezTo>
                    <a:pt x="472" y="9928"/>
                    <a:pt x="664" y="10173"/>
                    <a:pt x="1050" y="10173"/>
                  </a:cubicBezTo>
                  <a:cubicBezTo>
                    <a:pt x="1436" y="10173"/>
                    <a:pt x="1629" y="9682"/>
                    <a:pt x="2014" y="9682"/>
                  </a:cubicBezTo>
                  <a:cubicBezTo>
                    <a:pt x="2207" y="9682"/>
                    <a:pt x="2786" y="9928"/>
                    <a:pt x="2979" y="9682"/>
                  </a:cubicBezTo>
                  <a:cubicBezTo>
                    <a:pt x="3364" y="9437"/>
                    <a:pt x="3364" y="8700"/>
                    <a:pt x="3557" y="8455"/>
                  </a:cubicBezTo>
                  <a:cubicBezTo>
                    <a:pt x="4136" y="8209"/>
                    <a:pt x="4907" y="8946"/>
                    <a:pt x="5293" y="8455"/>
                  </a:cubicBezTo>
                  <a:cubicBezTo>
                    <a:pt x="5679" y="8209"/>
                    <a:pt x="5100" y="7719"/>
                    <a:pt x="5100" y="7228"/>
                  </a:cubicBezTo>
                  <a:cubicBezTo>
                    <a:pt x="5293" y="6491"/>
                    <a:pt x="5293" y="5755"/>
                    <a:pt x="5679" y="5264"/>
                  </a:cubicBezTo>
                  <a:cubicBezTo>
                    <a:pt x="6064" y="4773"/>
                    <a:pt x="7029" y="5264"/>
                    <a:pt x="7414" y="4773"/>
                  </a:cubicBezTo>
                  <a:cubicBezTo>
                    <a:pt x="7800" y="4282"/>
                    <a:pt x="7414" y="3546"/>
                    <a:pt x="7414" y="3055"/>
                  </a:cubicBezTo>
                  <a:cubicBezTo>
                    <a:pt x="7607" y="2809"/>
                    <a:pt x="7800" y="2319"/>
                    <a:pt x="8186" y="2073"/>
                  </a:cubicBezTo>
                  <a:cubicBezTo>
                    <a:pt x="8572" y="2073"/>
                    <a:pt x="8957" y="2564"/>
                    <a:pt x="9343" y="2319"/>
                  </a:cubicBezTo>
                  <a:cubicBezTo>
                    <a:pt x="9536" y="1828"/>
                    <a:pt x="9729" y="1337"/>
                    <a:pt x="9922" y="846"/>
                  </a:cubicBezTo>
                  <a:cubicBezTo>
                    <a:pt x="10114" y="600"/>
                    <a:pt x="10307" y="355"/>
                    <a:pt x="10500" y="109"/>
                  </a:cubicBezTo>
                  <a:cubicBezTo>
                    <a:pt x="10886" y="109"/>
                    <a:pt x="11272" y="-136"/>
                    <a:pt x="11657" y="109"/>
                  </a:cubicBezTo>
                  <a:cubicBezTo>
                    <a:pt x="11850" y="109"/>
                    <a:pt x="11850" y="846"/>
                    <a:pt x="12043" y="846"/>
                  </a:cubicBezTo>
                  <a:cubicBezTo>
                    <a:pt x="12429" y="1091"/>
                    <a:pt x="12814" y="600"/>
                    <a:pt x="13200" y="846"/>
                  </a:cubicBezTo>
                  <a:cubicBezTo>
                    <a:pt x="13393" y="1091"/>
                    <a:pt x="13007" y="1828"/>
                    <a:pt x="13393" y="2073"/>
                  </a:cubicBezTo>
                  <a:cubicBezTo>
                    <a:pt x="13779" y="2319"/>
                    <a:pt x="14357" y="1582"/>
                    <a:pt x="14936" y="1582"/>
                  </a:cubicBezTo>
                  <a:cubicBezTo>
                    <a:pt x="15707" y="1828"/>
                    <a:pt x="16864" y="1828"/>
                    <a:pt x="17250" y="2564"/>
                  </a:cubicBezTo>
                  <a:cubicBezTo>
                    <a:pt x="17636" y="3546"/>
                    <a:pt x="16864" y="4773"/>
                    <a:pt x="17057" y="6000"/>
                  </a:cubicBezTo>
                  <a:cubicBezTo>
                    <a:pt x="17057" y="6491"/>
                    <a:pt x="17443" y="6491"/>
                    <a:pt x="17636" y="6982"/>
                  </a:cubicBezTo>
                  <a:cubicBezTo>
                    <a:pt x="17829" y="7228"/>
                    <a:pt x="17636" y="7719"/>
                    <a:pt x="17829" y="7964"/>
                  </a:cubicBezTo>
                  <a:cubicBezTo>
                    <a:pt x="18214" y="8455"/>
                    <a:pt x="18986" y="8455"/>
                    <a:pt x="19372" y="9191"/>
                  </a:cubicBezTo>
                  <a:cubicBezTo>
                    <a:pt x="19564" y="9682"/>
                    <a:pt x="18986" y="10419"/>
                    <a:pt x="19372" y="10664"/>
                  </a:cubicBezTo>
                  <a:cubicBezTo>
                    <a:pt x="19564" y="11155"/>
                    <a:pt x="20143" y="10664"/>
                    <a:pt x="20529" y="11155"/>
                  </a:cubicBezTo>
                  <a:cubicBezTo>
                    <a:pt x="20914" y="11400"/>
                    <a:pt x="21493" y="11891"/>
                    <a:pt x="21493" y="12628"/>
                  </a:cubicBezTo>
                  <a:cubicBezTo>
                    <a:pt x="21493" y="13364"/>
                    <a:pt x="20914" y="13364"/>
                    <a:pt x="20336" y="13609"/>
                  </a:cubicBezTo>
                  <a:cubicBezTo>
                    <a:pt x="20143" y="13855"/>
                    <a:pt x="19757" y="13855"/>
                    <a:pt x="19564" y="13609"/>
                  </a:cubicBezTo>
                  <a:cubicBezTo>
                    <a:pt x="19179" y="13609"/>
                    <a:pt x="19179" y="12873"/>
                    <a:pt x="18793" y="12873"/>
                  </a:cubicBezTo>
                  <a:cubicBezTo>
                    <a:pt x="18600" y="12873"/>
                    <a:pt x="18022" y="13364"/>
                    <a:pt x="18022" y="13855"/>
                  </a:cubicBezTo>
                  <a:cubicBezTo>
                    <a:pt x="18022" y="14346"/>
                    <a:pt x="18793" y="14837"/>
                    <a:pt x="18793" y="15328"/>
                  </a:cubicBezTo>
                  <a:cubicBezTo>
                    <a:pt x="19179" y="16064"/>
                    <a:pt x="19179" y="16800"/>
                    <a:pt x="19179" y="17537"/>
                  </a:cubicBezTo>
                  <a:cubicBezTo>
                    <a:pt x="18793" y="17782"/>
                    <a:pt x="18022" y="17782"/>
                    <a:pt x="17636" y="18273"/>
                  </a:cubicBezTo>
                  <a:cubicBezTo>
                    <a:pt x="17250" y="18764"/>
                    <a:pt x="17250" y="19255"/>
                    <a:pt x="17057" y="19746"/>
                  </a:cubicBezTo>
                  <a:cubicBezTo>
                    <a:pt x="16864" y="20237"/>
                    <a:pt x="16864" y="20973"/>
                    <a:pt x="16479" y="21219"/>
                  </a:cubicBezTo>
                  <a:cubicBezTo>
                    <a:pt x="16286" y="21464"/>
                    <a:pt x="15900" y="20728"/>
                    <a:pt x="15514" y="20728"/>
                  </a:cubicBezTo>
                  <a:cubicBezTo>
                    <a:pt x="15129" y="20482"/>
                    <a:pt x="14936" y="20728"/>
                    <a:pt x="14550" y="20728"/>
                  </a:cubicBezTo>
                  <a:cubicBezTo>
                    <a:pt x="14164" y="20728"/>
                    <a:pt x="13972" y="20482"/>
                    <a:pt x="13586" y="20482"/>
                  </a:cubicBezTo>
                  <a:cubicBezTo>
                    <a:pt x="13200" y="20482"/>
                    <a:pt x="13007" y="20728"/>
                    <a:pt x="12622" y="20728"/>
                  </a:cubicBezTo>
                  <a:cubicBezTo>
                    <a:pt x="12236" y="20728"/>
                    <a:pt x="12043" y="20482"/>
                    <a:pt x="11657" y="20482"/>
                  </a:cubicBezTo>
                  <a:cubicBezTo>
                    <a:pt x="11272" y="20482"/>
                    <a:pt x="10886" y="20973"/>
                    <a:pt x="10500" y="20973"/>
                  </a:cubicBezTo>
                  <a:cubicBezTo>
                    <a:pt x="10307" y="20973"/>
                    <a:pt x="10114" y="20482"/>
                    <a:pt x="9922" y="20482"/>
                  </a:cubicBezTo>
                  <a:cubicBezTo>
                    <a:pt x="9536" y="19991"/>
                    <a:pt x="8957" y="19746"/>
                    <a:pt x="8379" y="19500"/>
                  </a:cubicBezTo>
                  <a:cubicBezTo>
                    <a:pt x="7993" y="19255"/>
                    <a:pt x="7607" y="19500"/>
                    <a:pt x="7222" y="19500"/>
                  </a:cubicBezTo>
                  <a:cubicBezTo>
                    <a:pt x="6836" y="19500"/>
                    <a:pt x="6450" y="19255"/>
                    <a:pt x="6064" y="19009"/>
                  </a:cubicBezTo>
                  <a:cubicBezTo>
                    <a:pt x="5486" y="19009"/>
                    <a:pt x="4714" y="19009"/>
                    <a:pt x="4136" y="19009"/>
                  </a:cubicBezTo>
                  <a:cubicBezTo>
                    <a:pt x="3557" y="18764"/>
                    <a:pt x="3172" y="18519"/>
                    <a:pt x="2786" y="19009"/>
                  </a:cubicBezTo>
                  <a:cubicBezTo>
                    <a:pt x="2400" y="19255"/>
                    <a:pt x="2786" y="20237"/>
                    <a:pt x="2400" y="20482"/>
                  </a:cubicBezTo>
                  <a:cubicBezTo>
                    <a:pt x="2207" y="20728"/>
                    <a:pt x="1629" y="20237"/>
                    <a:pt x="1243" y="202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59" name="Google Shape;1159;p26"/>
            <p:cNvSpPr/>
            <p:nvPr/>
          </p:nvSpPr>
          <p:spPr>
            <a:xfrm>
              <a:off x="7275121" y="3524728"/>
              <a:ext cx="391331" cy="273200"/>
            </a:xfrm>
            <a:custGeom>
              <a:rect b="b" l="l" r="r" t="t"/>
              <a:pathLst>
                <a:path extrusionOk="0" h="21485" w="21600">
                  <a:moveTo>
                    <a:pt x="21600" y="8043"/>
                  </a:moveTo>
                  <a:cubicBezTo>
                    <a:pt x="20955" y="8732"/>
                    <a:pt x="20149" y="8962"/>
                    <a:pt x="19666" y="9651"/>
                  </a:cubicBezTo>
                  <a:cubicBezTo>
                    <a:pt x="19504" y="10340"/>
                    <a:pt x="19988" y="11260"/>
                    <a:pt x="19666" y="11489"/>
                  </a:cubicBezTo>
                  <a:cubicBezTo>
                    <a:pt x="18699" y="12638"/>
                    <a:pt x="17409" y="12638"/>
                    <a:pt x="16281" y="13328"/>
                  </a:cubicBezTo>
                  <a:cubicBezTo>
                    <a:pt x="15475" y="13787"/>
                    <a:pt x="14507" y="14477"/>
                    <a:pt x="13863" y="15166"/>
                  </a:cubicBezTo>
                  <a:cubicBezTo>
                    <a:pt x="13379" y="15626"/>
                    <a:pt x="13218" y="16545"/>
                    <a:pt x="12734" y="16774"/>
                  </a:cubicBezTo>
                  <a:cubicBezTo>
                    <a:pt x="12251" y="17004"/>
                    <a:pt x="11767" y="16545"/>
                    <a:pt x="11445" y="16774"/>
                  </a:cubicBezTo>
                  <a:cubicBezTo>
                    <a:pt x="10639" y="17004"/>
                    <a:pt x="10155" y="17923"/>
                    <a:pt x="9510" y="18153"/>
                  </a:cubicBezTo>
                  <a:cubicBezTo>
                    <a:pt x="9027" y="18383"/>
                    <a:pt x="8382" y="18153"/>
                    <a:pt x="7737" y="18153"/>
                  </a:cubicBezTo>
                  <a:cubicBezTo>
                    <a:pt x="7254" y="18383"/>
                    <a:pt x="6609" y="18613"/>
                    <a:pt x="6125" y="19072"/>
                  </a:cubicBezTo>
                  <a:cubicBezTo>
                    <a:pt x="5642" y="19532"/>
                    <a:pt x="5481" y="20681"/>
                    <a:pt x="4997" y="21140"/>
                  </a:cubicBezTo>
                  <a:cubicBezTo>
                    <a:pt x="4191" y="21600"/>
                    <a:pt x="3224" y="21600"/>
                    <a:pt x="2257" y="21140"/>
                  </a:cubicBezTo>
                  <a:cubicBezTo>
                    <a:pt x="1773" y="20911"/>
                    <a:pt x="1773" y="19991"/>
                    <a:pt x="1612" y="19302"/>
                  </a:cubicBezTo>
                  <a:cubicBezTo>
                    <a:pt x="1451" y="18383"/>
                    <a:pt x="1612" y="17464"/>
                    <a:pt x="1451" y="16545"/>
                  </a:cubicBezTo>
                  <a:cubicBezTo>
                    <a:pt x="1290" y="15626"/>
                    <a:pt x="1128" y="14477"/>
                    <a:pt x="645" y="13557"/>
                  </a:cubicBezTo>
                  <a:cubicBezTo>
                    <a:pt x="645" y="13328"/>
                    <a:pt x="0" y="13557"/>
                    <a:pt x="0" y="13328"/>
                  </a:cubicBezTo>
                  <a:cubicBezTo>
                    <a:pt x="0" y="12868"/>
                    <a:pt x="484" y="12638"/>
                    <a:pt x="645" y="12409"/>
                  </a:cubicBezTo>
                  <a:cubicBezTo>
                    <a:pt x="806" y="11719"/>
                    <a:pt x="806" y="11030"/>
                    <a:pt x="806" y="10340"/>
                  </a:cubicBezTo>
                  <a:cubicBezTo>
                    <a:pt x="806" y="9881"/>
                    <a:pt x="806" y="9651"/>
                    <a:pt x="645" y="9191"/>
                  </a:cubicBezTo>
                  <a:cubicBezTo>
                    <a:pt x="967" y="8732"/>
                    <a:pt x="1128" y="8502"/>
                    <a:pt x="1290" y="8043"/>
                  </a:cubicBezTo>
                  <a:cubicBezTo>
                    <a:pt x="1451" y="7353"/>
                    <a:pt x="1290" y="6664"/>
                    <a:pt x="1290" y="6204"/>
                  </a:cubicBezTo>
                  <a:cubicBezTo>
                    <a:pt x="1451" y="5745"/>
                    <a:pt x="1612" y="5515"/>
                    <a:pt x="1773" y="5515"/>
                  </a:cubicBezTo>
                  <a:cubicBezTo>
                    <a:pt x="2096" y="5285"/>
                    <a:pt x="2257" y="5974"/>
                    <a:pt x="2418" y="5974"/>
                  </a:cubicBezTo>
                  <a:cubicBezTo>
                    <a:pt x="4352" y="5974"/>
                    <a:pt x="6287" y="5515"/>
                    <a:pt x="8060" y="5515"/>
                  </a:cubicBezTo>
                  <a:lnTo>
                    <a:pt x="9188" y="6664"/>
                  </a:lnTo>
                  <a:cubicBezTo>
                    <a:pt x="9510" y="7123"/>
                    <a:pt x="9994" y="6894"/>
                    <a:pt x="10316" y="6434"/>
                  </a:cubicBezTo>
                  <a:cubicBezTo>
                    <a:pt x="11122" y="5515"/>
                    <a:pt x="11445" y="4136"/>
                    <a:pt x="12090" y="2987"/>
                  </a:cubicBezTo>
                  <a:cubicBezTo>
                    <a:pt x="14346" y="2068"/>
                    <a:pt x="16603" y="919"/>
                    <a:pt x="18860" y="0"/>
                  </a:cubicBezTo>
                  <a:lnTo>
                    <a:pt x="21600" y="8043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0" name="Google Shape;1160;p26"/>
            <p:cNvSpPr/>
            <p:nvPr/>
          </p:nvSpPr>
          <p:spPr>
            <a:xfrm>
              <a:off x="7566797" y="3211178"/>
              <a:ext cx="34679" cy="77781"/>
            </a:xfrm>
            <a:custGeom>
              <a:rect b="b" l="l" r="r" t="t"/>
              <a:pathLst>
                <a:path extrusionOk="0" h="21600" w="20546">
                  <a:moveTo>
                    <a:pt x="9000" y="20000"/>
                  </a:moveTo>
                  <a:cubicBezTo>
                    <a:pt x="12600" y="20000"/>
                    <a:pt x="16200" y="19200"/>
                    <a:pt x="18000" y="18400"/>
                  </a:cubicBezTo>
                  <a:cubicBezTo>
                    <a:pt x="19800" y="16800"/>
                    <a:pt x="21600" y="16000"/>
                    <a:pt x="19800" y="14400"/>
                  </a:cubicBezTo>
                  <a:cubicBezTo>
                    <a:pt x="19800" y="12800"/>
                    <a:pt x="12600" y="12000"/>
                    <a:pt x="12600" y="9600"/>
                  </a:cubicBezTo>
                  <a:cubicBezTo>
                    <a:pt x="10800" y="8000"/>
                    <a:pt x="16200" y="7200"/>
                    <a:pt x="16200" y="5600"/>
                  </a:cubicBezTo>
                  <a:cubicBezTo>
                    <a:pt x="14400" y="4000"/>
                    <a:pt x="12600" y="1600"/>
                    <a:pt x="9000" y="0"/>
                  </a:cubicBezTo>
                  <a:cubicBezTo>
                    <a:pt x="5400" y="0"/>
                    <a:pt x="3600" y="2400"/>
                    <a:pt x="1800" y="4000"/>
                  </a:cubicBezTo>
                  <a:cubicBezTo>
                    <a:pt x="0" y="5600"/>
                    <a:pt x="1800" y="7200"/>
                    <a:pt x="1800" y="8800"/>
                  </a:cubicBezTo>
                  <a:cubicBezTo>
                    <a:pt x="1800" y="9600"/>
                    <a:pt x="0" y="11200"/>
                    <a:pt x="1800" y="12800"/>
                  </a:cubicBezTo>
                  <a:cubicBezTo>
                    <a:pt x="1800" y="13600"/>
                    <a:pt x="3600" y="15200"/>
                    <a:pt x="1800" y="16800"/>
                  </a:cubicBezTo>
                  <a:cubicBezTo>
                    <a:pt x="1800" y="17600"/>
                    <a:pt x="1800" y="17600"/>
                    <a:pt x="0" y="18400"/>
                  </a:cubicBezTo>
                  <a:cubicBezTo>
                    <a:pt x="0" y="19200"/>
                    <a:pt x="1800" y="20800"/>
                    <a:pt x="3600" y="21600"/>
                  </a:cubicBezTo>
                  <a:cubicBezTo>
                    <a:pt x="5400" y="21600"/>
                    <a:pt x="7200" y="20800"/>
                    <a:pt x="9000" y="20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1" name="Google Shape;1161;p26"/>
            <p:cNvSpPr/>
            <p:nvPr/>
          </p:nvSpPr>
          <p:spPr>
            <a:xfrm>
              <a:off x="7452757" y="3041236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0" y="1600"/>
                  </a:moveTo>
                  <a:cubicBezTo>
                    <a:pt x="0" y="5200"/>
                    <a:pt x="0" y="12400"/>
                    <a:pt x="4320" y="16000"/>
                  </a:cubicBezTo>
                  <a:cubicBezTo>
                    <a:pt x="4320" y="19600"/>
                    <a:pt x="8640" y="16000"/>
                    <a:pt x="12960" y="16000"/>
                  </a:cubicBezTo>
                  <a:cubicBezTo>
                    <a:pt x="17280" y="12400"/>
                    <a:pt x="21600" y="12400"/>
                    <a:pt x="21600" y="8800"/>
                  </a:cubicBezTo>
                  <a:cubicBezTo>
                    <a:pt x="21600" y="5200"/>
                    <a:pt x="17280" y="5200"/>
                    <a:pt x="12960" y="1600"/>
                  </a:cubicBezTo>
                  <a:cubicBezTo>
                    <a:pt x="8640" y="1600"/>
                    <a:pt x="4320" y="-2000"/>
                    <a:pt x="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2" name="Google Shape;1162;p26"/>
            <p:cNvSpPr/>
            <p:nvPr/>
          </p:nvSpPr>
          <p:spPr>
            <a:xfrm>
              <a:off x="9688749" y="3478546"/>
              <a:ext cx="87481" cy="88236"/>
            </a:xfrm>
            <a:custGeom>
              <a:rect b="b" l="l" r="r" t="t"/>
              <a:pathLst>
                <a:path extrusionOk="0" h="21192" w="21011">
                  <a:moveTo>
                    <a:pt x="19617" y="0"/>
                  </a:moveTo>
                  <a:cubicBezTo>
                    <a:pt x="20314" y="697"/>
                    <a:pt x="21011" y="2787"/>
                    <a:pt x="21011" y="4181"/>
                  </a:cubicBezTo>
                  <a:cubicBezTo>
                    <a:pt x="21011" y="5574"/>
                    <a:pt x="18921" y="6271"/>
                    <a:pt x="18921" y="7665"/>
                  </a:cubicBezTo>
                  <a:cubicBezTo>
                    <a:pt x="18224" y="9755"/>
                    <a:pt x="19617" y="12542"/>
                    <a:pt x="18224" y="14632"/>
                  </a:cubicBezTo>
                  <a:cubicBezTo>
                    <a:pt x="18224" y="16026"/>
                    <a:pt x="16134" y="17419"/>
                    <a:pt x="14740" y="18116"/>
                  </a:cubicBezTo>
                  <a:cubicBezTo>
                    <a:pt x="13346" y="18813"/>
                    <a:pt x="11953" y="18116"/>
                    <a:pt x="10559" y="18813"/>
                  </a:cubicBezTo>
                  <a:cubicBezTo>
                    <a:pt x="9863" y="18813"/>
                    <a:pt x="11256" y="20206"/>
                    <a:pt x="10559" y="20903"/>
                  </a:cubicBezTo>
                  <a:cubicBezTo>
                    <a:pt x="9166" y="21600"/>
                    <a:pt x="8469" y="20903"/>
                    <a:pt x="7772" y="20206"/>
                  </a:cubicBezTo>
                  <a:cubicBezTo>
                    <a:pt x="5682" y="20206"/>
                    <a:pt x="3592" y="19510"/>
                    <a:pt x="2198" y="18116"/>
                  </a:cubicBezTo>
                  <a:cubicBezTo>
                    <a:pt x="805" y="17419"/>
                    <a:pt x="805" y="16026"/>
                    <a:pt x="805" y="13935"/>
                  </a:cubicBezTo>
                  <a:cubicBezTo>
                    <a:pt x="108" y="11845"/>
                    <a:pt x="-589" y="9755"/>
                    <a:pt x="805" y="7665"/>
                  </a:cubicBezTo>
                  <a:cubicBezTo>
                    <a:pt x="1501" y="5574"/>
                    <a:pt x="4288" y="6271"/>
                    <a:pt x="5682" y="4181"/>
                  </a:cubicBezTo>
                  <a:cubicBezTo>
                    <a:pt x="6379" y="4181"/>
                    <a:pt x="4985" y="3484"/>
                    <a:pt x="4985" y="3484"/>
                  </a:cubicBezTo>
                  <a:cubicBezTo>
                    <a:pt x="4985" y="2787"/>
                    <a:pt x="5682" y="2090"/>
                    <a:pt x="6379" y="2090"/>
                  </a:cubicBezTo>
                  <a:cubicBezTo>
                    <a:pt x="6379" y="2090"/>
                    <a:pt x="7076" y="2787"/>
                    <a:pt x="7076" y="2787"/>
                  </a:cubicBezTo>
                  <a:cubicBezTo>
                    <a:pt x="8469" y="2787"/>
                    <a:pt x="9863" y="2090"/>
                    <a:pt x="10559" y="2090"/>
                  </a:cubicBezTo>
                  <a:cubicBezTo>
                    <a:pt x="11953" y="2090"/>
                    <a:pt x="12650" y="2090"/>
                    <a:pt x="13346" y="2090"/>
                  </a:cubicBezTo>
                  <a:cubicBezTo>
                    <a:pt x="14043" y="2090"/>
                    <a:pt x="15437" y="1394"/>
                    <a:pt x="16134" y="1394"/>
                  </a:cubicBezTo>
                  <a:cubicBezTo>
                    <a:pt x="16830" y="1394"/>
                    <a:pt x="16830" y="2090"/>
                    <a:pt x="17527" y="2090"/>
                  </a:cubicBezTo>
                  <a:cubicBezTo>
                    <a:pt x="18224" y="2090"/>
                    <a:pt x="18921" y="0"/>
                    <a:pt x="196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3" name="Google Shape;1163;p26"/>
            <p:cNvSpPr/>
            <p:nvPr/>
          </p:nvSpPr>
          <p:spPr>
            <a:xfrm>
              <a:off x="10096746" y="3254930"/>
              <a:ext cx="58662" cy="148269"/>
            </a:xfrm>
            <a:custGeom>
              <a:rect b="b" l="l" r="r" t="t"/>
              <a:pathLst>
                <a:path extrusionOk="0" h="21600" w="20852">
                  <a:moveTo>
                    <a:pt x="20852" y="2541"/>
                  </a:moveTo>
                  <a:cubicBezTo>
                    <a:pt x="19823" y="4235"/>
                    <a:pt x="18795" y="6353"/>
                    <a:pt x="17766" y="8471"/>
                  </a:cubicBezTo>
                  <a:cubicBezTo>
                    <a:pt x="17766" y="10165"/>
                    <a:pt x="17766" y="12282"/>
                    <a:pt x="16738" y="13976"/>
                  </a:cubicBezTo>
                  <a:cubicBezTo>
                    <a:pt x="15709" y="15247"/>
                    <a:pt x="12623" y="16518"/>
                    <a:pt x="11595" y="17788"/>
                  </a:cubicBezTo>
                  <a:cubicBezTo>
                    <a:pt x="10566" y="19059"/>
                    <a:pt x="12623" y="20329"/>
                    <a:pt x="11595" y="21600"/>
                  </a:cubicBezTo>
                  <a:cubicBezTo>
                    <a:pt x="7481" y="19906"/>
                    <a:pt x="5423" y="19059"/>
                    <a:pt x="3366" y="17365"/>
                  </a:cubicBezTo>
                  <a:cubicBezTo>
                    <a:pt x="1309" y="16518"/>
                    <a:pt x="281" y="15671"/>
                    <a:pt x="281" y="14824"/>
                  </a:cubicBezTo>
                  <a:cubicBezTo>
                    <a:pt x="-748" y="12706"/>
                    <a:pt x="1309" y="10588"/>
                    <a:pt x="2338" y="8471"/>
                  </a:cubicBezTo>
                  <a:cubicBezTo>
                    <a:pt x="3366" y="6776"/>
                    <a:pt x="5423" y="5082"/>
                    <a:pt x="7481" y="3388"/>
                  </a:cubicBezTo>
                  <a:cubicBezTo>
                    <a:pt x="7481" y="2965"/>
                    <a:pt x="7481" y="2118"/>
                    <a:pt x="8509" y="1271"/>
                  </a:cubicBezTo>
                  <a:cubicBezTo>
                    <a:pt x="9538" y="847"/>
                    <a:pt x="11595" y="424"/>
                    <a:pt x="13652" y="0"/>
                  </a:cubicBezTo>
                  <a:cubicBezTo>
                    <a:pt x="15709" y="0"/>
                    <a:pt x="17766" y="424"/>
                    <a:pt x="19823" y="1271"/>
                  </a:cubicBezTo>
                  <a:cubicBezTo>
                    <a:pt x="20852" y="1271"/>
                    <a:pt x="20852" y="1694"/>
                    <a:pt x="20852" y="25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4" name="Google Shape;1164;p26"/>
            <p:cNvSpPr/>
            <p:nvPr/>
          </p:nvSpPr>
          <p:spPr>
            <a:xfrm>
              <a:off x="6633440" y="435735"/>
              <a:ext cx="5313334" cy="2080945"/>
            </a:xfrm>
            <a:custGeom>
              <a:rect b="b" l="l" r="r" t="t"/>
              <a:pathLst>
                <a:path extrusionOk="0" h="21553" w="21600">
                  <a:moveTo>
                    <a:pt x="15017" y="20937"/>
                  </a:moveTo>
                  <a:cubicBezTo>
                    <a:pt x="15088" y="20846"/>
                    <a:pt x="15159" y="20604"/>
                    <a:pt x="15218" y="20574"/>
                  </a:cubicBezTo>
                  <a:cubicBezTo>
                    <a:pt x="15242" y="20544"/>
                    <a:pt x="15254" y="20665"/>
                    <a:pt x="15278" y="20695"/>
                  </a:cubicBezTo>
                  <a:cubicBezTo>
                    <a:pt x="15325" y="20725"/>
                    <a:pt x="15385" y="20755"/>
                    <a:pt x="15432" y="20695"/>
                  </a:cubicBezTo>
                  <a:cubicBezTo>
                    <a:pt x="15503" y="20634"/>
                    <a:pt x="15586" y="20574"/>
                    <a:pt x="15634" y="20393"/>
                  </a:cubicBezTo>
                  <a:cubicBezTo>
                    <a:pt x="15752" y="20000"/>
                    <a:pt x="15823" y="19487"/>
                    <a:pt x="15918" y="19033"/>
                  </a:cubicBezTo>
                  <a:cubicBezTo>
                    <a:pt x="15989" y="18641"/>
                    <a:pt x="16061" y="18278"/>
                    <a:pt x="16144" y="17885"/>
                  </a:cubicBezTo>
                  <a:cubicBezTo>
                    <a:pt x="16108" y="17493"/>
                    <a:pt x="16120" y="17070"/>
                    <a:pt x="16061" y="16677"/>
                  </a:cubicBezTo>
                  <a:cubicBezTo>
                    <a:pt x="16013" y="16405"/>
                    <a:pt x="16072" y="16163"/>
                    <a:pt x="16084" y="15952"/>
                  </a:cubicBezTo>
                  <a:cubicBezTo>
                    <a:pt x="16072" y="15771"/>
                    <a:pt x="16049" y="15559"/>
                    <a:pt x="16037" y="15378"/>
                  </a:cubicBezTo>
                  <a:cubicBezTo>
                    <a:pt x="15918" y="15197"/>
                    <a:pt x="15823" y="14895"/>
                    <a:pt x="15693" y="14774"/>
                  </a:cubicBezTo>
                  <a:cubicBezTo>
                    <a:pt x="15586" y="14683"/>
                    <a:pt x="15645" y="15015"/>
                    <a:pt x="15598" y="15046"/>
                  </a:cubicBezTo>
                  <a:cubicBezTo>
                    <a:pt x="15562" y="15076"/>
                    <a:pt x="15515" y="15106"/>
                    <a:pt x="15468" y="15076"/>
                  </a:cubicBezTo>
                  <a:cubicBezTo>
                    <a:pt x="15444" y="15076"/>
                    <a:pt x="15432" y="14683"/>
                    <a:pt x="15420" y="14653"/>
                  </a:cubicBezTo>
                  <a:cubicBezTo>
                    <a:pt x="15408" y="14653"/>
                    <a:pt x="15385" y="15046"/>
                    <a:pt x="15373" y="15015"/>
                  </a:cubicBezTo>
                  <a:cubicBezTo>
                    <a:pt x="15313" y="14895"/>
                    <a:pt x="15373" y="14502"/>
                    <a:pt x="15301" y="14502"/>
                  </a:cubicBezTo>
                  <a:cubicBezTo>
                    <a:pt x="15254" y="14502"/>
                    <a:pt x="15100" y="14653"/>
                    <a:pt x="15076" y="14411"/>
                  </a:cubicBezTo>
                  <a:cubicBezTo>
                    <a:pt x="15052" y="14170"/>
                    <a:pt x="15195" y="14079"/>
                    <a:pt x="15254" y="13898"/>
                  </a:cubicBezTo>
                  <a:cubicBezTo>
                    <a:pt x="15349" y="13596"/>
                    <a:pt x="15444" y="13294"/>
                    <a:pt x="15527" y="12991"/>
                  </a:cubicBezTo>
                  <a:cubicBezTo>
                    <a:pt x="15586" y="12750"/>
                    <a:pt x="15622" y="12417"/>
                    <a:pt x="15717" y="12206"/>
                  </a:cubicBezTo>
                  <a:cubicBezTo>
                    <a:pt x="15812" y="12025"/>
                    <a:pt x="15942" y="11994"/>
                    <a:pt x="16061" y="11934"/>
                  </a:cubicBezTo>
                  <a:cubicBezTo>
                    <a:pt x="16179" y="11904"/>
                    <a:pt x="16310" y="12025"/>
                    <a:pt x="16428" y="11994"/>
                  </a:cubicBezTo>
                  <a:cubicBezTo>
                    <a:pt x="16511" y="11994"/>
                    <a:pt x="16594" y="11874"/>
                    <a:pt x="16677" y="11843"/>
                  </a:cubicBezTo>
                  <a:cubicBezTo>
                    <a:pt x="16666" y="11662"/>
                    <a:pt x="16808" y="11843"/>
                    <a:pt x="16879" y="11843"/>
                  </a:cubicBezTo>
                  <a:cubicBezTo>
                    <a:pt x="16962" y="11874"/>
                    <a:pt x="17057" y="11874"/>
                    <a:pt x="17140" y="11964"/>
                  </a:cubicBezTo>
                  <a:cubicBezTo>
                    <a:pt x="17164" y="11994"/>
                    <a:pt x="17033" y="12055"/>
                    <a:pt x="17010" y="12115"/>
                  </a:cubicBezTo>
                  <a:cubicBezTo>
                    <a:pt x="16998" y="12146"/>
                    <a:pt x="17010" y="12236"/>
                    <a:pt x="17021" y="12266"/>
                  </a:cubicBezTo>
                  <a:cubicBezTo>
                    <a:pt x="17081" y="12266"/>
                    <a:pt x="17187" y="12176"/>
                    <a:pt x="17247" y="12146"/>
                  </a:cubicBezTo>
                  <a:cubicBezTo>
                    <a:pt x="17318" y="12025"/>
                    <a:pt x="17425" y="12115"/>
                    <a:pt x="17520" y="12085"/>
                  </a:cubicBezTo>
                  <a:cubicBezTo>
                    <a:pt x="17555" y="11964"/>
                    <a:pt x="17460" y="11874"/>
                    <a:pt x="17437" y="11904"/>
                  </a:cubicBezTo>
                  <a:cubicBezTo>
                    <a:pt x="17401" y="11843"/>
                    <a:pt x="17354" y="11783"/>
                    <a:pt x="17365" y="11662"/>
                  </a:cubicBezTo>
                  <a:cubicBezTo>
                    <a:pt x="17413" y="11330"/>
                    <a:pt x="17496" y="10998"/>
                    <a:pt x="17591" y="10756"/>
                  </a:cubicBezTo>
                  <a:cubicBezTo>
                    <a:pt x="17662" y="10605"/>
                    <a:pt x="17769" y="10575"/>
                    <a:pt x="17852" y="10514"/>
                  </a:cubicBezTo>
                  <a:cubicBezTo>
                    <a:pt x="17899" y="10484"/>
                    <a:pt x="17970" y="10363"/>
                    <a:pt x="18018" y="10454"/>
                  </a:cubicBezTo>
                  <a:cubicBezTo>
                    <a:pt x="18065" y="10575"/>
                    <a:pt x="17994" y="10877"/>
                    <a:pt x="18030" y="11028"/>
                  </a:cubicBezTo>
                  <a:cubicBezTo>
                    <a:pt x="18077" y="10998"/>
                    <a:pt x="18077" y="11239"/>
                    <a:pt x="18113" y="11209"/>
                  </a:cubicBezTo>
                  <a:cubicBezTo>
                    <a:pt x="18196" y="10998"/>
                    <a:pt x="18302" y="10695"/>
                    <a:pt x="18445" y="10635"/>
                  </a:cubicBezTo>
                  <a:cubicBezTo>
                    <a:pt x="18397" y="10514"/>
                    <a:pt x="18326" y="10212"/>
                    <a:pt x="18374" y="10061"/>
                  </a:cubicBezTo>
                  <a:cubicBezTo>
                    <a:pt x="18421" y="9910"/>
                    <a:pt x="18528" y="10001"/>
                    <a:pt x="18599" y="10091"/>
                  </a:cubicBezTo>
                  <a:cubicBezTo>
                    <a:pt x="18623" y="10152"/>
                    <a:pt x="18528" y="10182"/>
                    <a:pt x="18516" y="10273"/>
                  </a:cubicBezTo>
                  <a:cubicBezTo>
                    <a:pt x="18492" y="10424"/>
                    <a:pt x="18516" y="10575"/>
                    <a:pt x="18516" y="10726"/>
                  </a:cubicBezTo>
                  <a:cubicBezTo>
                    <a:pt x="18516" y="10847"/>
                    <a:pt x="18540" y="10967"/>
                    <a:pt x="18516" y="11058"/>
                  </a:cubicBezTo>
                  <a:cubicBezTo>
                    <a:pt x="18480" y="11179"/>
                    <a:pt x="18397" y="11118"/>
                    <a:pt x="18350" y="11239"/>
                  </a:cubicBezTo>
                  <a:cubicBezTo>
                    <a:pt x="18326" y="11300"/>
                    <a:pt x="18374" y="11421"/>
                    <a:pt x="18350" y="11481"/>
                  </a:cubicBezTo>
                  <a:cubicBezTo>
                    <a:pt x="18314" y="11662"/>
                    <a:pt x="18255" y="11813"/>
                    <a:pt x="18208" y="11994"/>
                  </a:cubicBezTo>
                  <a:cubicBezTo>
                    <a:pt x="18160" y="12206"/>
                    <a:pt x="18148" y="12508"/>
                    <a:pt x="18077" y="12689"/>
                  </a:cubicBezTo>
                  <a:cubicBezTo>
                    <a:pt x="18018" y="12810"/>
                    <a:pt x="17911" y="12659"/>
                    <a:pt x="17864" y="12810"/>
                  </a:cubicBezTo>
                  <a:cubicBezTo>
                    <a:pt x="17828" y="12901"/>
                    <a:pt x="17911" y="13022"/>
                    <a:pt x="17911" y="13142"/>
                  </a:cubicBezTo>
                  <a:cubicBezTo>
                    <a:pt x="17899" y="13294"/>
                    <a:pt x="17840" y="13414"/>
                    <a:pt x="17840" y="13535"/>
                  </a:cubicBezTo>
                  <a:cubicBezTo>
                    <a:pt x="17840" y="13837"/>
                    <a:pt x="17852" y="14139"/>
                    <a:pt x="17899" y="14411"/>
                  </a:cubicBezTo>
                  <a:cubicBezTo>
                    <a:pt x="17970" y="14864"/>
                    <a:pt x="18101" y="15257"/>
                    <a:pt x="18184" y="15710"/>
                  </a:cubicBezTo>
                  <a:cubicBezTo>
                    <a:pt x="18219" y="15892"/>
                    <a:pt x="18231" y="16103"/>
                    <a:pt x="18267" y="16314"/>
                  </a:cubicBezTo>
                  <a:cubicBezTo>
                    <a:pt x="18279" y="16375"/>
                    <a:pt x="18302" y="16556"/>
                    <a:pt x="18326" y="16496"/>
                  </a:cubicBezTo>
                  <a:cubicBezTo>
                    <a:pt x="18386" y="16314"/>
                    <a:pt x="18469" y="16103"/>
                    <a:pt x="18492" y="15892"/>
                  </a:cubicBezTo>
                  <a:cubicBezTo>
                    <a:pt x="18516" y="15741"/>
                    <a:pt x="18433" y="15620"/>
                    <a:pt x="18457" y="15469"/>
                  </a:cubicBezTo>
                  <a:cubicBezTo>
                    <a:pt x="18492" y="15378"/>
                    <a:pt x="18599" y="15559"/>
                    <a:pt x="18623" y="15438"/>
                  </a:cubicBezTo>
                  <a:cubicBezTo>
                    <a:pt x="18658" y="15227"/>
                    <a:pt x="18528" y="14955"/>
                    <a:pt x="18575" y="14774"/>
                  </a:cubicBezTo>
                  <a:cubicBezTo>
                    <a:pt x="18623" y="14593"/>
                    <a:pt x="18777" y="14804"/>
                    <a:pt x="18813" y="14623"/>
                  </a:cubicBezTo>
                  <a:cubicBezTo>
                    <a:pt x="18848" y="14472"/>
                    <a:pt x="18706" y="14351"/>
                    <a:pt x="18718" y="14170"/>
                  </a:cubicBezTo>
                  <a:cubicBezTo>
                    <a:pt x="18718" y="14049"/>
                    <a:pt x="18741" y="13505"/>
                    <a:pt x="18824" y="13747"/>
                  </a:cubicBezTo>
                  <a:cubicBezTo>
                    <a:pt x="18848" y="13686"/>
                    <a:pt x="18824" y="13565"/>
                    <a:pt x="18824" y="13505"/>
                  </a:cubicBezTo>
                  <a:cubicBezTo>
                    <a:pt x="18836" y="13354"/>
                    <a:pt x="18741" y="13475"/>
                    <a:pt x="18729" y="13324"/>
                  </a:cubicBezTo>
                  <a:cubicBezTo>
                    <a:pt x="18706" y="13173"/>
                    <a:pt x="18706" y="12961"/>
                    <a:pt x="18741" y="12780"/>
                  </a:cubicBezTo>
                  <a:cubicBezTo>
                    <a:pt x="18706" y="12659"/>
                    <a:pt x="18611" y="12901"/>
                    <a:pt x="18563" y="12780"/>
                  </a:cubicBezTo>
                  <a:cubicBezTo>
                    <a:pt x="18528" y="12689"/>
                    <a:pt x="18552" y="12508"/>
                    <a:pt x="18563" y="12357"/>
                  </a:cubicBezTo>
                  <a:cubicBezTo>
                    <a:pt x="18623" y="12146"/>
                    <a:pt x="18563" y="11843"/>
                    <a:pt x="18635" y="11662"/>
                  </a:cubicBezTo>
                  <a:cubicBezTo>
                    <a:pt x="18670" y="11572"/>
                    <a:pt x="18741" y="11813"/>
                    <a:pt x="18801" y="11783"/>
                  </a:cubicBezTo>
                  <a:cubicBezTo>
                    <a:pt x="18824" y="11783"/>
                    <a:pt x="18777" y="11632"/>
                    <a:pt x="18789" y="11572"/>
                  </a:cubicBezTo>
                  <a:cubicBezTo>
                    <a:pt x="18824" y="11451"/>
                    <a:pt x="18884" y="11269"/>
                    <a:pt x="18943" y="11300"/>
                  </a:cubicBezTo>
                  <a:cubicBezTo>
                    <a:pt x="18990" y="11330"/>
                    <a:pt x="18931" y="11572"/>
                    <a:pt x="18955" y="11662"/>
                  </a:cubicBezTo>
                  <a:cubicBezTo>
                    <a:pt x="18967" y="11723"/>
                    <a:pt x="18990" y="11602"/>
                    <a:pt x="19014" y="11572"/>
                  </a:cubicBezTo>
                  <a:cubicBezTo>
                    <a:pt x="19085" y="11451"/>
                    <a:pt x="19121" y="11209"/>
                    <a:pt x="19204" y="11179"/>
                  </a:cubicBezTo>
                  <a:cubicBezTo>
                    <a:pt x="19287" y="11179"/>
                    <a:pt x="19370" y="11360"/>
                    <a:pt x="19453" y="11421"/>
                  </a:cubicBezTo>
                  <a:cubicBezTo>
                    <a:pt x="19477" y="11451"/>
                    <a:pt x="19512" y="11541"/>
                    <a:pt x="19524" y="11481"/>
                  </a:cubicBezTo>
                  <a:cubicBezTo>
                    <a:pt x="19548" y="11451"/>
                    <a:pt x="19524" y="11300"/>
                    <a:pt x="19548" y="11239"/>
                  </a:cubicBezTo>
                  <a:cubicBezTo>
                    <a:pt x="19619" y="10998"/>
                    <a:pt x="19714" y="10816"/>
                    <a:pt x="19809" y="10635"/>
                  </a:cubicBezTo>
                  <a:cubicBezTo>
                    <a:pt x="19904" y="10484"/>
                    <a:pt x="19999" y="10303"/>
                    <a:pt x="20105" y="10212"/>
                  </a:cubicBezTo>
                  <a:cubicBezTo>
                    <a:pt x="20224" y="10031"/>
                    <a:pt x="20366" y="10182"/>
                    <a:pt x="20485" y="10152"/>
                  </a:cubicBezTo>
                  <a:cubicBezTo>
                    <a:pt x="20532" y="10091"/>
                    <a:pt x="20509" y="9880"/>
                    <a:pt x="20485" y="9789"/>
                  </a:cubicBezTo>
                  <a:cubicBezTo>
                    <a:pt x="20414" y="9487"/>
                    <a:pt x="20319" y="9276"/>
                    <a:pt x="20212" y="9064"/>
                  </a:cubicBezTo>
                  <a:cubicBezTo>
                    <a:pt x="20141" y="8943"/>
                    <a:pt x="20046" y="8974"/>
                    <a:pt x="19987" y="8853"/>
                  </a:cubicBezTo>
                  <a:cubicBezTo>
                    <a:pt x="19951" y="8822"/>
                    <a:pt x="19916" y="8671"/>
                    <a:pt x="19951" y="8611"/>
                  </a:cubicBezTo>
                  <a:cubicBezTo>
                    <a:pt x="19999" y="8551"/>
                    <a:pt x="20046" y="8732"/>
                    <a:pt x="20105" y="8702"/>
                  </a:cubicBezTo>
                  <a:cubicBezTo>
                    <a:pt x="20177" y="8702"/>
                    <a:pt x="20283" y="8702"/>
                    <a:pt x="20331" y="8551"/>
                  </a:cubicBezTo>
                  <a:cubicBezTo>
                    <a:pt x="20366" y="8430"/>
                    <a:pt x="20307" y="8248"/>
                    <a:pt x="20307" y="8128"/>
                  </a:cubicBezTo>
                  <a:cubicBezTo>
                    <a:pt x="20307" y="8007"/>
                    <a:pt x="20295" y="7795"/>
                    <a:pt x="20331" y="7765"/>
                  </a:cubicBezTo>
                  <a:cubicBezTo>
                    <a:pt x="20378" y="7735"/>
                    <a:pt x="20426" y="7916"/>
                    <a:pt x="20449" y="8007"/>
                  </a:cubicBezTo>
                  <a:cubicBezTo>
                    <a:pt x="20485" y="8128"/>
                    <a:pt x="20473" y="8400"/>
                    <a:pt x="20532" y="8430"/>
                  </a:cubicBezTo>
                  <a:cubicBezTo>
                    <a:pt x="20604" y="8490"/>
                    <a:pt x="20687" y="8188"/>
                    <a:pt x="20758" y="8248"/>
                  </a:cubicBezTo>
                  <a:cubicBezTo>
                    <a:pt x="20865" y="8309"/>
                    <a:pt x="20936" y="8671"/>
                    <a:pt x="21019" y="8822"/>
                  </a:cubicBezTo>
                  <a:cubicBezTo>
                    <a:pt x="21102" y="8822"/>
                    <a:pt x="21173" y="9034"/>
                    <a:pt x="21268" y="9094"/>
                  </a:cubicBezTo>
                  <a:cubicBezTo>
                    <a:pt x="21303" y="9094"/>
                    <a:pt x="21481" y="9004"/>
                    <a:pt x="21363" y="8883"/>
                  </a:cubicBezTo>
                  <a:cubicBezTo>
                    <a:pt x="21375" y="8702"/>
                    <a:pt x="21315" y="8460"/>
                    <a:pt x="21351" y="8309"/>
                  </a:cubicBezTo>
                  <a:cubicBezTo>
                    <a:pt x="21398" y="8369"/>
                    <a:pt x="21481" y="8400"/>
                    <a:pt x="21541" y="8309"/>
                  </a:cubicBezTo>
                  <a:cubicBezTo>
                    <a:pt x="21576" y="8279"/>
                    <a:pt x="21576" y="8037"/>
                    <a:pt x="21600" y="7946"/>
                  </a:cubicBezTo>
                  <a:cubicBezTo>
                    <a:pt x="21505" y="7826"/>
                    <a:pt x="21458" y="7735"/>
                    <a:pt x="21386" y="7644"/>
                  </a:cubicBezTo>
                  <a:cubicBezTo>
                    <a:pt x="21256" y="7554"/>
                    <a:pt x="21126" y="7372"/>
                    <a:pt x="20983" y="7372"/>
                  </a:cubicBezTo>
                  <a:cubicBezTo>
                    <a:pt x="20948" y="7403"/>
                    <a:pt x="21031" y="7614"/>
                    <a:pt x="21007" y="7674"/>
                  </a:cubicBezTo>
                  <a:cubicBezTo>
                    <a:pt x="20971" y="7765"/>
                    <a:pt x="20912" y="7735"/>
                    <a:pt x="20876" y="7644"/>
                  </a:cubicBezTo>
                  <a:cubicBezTo>
                    <a:pt x="20805" y="7463"/>
                    <a:pt x="20805" y="7070"/>
                    <a:pt x="20710" y="6919"/>
                  </a:cubicBezTo>
                  <a:cubicBezTo>
                    <a:pt x="20461" y="6647"/>
                    <a:pt x="20283" y="6436"/>
                    <a:pt x="20070" y="6224"/>
                  </a:cubicBezTo>
                  <a:cubicBezTo>
                    <a:pt x="19809" y="5983"/>
                    <a:pt x="19560" y="5620"/>
                    <a:pt x="19287" y="5469"/>
                  </a:cubicBezTo>
                  <a:cubicBezTo>
                    <a:pt x="19180" y="5409"/>
                    <a:pt x="19062" y="5590"/>
                    <a:pt x="18955" y="5560"/>
                  </a:cubicBezTo>
                  <a:cubicBezTo>
                    <a:pt x="18848" y="5530"/>
                    <a:pt x="18741" y="5379"/>
                    <a:pt x="18635" y="5318"/>
                  </a:cubicBezTo>
                  <a:cubicBezTo>
                    <a:pt x="18611" y="5318"/>
                    <a:pt x="18552" y="5318"/>
                    <a:pt x="18599" y="5499"/>
                  </a:cubicBezTo>
                  <a:cubicBezTo>
                    <a:pt x="18623" y="5681"/>
                    <a:pt x="18718" y="5771"/>
                    <a:pt x="18729" y="5983"/>
                  </a:cubicBezTo>
                  <a:cubicBezTo>
                    <a:pt x="18741" y="6073"/>
                    <a:pt x="18706" y="6194"/>
                    <a:pt x="18670" y="6224"/>
                  </a:cubicBezTo>
                  <a:cubicBezTo>
                    <a:pt x="18611" y="6285"/>
                    <a:pt x="18552" y="6194"/>
                    <a:pt x="18516" y="6013"/>
                  </a:cubicBezTo>
                  <a:cubicBezTo>
                    <a:pt x="18469" y="5983"/>
                    <a:pt x="18409" y="6013"/>
                    <a:pt x="18362" y="5922"/>
                  </a:cubicBezTo>
                  <a:cubicBezTo>
                    <a:pt x="18314" y="5862"/>
                    <a:pt x="18314" y="5620"/>
                    <a:pt x="18267" y="5560"/>
                  </a:cubicBezTo>
                  <a:cubicBezTo>
                    <a:pt x="18231" y="5530"/>
                    <a:pt x="18184" y="5741"/>
                    <a:pt x="18148" y="5771"/>
                  </a:cubicBezTo>
                  <a:cubicBezTo>
                    <a:pt x="17994" y="5771"/>
                    <a:pt x="17828" y="5560"/>
                    <a:pt x="17674" y="5620"/>
                  </a:cubicBezTo>
                  <a:cubicBezTo>
                    <a:pt x="17603" y="5650"/>
                    <a:pt x="17496" y="5741"/>
                    <a:pt x="17484" y="5983"/>
                  </a:cubicBezTo>
                  <a:cubicBezTo>
                    <a:pt x="17437" y="5983"/>
                    <a:pt x="17437" y="5741"/>
                    <a:pt x="17401" y="5711"/>
                  </a:cubicBezTo>
                  <a:cubicBezTo>
                    <a:pt x="17342" y="5620"/>
                    <a:pt x="17271" y="5681"/>
                    <a:pt x="17211" y="5620"/>
                  </a:cubicBezTo>
                  <a:cubicBezTo>
                    <a:pt x="17199" y="5620"/>
                    <a:pt x="17211" y="5530"/>
                    <a:pt x="17211" y="5499"/>
                  </a:cubicBezTo>
                  <a:cubicBezTo>
                    <a:pt x="17211" y="5288"/>
                    <a:pt x="17176" y="5046"/>
                    <a:pt x="17057" y="4895"/>
                  </a:cubicBezTo>
                  <a:cubicBezTo>
                    <a:pt x="16938" y="4774"/>
                    <a:pt x="16784" y="4774"/>
                    <a:pt x="16654" y="4774"/>
                  </a:cubicBezTo>
                  <a:cubicBezTo>
                    <a:pt x="16476" y="4805"/>
                    <a:pt x="16298" y="4895"/>
                    <a:pt x="16120" y="4865"/>
                  </a:cubicBezTo>
                  <a:cubicBezTo>
                    <a:pt x="16096" y="4835"/>
                    <a:pt x="16144" y="4684"/>
                    <a:pt x="16120" y="4654"/>
                  </a:cubicBezTo>
                  <a:cubicBezTo>
                    <a:pt x="16061" y="4502"/>
                    <a:pt x="16025" y="4442"/>
                    <a:pt x="15942" y="4412"/>
                  </a:cubicBezTo>
                  <a:cubicBezTo>
                    <a:pt x="15859" y="4502"/>
                    <a:pt x="15693" y="4412"/>
                    <a:pt x="15610" y="4351"/>
                  </a:cubicBezTo>
                  <a:cubicBezTo>
                    <a:pt x="15562" y="4291"/>
                    <a:pt x="15717" y="4291"/>
                    <a:pt x="15740" y="4170"/>
                  </a:cubicBezTo>
                  <a:cubicBezTo>
                    <a:pt x="15645" y="3959"/>
                    <a:pt x="15468" y="3868"/>
                    <a:pt x="15337" y="3898"/>
                  </a:cubicBezTo>
                  <a:cubicBezTo>
                    <a:pt x="15266" y="3898"/>
                    <a:pt x="15290" y="4049"/>
                    <a:pt x="15242" y="4140"/>
                  </a:cubicBezTo>
                  <a:cubicBezTo>
                    <a:pt x="15207" y="4231"/>
                    <a:pt x="15183" y="4442"/>
                    <a:pt x="15135" y="4412"/>
                  </a:cubicBezTo>
                  <a:cubicBezTo>
                    <a:pt x="15124" y="4382"/>
                    <a:pt x="15088" y="4291"/>
                    <a:pt x="15100" y="4231"/>
                  </a:cubicBezTo>
                  <a:cubicBezTo>
                    <a:pt x="15147" y="4200"/>
                    <a:pt x="15135" y="4019"/>
                    <a:pt x="15183" y="4019"/>
                  </a:cubicBezTo>
                  <a:cubicBezTo>
                    <a:pt x="15183" y="3989"/>
                    <a:pt x="15195" y="4200"/>
                    <a:pt x="15207" y="4170"/>
                  </a:cubicBezTo>
                  <a:cubicBezTo>
                    <a:pt x="15230" y="4140"/>
                    <a:pt x="15266" y="3928"/>
                    <a:pt x="15254" y="3928"/>
                  </a:cubicBezTo>
                  <a:cubicBezTo>
                    <a:pt x="15207" y="3808"/>
                    <a:pt x="14910" y="4080"/>
                    <a:pt x="14922" y="3928"/>
                  </a:cubicBezTo>
                  <a:cubicBezTo>
                    <a:pt x="14934" y="3868"/>
                    <a:pt x="14969" y="3777"/>
                    <a:pt x="15017" y="3777"/>
                  </a:cubicBezTo>
                  <a:cubicBezTo>
                    <a:pt x="15088" y="3777"/>
                    <a:pt x="15183" y="3868"/>
                    <a:pt x="15218" y="3808"/>
                  </a:cubicBezTo>
                  <a:cubicBezTo>
                    <a:pt x="15135" y="3657"/>
                    <a:pt x="15029" y="3747"/>
                    <a:pt x="14969" y="3717"/>
                  </a:cubicBezTo>
                  <a:cubicBezTo>
                    <a:pt x="14803" y="3626"/>
                    <a:pt x="14590" y="3536"/>
                    <a:pt x="14447" y="3415"/>
                  </a:cubicBezTo>
                  <a:cubicBezTo>
                    <a:pt x="14424" y="3475"/>
                    <a:pt x="14495" y="3596"/>
                    <a:pt x="14483" y="3626"/>
                  </a:cubicBezTo>
                  <a:cubicBezTo>
                    <a:pt x="14459" y="3747"/>
                    <a:pt x="14364" y="3657"/>
                    <a:pt x="14317" y="3717"/>
                  </a:cubicBezTo>
                  <a:cubicBezTo>
                    <a:pt x="14317" y="3747"/>
                    <a:pt x="14293" y="3898"/>
                    <a:pt x="14305" y="3959"/>
                  </a:cubicBezTo>
                  <a:cubicBezTo>
                    <a:pt x="14329" y="4019"/>
                    <a:pt x="14412" y="3838"/>
                    <a:pt x="14412" y="3898"/>
                  </a:cubicBezTo>
                  <a:cubicBezTo>
                    <a:pt x="14353" y="4049"/>
                    <a:pt x="14400" y="4200"/>
                    <a:pt x="14459" y="4472"/>
                  </a:cubicBezTo>
                  <a:cubicBezTo>
                    <a:pt x="14412" y="4472"/>
                    <a:pt x="14329" y="4321"/>
                    <a:pt x="14270" y="4321"/>
                  </a:cubicBezTo>
                  <a:cubicBezTo>
                    <a:pt x="14246" y="4321"/>
                    <a:pt x="14127" y="4382"/>
                    <a:pt x="14270" y="4533"/>
                  </a:cubicBezTo>
                  <a:cubicBezTo>
                    <a:pt x="14258" y="4593"/>
                    <a:pt x="14246" y="4654"/>
                    <a:pt x="14222" y="4654"/>
                  </a:cubicBezTo>
                  <a:cubicBezTo>
                    <a:pt x="14103" y="4563"/>
                    <a:pt x="13997" y="4321"/>
                    <a:pt x="13878" y="4261"/>
                  </a:cubicBezTo>
                  <a:cubicBezTo>
                    <a:pt x="13831" y="4231"/>
                    <a:pt x="13819" y="4442"/>
                    <a:pt x="13783" y="4472"/>
                  </a:cubicBezTo>
                  <a:cubicBezTo>
                    <a:pt x="13736" y="4502"/>
                    <a:pt x="13665" y="4533"/>
                    <a:pt x="13617" y="4472"/>
                  </a:cubicBezTo>
                  <a:cubicBezTo>
                    <a:pt x="13558" y="4291"/>
                    <a:pt x="13475" y="4321"/>
                    <a:pt x="13451" y="4110"/>
                  </a:cubicBezTo>
                  <a:cubicBezTo>
                    <a:pt x="13404" y="4140"/>
                    <a:pt x="13439" y="4412"/>
                    <a:pt x="13439" y="4563"/>
                  </a:cubicBezTo>
                  <a:cubicBezTo>
                    <a:pt x="13439" y="4714"/>
                    <a:pt x="13415" y="4925"/>
                    <a:pt x="13368" y="4925"/>
                  </a:cubicBezTo>
                  <a:cubicBezTo>
                    <a:pt x="13261" y="4925"/>
                    <a:pt x="13214" y="4684"/>
                    <a:pt x="13119" y="4533"/>
                  </a:cubicBezTo>
                  <a:cubicBezTo>
                    <a:pt x="13060" y="4412"/>
                    <a:pt x="12953" y="4261"/>
                    <a:pt x="12917" y="4080"/>
                  </a:cubicBezTo>
                  <a:cubicBezTo>
                    <a:pt x="12941" y="4019"/>
                    <a:pt x="13000" y="4049"/>
                    <a:pt x="13000" y="3989"/>
                  </a:cubicBezTo>
                  <a:cubicBezTo>
                    <a:pt x="13000" y="3868"/>
                    <a:pt x="12988" y="3777"/>
                    <a:pt x="12965" y="3657"/>
                  </a:cubicBezTo>
                  <a:cubicBezTo>
                    <a:pt x="12953" y="3234"/>
                    <a:pt x="12834" y="3113"/>
                    <a:pt x="12728" y="2992"/>
                  </a:cubicBezTo>
                  <a:cubicBezTo>
                    <a:pt x="12633" y="2871"/>
                    <a:pt x="12526" y="2901"/>
                    <a:pt x="12419" y="2901"/>
                  </a:cubicBezTo>
                  <a:cubicBezTo>
                    <a:pt x="12265" y="2901"/>
                    <a:pt x="12241" y="2660"/>
                    <a:pt x="12146" y="2992"/>
                  </a:cubicBezTo>
                  <a:cubicBezTo>
                    <a:pt x="12099" y="3083"/>
                    <a:pt x="12217" y="3354"/>
                    <a:pt x="12170" y="3354"/>
                  </a:cubicBezTo>
                  <a:cubicBezTo>
                    <a:pt x="11968" y="3415"/>
                    <a:pt x="11684" y="3294"/>
                    <a:pt x="11494" y="3173"/>
                  </a:cubicBezTo>
                  <a:cubicBezTo>
                    <a:pt x="11541" y="3083"/>
                    <a:pt x="11577" y="2962"/>
                    <a:pt x="11541" y="2962"/>
                  </a:cubicBezTo>
                  <a:cubicBezTo>
                    <a:pt x="11340" y="2901"/>
                    <a:pt x="11126" y="2871"/>
                    <a:pt x="10925" y="2992"/>
                  </a:cubicBezTo>
                  <a:cubicBezTo>
                    <a:pt x="10877" y="3022"/>
                    <a:pt x="10960" y="3385"/>
                    <a:pt x="10925" y="3385"/>
                  </a:cubicBezTo>
                  <a:cubicBezTo>
                    <a:pt x="10853" y="3234"/>
                    <a:pt x="10865" y="2871"/>
                    <a:pt x="10782" y="2781"/>
                  </a:cubicBezTo>
                  <a:cubicBezTo>
                    <a:pt x="10758" y="2750"/>
                    <a:pt x="10794" y="2962"/>
                    <a:pt x="10770" y="2992"/>
                  </a:cubicBezTo>
                  <a:cubicBezTo>
                    <a:pt x="10723" y="3022"/>
                    <a:pt x="10664" y="3022"/>
                    <a:pt x="10616" y="2992"/>
                  </a:cubicBezTo>
                  <a:cubicBezTo>
                    <a:pt x="10569" y="2932"/>
                    <a:pt x="10581" y="2750"/>
                    <a:pt x="10533" y="2720"/>
                  </a:cubicBezTo>
                  <a:cubicBezTo>
                    <a:pt x="10498" y="2841"/>
                    <a:pt x="10391" y="2599"/>
                    <a:pt x="10367" y="2690"/>
                  </a:cubicBezTo>
                  <a:cubicBezTo>
                    <a:pt x="10355" y="2750"/>
                    <a:pt x="10331" y="2871"/>
                    <a:pt x="10355" y="2901"/>
                  </a:cubicBezTo>
                  <a:cubicBezTo>
                    <a:pt x="10414" y="2901"/>
                    <a:pt x="10474" y="2841"/>
                    <a:pt x="10486" y="2932"/>
                  </a:cubicBezTo>
                  <a:cubicBezTo>
                    <a:pt x="10438" y="3022"/>
                    <a:pt x="10379" y="3022"/>
                    <a:pt x="10320" y="3083"/>
                  </a:cubicBezTo>
                  <a:cubicBezTo>
                    <a:pt x="10260" y="3234"/>
                    <a:pt x="10165" y="3234"/>
                    <a:pt x="10094" y="3294"/>
                  </a:cubicBezTo>
                  <a:cubicBezTo>
                    <a:pt x="10059" y="3354"/>
                    <a:pt x="10023" y="3203"/>
                    <a:pt x="9976" y="3264"/>
                  </a:cubicBezTo>
                  <a:cubicBezTo>
                    <a:pt x="9976" y="3415"/>
                    <a:pt x="9881" y="3566"/>
                    <a:pt x="9821" y="3626"/>
                  </a:cubicBezTo>
                  <a:cubicBezTo>
                    <a:pt x="9821" y="3626"/>
                    <a:pt x="9810" y="3566"/>
                    <a:pt x="9821" y="3566"/>
                  </a:cubicBezTo>
                  <a:cubicBezTo>
                    <a:pt x="9916" y="3354"/>
                    <a:pt x="10023" y="2841"/>
                    <a:pt x="10059" y="2962"/>
                  </a:cubicBezTo>
                  <a:cubicBezTo>
                    <a:pt x="10189" y="2720"/>
                    <a:pt x="10355" y="2569"/>
                    <a:pt x="10486" y="2327"/>
                  </a:cubicBezTo>
                  <a:cubicBezTo>
                    <a:pt x="10581" y="2176"/>
                    <a:pt x="10687" y="2025"/>
                    <a:pt x="10735" y="1784"/>
                  </a:cubicBezTo>
                  <a:cubicBezTo>
                    <a:pt x="10758" y="1693"/>
                    <a:pt x="10664" y="1753"/>
                    <a:pt x="10640" y="1693"/>
                  </a:cubicBezTo>
                  <a:cubicBezTo>
                    <a:pt x="10616" y="1633"/>
                    <a:pt x="10545" y="1481"/>
                    <a:pt x="10581" y="1421"/>
                  </a:cubicBezTo>
                  <a:cubicBezTo>
                    <a:pt x="10628" y="1361"/>
                    <a:pt x="10723" y="1693"/>
                    <a:pt x="10735" y="1542"/>
                  </a:cubicBezTo>
                  <a:cubicBezTo>
                    <a:pt x="10711" y="1391"/>
                    <a:pt x="10675" y="1240"/>
                    <a:pt x="10616" y="1119"/>
                  </a:cubicBezTo>
                  <a:cubicBezTo>
                    <a:pt x="10592" y="1089"/>
                    <a:pt x="10592" y="1300"/>
                    <a:pt x="10569" y="1270"/>
                  </a:cubicBezTo>
                  <a:cubicBezTo>
                    <a:pt x="10533" y="1179"/>
                    <a:pt x="10498" y="998"/>
                    <a:pt x="10450" y="968"/>
                  </a:cubicBezTo>
                  <a:cubicBezTo>
                    <a:pt x="10320" y="847"/>
                    <a:pt x="10189" y="787"/>
                    <a:pt x="10047" y="756"/>
                  </a:cubicBezTo>
                  <a:cubicBezTo>
                    <a:pt x="9952" y="756"/>
                    <a:pt x="9821" y="998"/>
                    <a:pt x="9727" y="938"/>
                  </a:cubicBezTo>
                  <a:cubicBezTo>
                    <a:pt x="9738" y="787"/>
                    <a:pt x="9857" y="666"/>
                    <a:pt x="9821" y="605"/>
                  </a:cubicBezTo>
                  <a:cubicBezTo>
                    <a:pt x="9738" y="515"/>
                    <a:pt x="9679" y="575"/>
                    <a:pt x="9584" y="605"/>
                  </a:cubicBezTo>
                  <a:cubicBezTo>
                    <a:pt x="9643" y="424"/>
                    <a:pt x="9572" y="485"/>
                    <a:pt x="9513" y="545"/>
                  </a:cubicBezTo>
                  <a:cubicBezTo>
                    <a:pt x="9466" y="545"/>
                    <a:pt x="9418" y="575"/>
                    <a:pt x="9406" y="545"/>
                  </a:cubicBezTo>
                  <a:cubicBezTo>
                    <a:pt x="9430" y="454"/>
                    <a:pt x="9572" y="364"/>
                    <a:pt x="9608" y="243"/>
                  </a:cubicBezTo>
                  <a:cubicBezTo>
                    <a:pt x="9596" y="152"/>
                    <a:pt x="9572" y="92"/>
                    <a:pt x="9549" y="62"/>
                  </a:cubicBezTo>
                  <a:cubicBezTo>
                    <a:pt x="9572" y="364"/>
                    <a:pt x="9406" y="-29"/>
                    <a:pt x="9347" y="1"/>
                  </a:cubicBezTo>
                  <a:cubicBezTo>
                    <a:pt x="9264" y="122"/>
                    <a:pt x="9133" y="303"/>
                    <a:pt x="9062" y="545"/>
                  </a:cubicBezTo>
                  <a:cubicBezTo>
                    <a:pt x="9039" y="636"/>
                    <a:pt x="9050" y="787"/>
                    <a:pt x="9062" y="908"/>
                  </a:cubicBezTo>
                  <a:cubicBezTo>
                    <a:pt x="9086" y="1028"/>
                    <a:pt x="9252" y="1089"/>
                    <a:pt x="9205" y="1179"/>
                  </a:cubicBezTo>
                  <a:cubicBezTo>
                    <a:pt x="9157" y="1270"/>
                    <a:pt x="9062" y="1059"/>
                    <a:pt x="8991" y="1028"/>
                  </a:cubicBezTo>
                  <a:cubicBezTo>
                    <a:pt x="8920" y="998"/>
                    <a:pt x="8849" y="1028"/>
                    <a:pt x="8766" y="998"/>
                  </a:cubicBezTo>
                  <a:cubicBezTo>
                    <a:pt x="8730" y="1119"/>
                    <a:pt x="8908" y="1149"/>
                    <a:pt x="8944" y="1300"/>
                  </a:cubicBezTo>
                  <a:cubicBezTo>
                    <a:pt x="8956" y="1361"/>
                    <a:pt x="8932" y="1512"/>
                    <a:pt x="8908" y="1512"/>
                  </a:cubicBezTo>
                  <a:cubicBezTo>
                    <a:pt x="8932" y="1270"/>
                    <a:pt x="8825" y="1240"/>
                    <a:pt x="8778" y="1240"/>
                  </a:cubicBezTo>
                  <a:cubicBezTo>
                    <a:pt x="8659" y="1210"/>
                    <a:pt x="8540" y="1391"/>
                    <a:pt x="8422" y="1391"/>
                  </a:cubicBezTo>
                  <a:cubicBezTo>
                    <a:pt x="8410" y="1391"/>
                    <a:pt x="8445" y="1179"/>
                    <a:pt x="8422" y="1179"/>
                  </a:cubicBezTo>
                  <a:cubicBezTo>
                    <a:pt x="8303" y="1179"/>
                    <a:pt x="8196" y="1210"/>
                    <a:pt x="8090" y="1330"/>
                  </a:cubicBezTo>
                  <a:cubicBezTo>
                    <a:pt x="8054" y="1361"/>
                    <a:pt x="8220" y="1330"/>
                    <a:pt x="8196" y="1421"/>
                  </a:cubicBezTo>
                  <a:cubicBezTo>
                    <a:pt x="8161" y="1512"/>
                    <a:pt x="8090" y="1481"/>
                    <a:pt x="8030" y="1512"/>
                  </a:cubicBezTo>
                  <a:cubicBezTo>
                    <a:pt x="7876" y="1572"/>
                    <a:pt x="7710" y="1572"/>
                    <a:pt x="7556" y="1693"/>
                  </a:cubicBezTo>
                  <a:cubicBezTo>
                    <a:pt x="7520" y="1723"/>
                    <a:pt x="7497" y="1814"/>
                    <a:pt x="7461" y="1874"/>
                  </a:cubicBezTo>
                  <a:cubicBezTo>
                    <a:pt x="7330" y="1844"/>
                    <a:pt x="7330" y="1874"/>
                    <a:pt x="7425" y="2025"/>
                  </a:cubicBezTo>
                  <a:cubicBezTo>
                    <a:pt x="7414" y="2086"/>
                    <a:pt x="7366" y="2207"/>
                    <a:pt x="7354" y="2297"/>
                  </a:cubicBezTo>
                  <a:cubicBezTo>
                    <a:pt x="7354" y="2297"/>
                    <a:pt x="7319" y="2146"/>
                    <a:pt x="7295" y="2116"/>
                  </a:cubicBezTo>
                  <a:cubicBezTo>
                    <a:pt x="7247" y="2116"/>
                    <a:pt x="7224" y="2207"/>
                    <a:pt x="7259" y="2267"/>
                  </a:cubicBezTo>
                  <a:cubicBezTo>
                    <a:pt x="7271" y="2267"/>
                    <a:pt x="7414" y="2418"/>
                    <a:pt x="7390" y="2448"/>
                  </a:cubicBezTo>
                  <a:cubicBezTo>
                    <a:pt x="7283" y="2358"/>
                    <a:pt x="7259" y="2418"/>
                    <a:pt x="7259" y="2478"/>
                  </a:cubicBezTo>
                  <a:cubicBezTo>
                    <a:pt x="7259" y="2509"/>
                    <a:pt x="7354" y="2569"/>
                    <a:pt x="7366" y="2599"/>
                  </a:cubicBezTo>
                  <a:cubicBezTo>
                    <a:pt x="7390" y="2690"/>
                    <a:pt x="7485" y="2811"/>
                    <a:pt x="7449" y="2901"/>
                  </a:cubicBezTo>
                  <a:cubicBezTo>
                    <a:pt x="7437" y="2932"/>
                    <a:pt x="7414" y="2962"/>
                    <a:pt x="7402" y="2962"/>
                  </a:cubicBezTo>
                  <a:cubicBezTo>
                    <a:pt x="7485" y="2599"/>
                    <a:pt x="7271" y="2901"/>
                    <a:pt x="7224" y="2901"/>
                  </a:cubicBezTo>
                  <a:cubicBezTo>
                    <a:pt x="7200" y="2871"/>
                    <a:pt x="7164" y="2811"/>
                    <a:pt x="7141" y="2811"/>
                  </a:cubicBezTo>
                  <a:cubicBezTo>
                    <a:pt x="7081" y="2811"/>
                    <a:pt x="7034" y="2901"/>
                    <a:pt x="6986" y="2901"/>
                  </a:cubicBezTo>
                  <a:cubicBezTo>
                    <a:pt x="6868" y="2962"/>
                    <a:pt x="6726" y="2962"/>
                    <a:pt x="6619" y="2992"/>
                  </a:cubicBezTo>
                  <a:cubicBezTo>
                    <a:pt x="6631" y="3083"/>
                    <a:pt x="6666" y="3234"/>
                    <a:pt x="6678" y="3385"/>
                  </a:cubicBezTo>
                  <a:cubicBezTo>
                    <a:pt x="6702" y="3475"/>
                    <a:pt x="6678" y="3717"/>
                    <a:pt x="6714" y="3808"/>
                  </a:cubicBezTo>
                  <a:cubicBezTo>
                    <a:pt x="6749" y="3928"/>
                    <a:pt x="6820" y="3838"/>
                    <a:pt x="6868" y="3898"/>
                  </a:cubicBezTo>
                  <a:cubicBezTo>
                    <a:pt x="6903" y="3959"/>
                    <a:pt x="6915" y="4080"/>
                    <a:pt x="6951" y="4140"/>
                  </a:cubicBezTo>
                  <a:cubicBezTo>
                    <a:pt x="6998" y="4200"/>
                    <a:pt x="7046" y="4140"/>
                    <a:pt x="7081" y="4261"/>
                  </a:cubicBezTo>
                  <a:cubicBezTo>
                    <a:pt x="7105" y="4351"/>
                    <a:pt x="7081" y="4502"/>
                    <a:pt x="7105" y="4593"/>
                  </a:cubicBezTo>
                  <a:cubicBezTo>
                    <a:pt x="7129" y="4774"/>
                    <a:pt x="7212" y="4865"/>
                    <a:pt x="7224" y="5046"/>
                  </a:cubicBezTo>
                  <a:cubicBezTo>
                    <a:pt x="7224" y="5167"/>
                    <a:pt x="7176" y="5228"/>
                    <a:pt x="7141" y="5258"/>
                  </a:cubicBezTo>
                  <a:cubicBezTo>
                    <a:pt x="7117" y="5288"/>
                    <a:pt x="7081" y="5228"/>
                    <a:pt x="7058" y="5197"/>
                  </a:cubicBezTo>
                  <a:cubicBezTo>
                    <a:pt x="7046" y="5167"/>
                    <a:pt x="7117" y="4895"/>
                    <a:pt x="7093" y="4805"/>
                  </a:cubicBezTo>
                  <a:cubicBezTo>
                    <a:pt x="7070" y="4744"/>
                    <a:pt x="7022" y="5046"/>
                    <a:pt x="6986" y="5076"/>
                  </a:cubicBezTo>
                  <a:cubicBezTo>
                    <a:pt x="6998" y="4835"/>
                    <a:pt x="6951" y="4684"/>
                    <a:pt x="6963" y="4533"/>
                  </a:cubicBezTo>
                  <a:cubicBezTo>
                    <a:pt x="6975" y="4442"/>
                    <a:pt x="7034" y="4472"/>
                    <a:pt x="7034" y="4412"/>
                  </a:cubicBezTo>
                  <a:cubicBezTo>
                    <a:pt x="7034" y="4382"/>
                    <a:pt x="7046" y="4261"/>
                    <a:pt x="6998" y="4261"/>
                  </a:cubicBezTo>
                  <a:cubicBezTo>
                    <a:pt x="6951" y="4291"/>
                    <a:pt x="6892" y="4321"/>
                    <a:pt x="6844" y="4261"/>
                  </a:cubicBezTo>
                  <a:cubicBezTo>
                    <a:pt x="6785" y="4200"/>
                    <a:pt x="6726" y="4080"/>
                    <a:pt x="6702" y="3928"/>
                  </a:cubicBezTo>
                  <a:cubicBezTo>
                    <a:pt x="6631" y="3928"/>
                    <a:pt x="6524" y="3777"/>
                    <a:pt x="6429" y="3747"/>
                  </a:cubicBezTo>
                  <a:cubicBezTo>
                    <a:pt x="6382" y="3747"/>
                    <a:pt x="6310" y="3838"/>
                    <a:pt x="6310" y="3959"/>
                  </a:cubicBezTo>
                  <a:cubicBezTo>
                    <a:pt x="6370" y="3959"/>
                    <a:pt x="6405" y="3989"/>
                    <a:pt x="6417" y="4110"/>
                  </a:cubicBezTo>
                  <a:cubicBezTo>
                    <a:pt x="6429" y="4170"/>
                    <a:pt x="6382" y="4291"/>
                    <a:pt x="6346" y="4261"/>
                  </a:cubicBezTo>
                  <a:cubicBezTo>
                    <a:pt x="6299" y="4200"/>
                    <a:pt x="6275" y="3989"/>
                    <a:pt x="6215" y="3928"/>
                  </a:cubicBezTo>
                  <a:cubicBezTo>
                    <a:pt x="6204" y="3959"/>
                    <a:pt x="6144" y="4080"/>
                    <a:pt x="6121" y="4110"/>
                  </a:cubicBezTo>
                  <a:cubicBezTo>
                    <a:pt x="6109" y="4231"/>
                    <a:pt x="6156" y="4291"/>
                    <a:pt x="6192" y="4351"/>
                  </a:cubicBezTo>
                  <a:cubicBezTo>
                    <a:pt x="6251" y="4442"/>
                    <a:pt x="6322" y="4533"/>
                    <a:pt x="6393" y="4502"/>
                  </a:cubicBezTo>
                  <a:cubicBezTo>
                    <a:pt x="6441" y="4563"/>
                    <a:pt x="6476" y="4684"/>
                    <a:pt x="6512" y="4744"/>
                  </a:cubicBezTo>
                  <a:cubicBezTo>
                    <a:pt x="6524" y="4774"/>
                    <a:pt x="6488" y="4774"/>
                    <a:pt x="6476" y="4774"/>
                  </a:cubicBezTo>
                  <a:cubicBezTo>
                    <a:pt x="6417" y="4744"/>
                    <a:pt x="6382" y="4593"/>
                    <a:pt x="6299" y="4623"/>
                  </a:cubicBezTo>
                  <a:cubicBezTo>
                    <a:pt x="6215" y="4563"/>
                    <a:pt x="6109" y="4623"/>
                    <a:pt x="6061" y="4442"/>
                  </a:cubicBezTo>
                  <a:cubicBezTo>
                    <a:pt x="6038" y="4382"/>
                    <a:pt x="6061" y="4231"/>
                    <a:pt x="6026" y="4200"/>
                  </a:cubicBezTo>
                  <a:cubicBezTo>
                    <a:pt x="6014" y="4019"/>
                    <a:pt x="6026" y="3868"/>
                    <a:pt x="6014" y="3717"/>
                  </a:cubicBezTo>
                  <a:cubicBezTo>
                    <a:pt x="6002" y="3596"/>
                    <a:pt x="5966" y="3475"/>
                    <a:pt x="5931" y="3415"/>
                  </a:cubicBezTo>
                  <a:cubicBezTo>
                    <a:pt x="5919" y="3385"/>
                    <a:pt x="5931" y="3506"/>
                    <a:pt x="5943" y="3566"/>
                  </a:cubicBezTo>
                  <a:cubicBezTo>
                    <a:pt x="5955" y="3747"/>
                    <a:pt x="5966" y="3928"/>
                    <a:pt x="5907" y="4080"/>
                  </a:cubicBezTo>
                  <a:cubicBezTo>
                    <a:pt x="5895" y="4140"/>
                    <a:pt x="5860" y="4170"/>
                    <a:pt x="5824" y="4200"/>
                  </a:cubicBezTo>
                  <a:cubicBezTo>
                    <a:pt x="5824" y="4261"/>
                    <a:pt x="5788" y="4382"/>
                    <a:pt x="5741" y="4472"/>
                  </a:cubicBezTo>
                  <a:cubicBezTo>
                    <a:pt x="5812" y="4623"/>
                    <a:pt x="5907" y="4714"/>
                    <a:pt x="5943" y="4925"/>
                  </a:cubicBezTo>
                  <a:cubicBezTo>
                    <a:pt x="5966" y="5016"/>
                    <a:pt x="5919" y="5197"/>
                    <a:pt x="5919" y="5318"/>
                  </a:cubicBezTo>
                  <a:cubicBezTo>
                    <a:pt x="5931" y="5530"/>
                    <a:pt x="5919" y="5741"/>
                    <a:pt x="5966" y="5892"/>
                  </a:cubicBezTo>
                  <a:cubicBezTo>
                    <a:pt x="5990" y="5953"/>
                    <a:pt x="6049" y="5922"/>
                    <a:pt x="6097" y="5953"/>
                  </a:cubicBezTo>
                  <a:cubicBezTo>
                    <a:pt x="6156" y="5862"/>
                    <a:pt x="6192" y="5741"/>
                    <a:pt x="6239" y="5771"/>
                  </a:cubicBezTo>
                  <a:cubicBezTo>
                    <a:pt x="6334" y="5832"/>
                    <a:pt x="6382" y="5983"/>
                    <a:pt x="6476" y="6104"/>
                  </a:cubicBezTo>
                  <a:cubicBezTo>
                    <a:pt x="6524" y="6224"/>
                    <a:pt x="6571" y="6345"/>
                    <a:pt x="6583" y="6496"/>
                  </a:cubicBezTo>
                  <a:cubicBezTo>
                    <a:pt x="6595" y="6557"/>
                    <a:pt x="6512" y="6527"/>
                    <a:pt x="6512" y="6587"/>
                  </a:cubicBezTo>
                  <a:cubicBezTo>
                    <a:pt x="6512" y="6678"/>
                    <a:pt x="6536" y="6798"/>
                    <a:pt x="6559" y="6829"/>
                  </a:cubicBezTo>
                  <a:cubicBezTo>
                    <a:pt x="6619" y="6859"/>
                    <a:pt x="6678" y="6798"/>
                    <a:pt x="6726" y="6889"/>
                  </a:cubicBezTo>
                  <a:cubicBezTo>
                    <a:pt x="6761" y="6919"/>
                    <a:pt x="6797" y="7010"/>
                    <a:pt x="6785" y="7101"/>
                  </a:cubicBezTo>
                  <a:cubicBezTo>
                    <a:pt x="6773" y="7161"/>
                    <a:pt x="6749" y="6980"/>
                    <a:pt x="6726" y="6949"/>
                  </a:cubicBezTo>
                  <a:cubicBezTo>
                    <a:pt x="6666" y="6919"/>
                    <a:pt x="6583" y="7040"/>
                    <a:pt x="6524" y="6949"/>
                  </a:cubicBezTo>
                  <a:cubicBezTo>
                    <a:pt x="6465" y="6859"/>
                    <a:pt x="6476" y="6617"/>
                    <a:pt x="6441" y="6436"/>
                  </a:cubicBezTo>
                  <a:cubicBezTo>
                    <a:pt x="6417" y="6315"/>
                    <a:pt x="6393" y="6164"/>
                    <a:pt x="6346" y="6104"/>
                  </a:cubicBezTo>
                  <a:cubicBezTo>
                    <a:pt x="6287" y="6043"/>
                    <a:pt x="6227" y="6073"/>
                    <a:pt x="6168" y="6104"/>
                  </a:cubicBezTo>
                  <a:cubicBezTo>
                    <a:pt x="6132" y="6134"/>
                    <a:pt x="6085" y="6194"/>
                    <a:pt x="6085" y="6285"/>
                  </a:cubicBezTo>
                  <a:cubicBezTo>
                    <a:pt x="6085" y="6527"/>
                    <a:pt x="6168" y="6527"/>
                    <a:pt x="6168" y="6678"/>
                  </a:cubicBezTo>
                  <a:cubicBezTo>
                    <a:pt x="6180" y="6798"/>
                    <a:pt x="6121" y="6889"/>
                    <a:pt x="6097" y="6980"/>
                  </a:cubicBezTo>
                  <a:cubicBezTo>
                    <a:pt x="6085" y="7070"/>
                    <a:pt x="6085" y="7221"/>
                    <a:pt x="6061" y="7282"/>
                  </a:cubicBezTo>
                  <a:cubicBezTo>
                    <a:pt x="6026" y="7403"/>
                    <a:pt x="5955" y="7433"/>
                    <a:pt x="5919" y="7554"/>
                  </a:cubicBezTo>
                  <a:cubicBezTo>
                    <a:pt x="5895" y="7614"/>
                    <a:pt x="5943" y="7674"/>
                    <a:pt x="5907" y="7735"/>
                  </a:cubicBezTo>
                  <a:cubicBezTo>
                    <a:pt x="5848" y="7795"/>
                    <a:pt x="5777" y="7765"/>
                    <a:pt x="5717" y="7765"/>
                  </a:cubicBezTo>
                  <a:cubicBezTo>
                    <a:pt x="5658" y="7735"/>
                    <a:pt x="5551" y="7735"/>
                    <a:pt x="5551" y="7554"/>
                  </a:cubicBezTo>
                  <a:cubicBezTo>
                    <a:pt x="5599" y="7523"/>
                    <a:pt x="5646" y="7644"/>
                    <a:pt x="5705" y="7584"/>
                  </a:cubicBezTo>
                  <a:cubicBezTo>
                    <a:pt x="5741" y="7554"/>
                    <a:pt x="5777" y="7433"/>
                    <a:pt x="5800" y="7372"/>
                  </a:cubicBezTo>
                  <a:cubicBezTo>
                    <a:pt x="5848" y="7191"/>
                    <a:pt x="5871" y="6980"/>
                    <a:pt x="5919" y="6829"/>
                  </a:cubicBezTo>
                  <a:cubicBezTo>
                    <a:pt x="5943" y="6678"/>
                    <a:pt x="5907" y="6436"/>
                    <a:pt x="5943" y="6345"/>
                  </a:cubicBezTo>
                  <a:cubicBezTo>
                    <a:pt x="5931" y="6194"/>
                    <a:pt x="5836" y="6194"/>
                    <a:pt x="5824" y="6043"/>
                  </a:cubicBezTo>
                  <a:cubicBezTo>
                    <a:pt x="5800" y="5620"/>
                    <a:pt x="5777" y="5137"/>
                    <a:pt x="5729" y="4714"/>
                  </a:cubicBezTo>
                  <a:cubicBezTo>
                    <a:pt x="5705" y="4623"/>
                    <a:pt x="5599" y="4502"/>
                    <a:pt x="5587" y="4321"/>
                  </a:cubicBezTo>
                  <a:cubicBezTo>
                    <a:pt x="5611" y="4170"/>
                    <a:pt x="5646" y="4019"/>
                    <a:pt x="5646" y="3838"/>
                  </a:cubicBezTo>
                  <a:cubicBezTo>
                    <a:pt x="5646" y="3687"/>
                    <a:pt x="5658" y="3475"/>
                    <a:pt x="5599" y="3415"/>
                  </a:cubicBezTo>
                  <a:cubicBezTo>
                    <a:pt x="5492" y="3445"/>
                    <a:pt x="5302" y="3445"/>
                    <a:pt x="5219" y="3385"/>
                  </a:cubicBezTo>
                  <a:cubicBezTo>
                    <a:pt x="5136" y="3536"/>
                    <a:pt x="5184" y="3928"/>
                    <a:pt x="5136" y="4170"/>
                  </a:cubicBezTo>
                  <a:cubicBezTo>
                    <a:pt x="5124" y="4472"/>
                    <a:pt x="4946" y="4412"/>
                    <a:pt x="4934" y="4654"/>
                  </a:cubicBezTo>
                  <a:cubicBezTo>
                    <a:pt x="4934" y="4714"/>
                    <a:pt x="4934" y="4805"/>
                    <a:pt x="4934" y="4865"/>
                  </a:cubicBezTo>
                  <a:cubicBezTo>
                    <a:pt x="4994" y="4774"/>
                    <a:pt x="5017" y="5046"/>
                    <a:pt x="5029" y="5288"/>
                  </a:cubicBezTo>
                  <a:cubicBezTo>
                    <a:pt x="5029" y="5439"/>
                    <a:pt x="4982" y="5530"/>
                    <a:pt x="5029" y="5620"/>
                  </a:cubicBezTo>
                  <a:cubicBezTo>
                    <a:pt x="5077" y="5650"/>
                    <a:pt x="5148" y="5711"/>
                    <a:pt x="5207" y="5741"/>
                  </a:cubicBezTo>
                  <a:cubicBezTo>
                    <a:pt x="5195" y="5953"/>
                    <a:pt x="5278" y="6164"/>
                    <a:pt x="5338" y="6164"/>
                  </a:cubicBezTo>
                  <a:cubicBezTo>
                    <a:pt x="5350" y="6285"/>
                    <a:pt x="5290" y="6436"/>
                    <a:pt x="5267" y="6557"/>
                  </a:cubicBezTo>
                  <a:cubicBezTo>
                    <a:pt x="5065" y="6164"/>
                    <a:pt x="4899" y="5741"/>
                    <a:pt x="4662" y="5590"/>
                  </a:cubicBezTo>
                  <a:cubicBezTo>
                    <a:pt x="4531" y="5499"/>
                    <a:pt x="4401" y="5439"/>
                    <a:pt x="4270" y="5439"/>
                  </a:cubicBezTo>
                  <a:cubicBezTo>
                    <a:pt x="4223" y="5439"/>
                    <a:pt x="4140" y="5499"/>
                    <a:pt x="4152" y="5620"/>
                  </a:cubicBezTo>
                  <a:cubicBezTo>
                    <a:pt x="4152" y="5832"/>
                    <a:pt x="4306" y="5892"/>
                    <a:pt x="4282" y="6134"/>
                  </a:cubicBezTo>
                  <a:cubicBezTo>
                    <a:pt x="4235" y="6285"/>
                    <a:pt x="4140" y="6466"/>
                    <a:pt x="4045" y="6406"/>
                  </a:cubicBezTo>
                  <a:cubicBezTo>
                    <a:pt x="3997" y="6345"/>
                    <a:pt x="4069" y="6043"/>
                    <a:pt x="4021" y="6013"/>
                  </a:cubicBezTo>
                  <a:cubicBezTo>
                    <a:pt x="3879" y="5983"/>
                    <a:pt x="3784" y="6436"/>
                    <a:pt x="3736" y="6224"/>
                  </a:cubicBezTo>
                  <a:cubicBezTo>
                    <a:pt x="3642" y="6134"/>
                    <a:pt x="3558" y="6194"/>
                    <a:pt x="3499" y="6285"/>
                  </a:cubicBezTo>
                  <a:cubicBezTo>
                    <a:pt x="3511" y="6496"/>
                    <a:pt x="3499" y="6527"/>
                    <a:pt x="3452" y="6436"/>
                  </a:cubicBezTo>
                  <a:cubicBezTo>
                    <a:pt x="3404" y="6496"/>
                    <a:pt x="3286" y="6527"/>
                    <a:pt x="3262" y="6436"/>
                  </a:cubicBezTo>
                  <a:cubicBezTo>
                    <a:pt x="3333" y="6375"/>
                    <a:pt x="3345" y="6224"/>
                    <a:pt x="3333" y="6104"/>
                  </a:cubicBezTo>
                  <a:cubicBezTo>
                    <a:pt x="3321" y="6013"/>
                    <a:pt x="3274" y="6043"/>
                    <a:pt x="3238" y="6104"/>
                  </a:cubicBezTo>
                  <a:cubicBezTo>
                    <a:pt x="3214" y="6164"/>
                    <a:pt x="3131" y="6194"/>
                    <a:pt x="3214" y="6345"/>
                  </a:cubicBezTo>
                  <a:cubicBezTo>
                    <a:pt x="3203" y="6375"/>
                    <a:pt x="3179" y="6496"/>
                    <a:pt x="3167" y="6496"/>
                  </a:cubicBezTo>
                  <a:cubicBezTo>
                    <a:pt x="3143" y="6466"/>
                    <a:pt x="3167" y="6315"/>
                    <a:pt x="3131" y="6315"/>
                  </a:cubicBezTo>
                  <a:cubicBezTo>
                    <a:pt x="3037" y="6375"/>
                    <a:pt x="2965" y="6496"/>
                    <a:pt x="2871" y="6557"/>
                  </a:cubicBezTo>
                  <a:cubicBezTo>
                    <a:pt x="2847" y="6587"/>
                    <a:pt x="2811" y="6708"/>
                    <a:pt x="2776" y="6768"/>
                  </a:cubicBezTo>
                  <a:cubicBezTo>
                    <a:pt x="2693" y="6738"/>
                    <a:pt x="2693" y="6859"/>
                    <a:pt x="2704" y="6949"/>
                  </a:cubicBezTo>
                  <a:cubicBezTo>
                    <a:pt x="2669" y="7010"/>
                    <a:pt x="2610" y="6980"/>
                    <a:pt x="2598" y="7040"/>
                  </a:cubicBezTo>
                  <a:cubicBezTo>
                    <a:pt x="2574" y="7101"/>
                    <a:pt x="2610" y="7282"/>
                    <a:pt x="2586" y="7312"/>
                  </a:cubicBezTo>
                  <a:cubicBezTo>
                    <a:pt x="2515" y="7403"/>
                    <a:pt x="2432" y="7493"/>
                    <a:pt x="2349" y="7403"/>
                  </a:cubicBezTo>
                  <a:cubicBezTo>
                    <a:pt x="2277" y="7342"/>
                    <a:pt x="2218" y="7101"/>
                    <a:pt x="2218" y="6919"/>
                  </a:cubicBezTo>
                  <a:cubicBezTo>
                    <a:pt x="2230" y="6768"/>
                    <a:pt x="2325" y="6738"/>
                    <a:pt x="2384" y="6738"/>
                  </a:cubicBezTo>
                  <a:cubicBezTo>
                    <a:pt x="2396" y="6708"/>
                    <a:pt x="2384" y="6617"/>
                    <a:pt x="2360" y="6557"/>
                  </a:cubicBezTo>
                  <a:cubicBezTo>
                    <a:pt x="2337" y="6436"/>
                    <a:pt x="2301" y="6255"/>
                    <a:pt x="2242" y="6255"/>
                  </a:cubicBezTo>
                  <a:cubicBezTo>
                    <a:pt x="2147" y="6164"/>
                    <a:pt x="2040" y="6164"/>
                    <a:pt x="1945" y="6104"/>
                  </a:cubicBezTo>
                  <a:cubicBezTo>
                    <a:pt x="1933" y="6104"/>
                    <a:pt x="1945" y="6224"/>
                    <a:pt x="1957" y="6255"/>
                  </a:cubicBezTo>
                  <a:cubicBezTo>
                    <a:pt x="1993" y="6375"/>
                    <a:pt x="2076" y="6436"/>
                    <a:pt x="2088" y="6617"/>
                  </a:cubicBezTo>
                  <a:cubicBezTo>
                    <a:pt x="2100" y="6768"/>
                    <a:pt x="2040" y="7070"/>
                    <a:pt x="2052" y="7252"/>
                  </a:cubicBezTo>
                  <a:cubicBezTo>
                    <a:pt x="2111" y="7221"/>
                    <a:pt x="2111" y="7312"/>
                    <a:pt x="2135" y="7463"/>
                  </a:cubicBezTo>
                  <a:cubicBezTo>
                    <a:pt x="2147" y="7584"/>
                    <a:pt x="2111" y="7735"/>
                    <a:pt x="2135" y="7886"/>
                  </a:cubicBezTo>
                  <a:cubicBezTo>
                    <a:pt x="2076" y="7795"/>
                    <a:pt x="2016" y="7705"/>
                    <a:pt x="1945" y="7644"/>
                  </a:cubicBezTo>
                  <a:cubicBezTo>
                    <a:pt x="1922" y="7614"/>
                    <a:pt x="1874" y="7584"/>
                    <a:pt x="1850" y="7614"/>
                  </a:cubicBezTo>
                  <a:cubicBezTo>
                    <a:pt x="1779" y="7795"/>
                    <a:pt x="1684" y="7946"/>
                    <a:pt x="1601" y="8128"/>
                  </a:cubicBezTo>
                  <a:cubicBezTo>
                    <a:pt x="1578" y="8158"/>
                    <a:pt x="1578" y="8279"/>
                    <a:pt x="1589" y="8339"/>
                  </a:cubicBezTo>
                  <a:cubicBezTo>
                    <a:pt x="1649" y="8460"/>
                    <a:pt x="1696" y="8671"/>
                    <a:pt x="1732" y="8853"/>
                  </a:cubicBezTo>
                  <a:cubicBezTo>
                    <a:pt x="1708" y="8883"/>
                    <a:pt x="1672" y="8822"/>
                    <a:pt x="1649" y="8822"/>
                  </a:cubicBezTo>
                  <a:cubicBezTo>
                    <a:pt x="1589" y="8762"/>
                    <a:pt x="1554" y="8702"/>
                    <a:pt x="1483" y="8671"/>
                  </a:cubicBezTo>
                  <a:cubicBezTo>
                    <a:pt x="1435" y="8641"/>
                    <a:pt x="1388" y="8762"/>
                    <a:pt x="1340" y="8702"/>
                  </a:cubicBezTo>
                  <a:cubicBezTo>
                    <a:pt x="1329" y="8702"/>
                    <a:pt x="1423" y="8611"/>
                    <a:pt x="1305" y="8581"/>
                  </a:cubicBezTo>
                  <a:cubicBezTo>
                    <a:pt x="1305" y="8520"/>
                    <a:pt x="1293" y="8460"/>
                    <a:pt x="1269" y="8430"/>
                  </a:cubicBezTo>
                  <a:cubicBezTo>
                    <a:pt x="1245" y="8400"/>
                    <a:pt x="1198" y="8400"/>
                    <a:pt x="1186" y="8460"/>
                  </a:cubicBezTo>
                  <a:cubicBezTo>
                    <a:pt x="1139" y="8611"/>
                    <a:pt x="1174" y="8792"/>
                    <a:pt x="1234" y="8853"/>
                  </a:cubicBezTo>
                  <a:cubicBezTo>
                    <a:pt x="1257" y="8913"/>
                    <a:pt x="1305" y="8822"/>
                    <a:pt x="1340" y="8883"/>
                  </a:cubicBezTo>
                  <a:cubicBezTo>
                    <a:pt x="1364" y="8943"/>
                    <a:pt x="1376" y="9094"/>
                    <a:pt x="1340" y="9155"/>
                  </a:cubicBezTo>
                  <a:cubicBezTo>
                    <a:pt x="1305" y="9215"/>
                    <a:pt x="1245" y="9215"/>
                    <a:pt x="1198" y="9155"/>
                  </a:cubicBezTo>
                  <a:cubicBezTo>
                    <a:pt x="1151" y="9125"/>
                    <a:pt x="1103" y="9034"/>
                    <a:pt x="1056" y="8974"/>
                  </a:cubicBezTo>
                  <a:cubicBezTo>
                    <a:pt x="1008" y="8883"/>
                    <a:pt x="973" y="8822"/>
                    <a:pt x="937" y="8732"/>
                  </a:cubicBezTo>
                  <a:cubicBezTo>
                    <a:pt x="913" y="8611"/>
                    <a:pt x="901" y="8460"/>
                    <a:pt x="890" y="8309"/>
                  </a:cubicBezTo>
                  <a:cubicBezTo>
                    <a:pt x="890" y="8218"/>
                    <a:pt x="925" y="8097"/>
                    <a:pt x="901" y="8007"/>
                  </a:cubicBezTo>
                  <a:cubicBezTo>
                    <a:pt x="866" y="7856"/>
                    <a:pt x="795" y="7705"/>
                    <a:pt x="724" y="7705"/>
                  </a:cubicBezTo>
                  <a:cubicBezTo>
                    <a:pt x="735" y="7493"/>
                    <a:pt x="605" y="7463"/>
                    <a:pt x="557" y="7312"/>
                  </a:cubicBezTo>
                  <a:cubicBezTo>
                    <a:pt x="546" y="7282"/>
                    <a:pt x="593" y="7221"/>
                    <a:pt x="605" y="7252"/>
                  </a:cubicBezTo>
                  <a:cubicBezTo>
                    <a:pt x="724" y="7342"/>
                    <a:pt x="818" y="7523"/>
                    <a:pt x="937" y="7614"/>
                  </a:cubicBezTo>
                  <a:cubicBezTo>
                    <a:pt x="996" y="7674"/>
                    <a:pt x="1091" y="7674"/>
                    <a:pt x="1162" y="7735"/>
                  </a:cubicBezTo>
                  <a:cubicBezTo>
                    <a:pt x="1234" y="7765"/>
                    <a:pt x="1269" y="7826"/>
                    <a:pt x="1340" y="7856"/>
                  </a:cubicBezTo>
                  <a:cubicBezTo>
                    <a:pt x="1459" y="7856"/>
                    <a:pt x="1589" y="7705"/>
                    <a:pt x="1684" y="7523"/>
                  </a:cubicBezTo>
                  <a:cubicBezTo>
                    <a:pt x="1732" y="7433"/>
                    <a:pt x="1756" y="7221"/>
                    <a:pt x="1732" y="7070"/>
                  </a:cubicBezTo>
                  <a:cubicBezTo>
                    <a:pt x="1696" y="6859"/>
                    <a:pt x="1601" y="6768"/>
                    <a:pt x="1530" y="6647"/>
                  </a:cubicBezTo>
                  <a:cubicBezTo>
                    <a:pt x="1412" y="6557"/>
                    <a:pt x="1329" y="6345"/>
                    <a:pt x="1234" y="6224"/>
                  </a:cubicBezTo>
                  <a:cubicBezTo>
                    <a:pt x="1115" y="6073"/>
                    <a:pt x="1008" y="5953"/>
                    <a:pt x="878" y="5892"/>
                  </a:cubicBezTo>
                  <a:cubicBezTo>
                    <a:pt x="818" y="5832"/>
                    <a:pt x="688" y="5711"/>
                    <a:pt x="664" y="5832"/>
                  </a:cubicBezTo>
                  <a:cubicBezTo>
                    <a:pt x="593" y="5801"/>
                    <a:pt x="534" y="5741"/>
                    <a:pt x="474" y="5650"/>
                  </a:cubicBezTo>
                  <a:cubicBezTo>
                    <a:pt x="463" y="5650"/>
                    <a:pt x="463" y="5560"/>
                    <a:pt x="474" y="5560"/>
                  </a:cubicBezTo>
                  <a:cubicBezTo>
                    <a:pt x="510" y="5530"/>
                    <a:pt x="569" y="5650"/>
                    <a:pt x="593" y="5560"/>
                  </a:cubicBezTo>
                  <a:cubicBezTo>
                    <a:pt x="569" y="5469"/>
                    <a:pt x="534" y="5439"/>
                    <a:pt x="498" y="5439"/>
                  </a:cubicBezTo>
                  <a:cubicBezTo>
                    <a:pt x="439" y="5439"/>
                    <a:pt x="380" y="5499"/>
                    <a:pt x="320" y="5560"/>
                  </a:cubicBezTo>
                  <a:cubicBezTo>
                    <a:pt x="308" y="5590"/>
                    <a:pt x="308" y="5650"/>
                    <a:pt x="285" y="5650"/>
                  </a:cubicBezTo>
                  <a:cubicBezTo>
                    <a:pt x="261" y="5650"/>
                    <a:pt x="237" y="5560"/>
                    <a:pt x="214" y="5560"/>
                  </a:cubicBezTo>
                  <a:cubicBezTo>
                    <a:pt x="190" y="5560"/>
                    <a:pt x="202" y="5711"/>
                    <a:pt x="190" y="5711"/>
                  </a:cubicBezTo>
                  <a:cubicBezTo>
                    <a:pt x="154" y="5741"/>
                    <a:pt x="130" y="5771"/>
                    <a:pt x="107" y="5801"/>
                  </a:cubicBezTo>
                  <a:cubicBezTo>
                    <a:pt x="95" y="5862"/>
                    <a:pt x="107" y="5953"/>
                    <a:pt x="95" y="5983"/>
                  </a:cubicBezTo>
                  <a:cubicBezTo>
                    <a:pt x="83" y="6013"/>
                    <a:pt x="59" y="5953"/>
                    <a:pt x="47" y="5953"/>
                  </a:cubicBezTo>
                  <a:cubicBezTo>
                    <a:pt x="36" y="5983"/>
                    <a:pt x="0" y="6013"/>
                    <a:pt x="0" y="6073"/>
                  </a:cubicBezTo>
                  <a:cubicBezTo>
                    <a:pt x="0" y="6104"/>
                    <a:pt x="36" y="6073"/>
                    <a:pt x="36" y="6104"/>
                  </a:cubicBezTo>
                  <a:cubicBezTo>
                    <a:pt x="36" y="6194"/>
                    <a:pt x="12" y="6224"/>
                    <a:pt x="12" y="6315"/>
                  </a:cubicBezTo>
                  <a:cubicBezTo>
                    <a:pt x="12" y="6375"/>
                    <a:pt x="12" y="6466"/>
                    <a:pt x="36" y="6527"/>
                  </a:cubicBezTo>
                  <a:cubicBezTo>
                    <a:pt x="59" y="6587"/>
                    <a:pt x="119" y="6527"/>
                    <a:pt x="130" y="6587"/>
                  </a:cubicBezTo>
                  <a:cubicBezTo>
                    <a:pt x="142" y="6647"/>
                    <a:pt x="178" y="6738"/>
                    <a:pt x="225" y="6859"/>
                  </a:cubicBezTo>
                  <a:lnTo>
                    <a:pt x="107" y="7221"/>
                  </a:lnTo>
                  <a:lnTo>
                    <a:pt x="285" y="7916"/>
                  </a:lnTo>
                  <a:lnTo>
                    <a:pt x="249" y="8037"/>
                  </a:lnTo>
                  <a:cubicBezTo>
                    <a:pt x="237" y="8097"/>
                    <a:pt x="214" y="8158"/>
                    <a:pt x="214" y="8248"/>
                  </a:cubicBezTo>
                  <a:cubicBezTo>
                    <a:pt x="214" y="8309"/>
                    <a:pt x="261" y="8248"/>
                    <a:pt x="261" y="8309"/>
                  </a:cubicBezTo>
                  <a:cubicBezTo>
                    <a:pt x="273" y="8339"/>
                    <a:pt x="237" y="8369"/>
                    <a:pt x="237" y="8430"/>
                  </a:cubicBezTo>
                  <a:cubicBezTo>
                    <a:pt x="225" y="8490"/>
                    <a:pt x="225" y="8581"/>
                    <a:pt x="237" y="8641"/>
                  </a:cubicBezTo>
                  <a:cubicBezTo>
                    <a:pt x="249" y="8671"/>
                    <a:pt x="273" y="8611"/>
                    <a:pt x="285" y="8641"/>
                  </a:cubicBezTo>
                  <a:cubicBezTo>
                    <a:pt x="297" y="8702"/>
                    <a:pt x="273" y="8762"/>
                    <a:pt x="285" y="8822"/>
                  </a:cubicBezTo>
                  <a:cubicBezTo>
                    <a:pt x="297" y="8883"/>
                    <a:pt x="320" y="8883"/>
                    <a:pt x="332" y="8913"/>
                  </a:cubicBezTo>
                  <a:cubicBezTo>
                    <a:pt x="344" y="8943"/>
                    <a:pt x="356" y="9004"/>
                    <a:pt x="356" y="9064"/>
                  </a:cubicBezTo>
                  <a:cubicBezTo>
                    <a:pt x="344" y="9125"/>
                    <a:pt x="297" y="9185"/>
                    <a:pt x="308" y="9245"/>
                  </a:cubicBezTo>
                  <a:cubicBezTo>
                    <a:pt x="332" y="9336"/>
                    <a:pt x="380" y="9396"/>
                    <a:pt x="415" y="9487"/>
                  </a:cubicBezTo>
                  <a:cubicBezTo>
                    <a:pt x="439" y="9578"/>
                    <a:pt x="498" y="9638"/>
                    <a:pt x="498" y="9759"/>
                  </a:cubicBezTo>
                  <a:cubicBezTo>
                    <a:pt x="498" y="9880"/>
                    <a:pt x="439" y="9940"/>
                    <a:pt x="415" y="10031"/>
                  </a:cubicBezTo>
                  <a:cubicBezTo>
                    <a:pt x="380" y="10152"/>
                    <a:pt x="356" y="10303"/>
                    <a:pt x="320" y="10454"/>
                  </a:cubicBezTo>
                  <a:cubicBezTo>
                    <a:pt x="297" y="10575"/>
                    <a:pt x="273" y="10695"/>
                    <a:pt x="237" y="10786"/>
                  </a:cubicBezTo>
                  <a:cubicBezTo>
                    <a:pt x="202" y="10877"/>
                    <a:pt x="142" y="10907"/>
                    <a:pt x="107" y="10998"/>
                  </a:cubicBezTo>
                  <a:cubicBezTo>
                    <a:pt x="83" y="11058"/>
                    <a:pt x="83" y="11149"/>
                    <a:pt x="59" y="11239"/>
                  </a:cubicBezTo>
                  <a:cubicBezTo>
                    <a:pt x="95" y="11209"/>
                    <a:pt x="130" y="11088"/>
                    <a:pt x="154" y="11118"/>
                  </a:cubicBezTo>
                  <a:cubicBezTo>
                    <a:pt x="178" y="11149"/>
                    <a:pt x="166" y="11269"/>
                    <a:pt x="178" y="11300"/>
                  </a:cubicBezTo>
                  <a:cubicBezTo>
                    <a:pt x="190" y="11360"/>
                    <a:pt x="214" y="11421"/>
                    <a:pt x="237" y="11421"/>
                  </a:cubicBezTo>
                  <a:cubicBezTo>
                    <a:pt x="261" y="11451"/>
                    <a:pt x="297" y="11390"/>
                    <a:pt x="320" y="11390"/>
                  </a:cubicBezTo>
                  <a:cubicBezTo>
                    <a:pt x="344" y="11421"/>
                    <a:pt x="356" y="11481"/>
                    <a:pt x="368" y="11511"/>
                  </a:cubicBezTo>
                  <a:cubicBezTo>
                    <a:pt x="380" y="11572"/>
                    <a:pt x="439" y="11572"/>
                    <a:pt x="415" y="11602"/>
                  </a:cubicBezTo>
                  <a:cubicBezTo>
                    <a:pt x="391" y="11662"/>
                    <a:pt x="356" y="11632"/>
                    <a:pt x="320" y="11632"/>
                  </a:cubicBezTo>
                  <a:cubicBezTo>
                    <a:pt x="297" y="11632"/>
                    <a:pt x="273" y="11602"/>
                    <a:pt x="249" y="11632"/>
                  </a:cubicBezTo>
                  <a:cubicBezTo>
                    <a:pt x="237" y="11632"/>
                    <a:pt x="237" y="11692"/>
                    <a:pt x="214" y="11692"/>
                  </a:cubicBezTo>
                  <a:cubicBezTo>
                    <a:pt x="202" y="11692"/>
                    <a:pt x="190" y="11632"/>
                    <a:pt x="166" y="11632"/>
                  </a:cubicBezTo>
                  <a:cubicBezTo>
                    <a:pt x="154" y="11632"/>
                    <a:pt x="130" y="11662"/>
                    <a:pt x="119" y="11662"/>
                  </a:cubicBezTo>
                  <a:cubicBezTo>
                    <a:pt x="107" y="11662"/>
                    <a:pt x="83" y="11662"/>
                    <a:pt x="83" y="11692"/>
                  </a:cubicBezTo>
                  <a:cubicBezTo>
                    <a:pt x="83" y="11753"/>
                    <a:pt x="95" y="11783"/>
                    <a:pt x="95" y="11843"/>
                  </a:cubicBezTo>
                  <a:cubicBezTo>
                    <a:pt x="95" y="11874"/>
                    <a:pt x="83" y="11934"/>
                    <a:pt x="83" y="11994"/>
                  </a:cubicBezTo>
                  <a:cubicBezTo>
                    <a:pt x="71" y="12025"/>
                    <a:pt x="71" y="12055"/>
                    <a:pt x="71" y="12085"/>
                  </a:cubicBezTo>
                  <a:cubicBezTo>
                    <a:pt x="71" y="12176"/>
                    <a:pt x="83" y="12297"/>
                    <a:pt x="83" y="12357"/>
                  </a:cubicBezTo>
                  <a:cubicBezTo>
                    <a:pt x="83" y="12448"/>
                    <a:pt x="47" y="12508"/>
                    <a:pt x="59" y="12568"/>
                  </a:cubicBezTo>
                  <a:cubicBezTo>
                    <a:pt x="71" y="12629"/>
                    <a:pt x="130" y="12629"/>
                    <a:pt x="154" y="12689"/>
                  </a:cubicBezTo>
                  <a:cubicBezTo>
                    <a:pt x="154" y="12750"/>
                    <a:pt x="142" y="12810"/>
                    <a:pt x="119" y="12810"/>
                  </a:cubicBezTo>
                  <a:cubicBezTo>
                    <a:pt x="95" y="12810"/>
                    <a:pt x="71" y="12720"/>
                    <a:pt x="36" y="12689"/>
                  </a:cubicBezTo>
                  <a:cubicBezTo>
                    <a:pt x="36" y="12689"/>
                    <a:pt x="36" y="12720"/>
                    <a:pt x="24" y="12750"/>
                  </a:cubicBezTo>
                  <a:cubicBezTo>
                    <a:pt x="24" y="12780"/>
                    <a:pt x="12" y="12780"/>
                    <a:pt x="12" y="12810"/>
                  </a:cubicBezTo>
                  <a:cubicBezTo>
                    <a:pt x="24" y="12840"/>
                    <a:pt x="36" y="12901"/>
                    <a:pt x="59" y="12931"/>
                  </a:cubicBezTo>
                  <a:cubicBezTo>
                    <a:pt x="71" y="12991"/>
                    <a:pt x="95" y="12991"/>
                    <a:pt x="95" y="13052"/>
                  </a:cubicBezTo>
                  <a:cubicBezTo>
                    <a:pt x="107" y="13112"/>
                    <a:pt x="95" y="13203"/>
                    <a:pt x="95" y="13263"/>
                  </a:cubicBezTo>
                  <a:cubicBezTo>
                    <a:pt x="119" y="13384"/>
                    <a:pt x="154" y="13445"/>
                    <a:pt x="166" y="13565"/>
                  </a:cubicBezTo>
                  <a:cubicBezTo>
                    <a:pt x="166" y="13596"/>
                    <a:pt x="154" y="13656"/>
                    <a:pt x="154" y="13686"/>
                  </a:cubicBezTo>
                  <a:cubicBezTo>
                    <a:pt x="178" y="13686"/>
                    <a:pt x="202" y="13656"/>
                    <a:pt x="225" y="13686"/>
                  </a:cubicBezTo>
                  <a:cubicBezTo>
                    <a:pt x="237" y="13686"/>
                    <a:pt x="237" y="13777"/>
                    <a:pt x="249" y="13777"/>
                  </a:cubicBezTo>
                  <a:cubicBezTo>
                    <a:pt x="273" y="13807"/>
                    <a:pt x="297" y="13747"/>
                    <a:pt x="320" y="13777"/>
                  </a:cubicBezTo>
                  <a:cubicBezTo>
                    <a:pt x="332" y="13807"/>
                    <a:pt x="308" y="13898"/>
                    <a:pt x="332" y="13928"/>
                  </a:cubicBezTo>
                  <a:cubicBezTo>
                    <a:pt x="356" y="13958"/>
                    <a:pt x="391" y="13868"/>
                    <a:pt x="427" y="13868"/>
                  </a:cubicBezTo>
                  <a:cubicBezTo>
                    <a:pt x="474" y="13898"/>
                    <a:pt x="546" y="13898"/>
                    <a:pt x="569" y="13988"/>
                  </a:cubicBezTo>
                  <a:cubicBezTo>
                    <a:pt x="593" y="14109"/>
                    <a:pt x="546" y="14260"/>
                    <a:pt x="557" y="14411"/>
                  </a:cubicBezTo>
                  <a:cubicBezTo>
                    <a:pt x="557" y="14472"/>
                    <a:pt x="581" y="14472"/>
                    <a:pt x="593" y="14532"/>
                  </a:cubicBezTo>
                  <a:cubicBezTo>
                    <a:pt x="605" y="14562"/>
                    <a:pt x="593" y="14623"/>
                    <a:pt x="605" y="14653"/>
                  </a:cubicBezTo>
                  <a:cubicBezTo>
                    <a:pt x="629" y="14713"/>
                    <a:pt x="676" y="14713"/>
                    <a:pt x="700" y="14804"/>
                  </a:cubicBezTo>
                  <a:cubicBezTo>
                    <a:pt x="712" y="14864"/>
                    <a:pt x="676" y="14955"/>
                    <a:pt x="700" y="14985"/>
                  </a:cubicBezTo>
                  <a:cubicBezTo>
                    <a:pt x="712" y="15046"/>
                    <a:pt x="747" y="14985"/>
                    <a:pt x="771" y="15046"/>
                  </a:cubicBezTo>
                  <a:cubicBezTo>
                    <a:pt x="795" y="15076"/>
                    <a:pt x="830" y="15136"/>
                    <a:pt x="830" y="15227"/>
                  </a:cubicBezTo>
                  <a:cubicBezTo>
                    <a:pt x="830" y="15318"/>
                    <a:pt x="795" y="15318"/>
                    <a:pt x="759" y="15348"/>
                  </a:cubicBezTo>
                  <a:cubicBezTo>
                    <a:pt x="747" y="15378"/>
                    <a:pt x="724" y="15378"/>
                    <a:pt x="712" y="15348"/>
                  </a:cubicBezTo>
                  <a:cubicBezTo>
                    <a:pt x="688" y="15348"/>
                    <a:pt x="688" y="15257"/>
                    <a:pt x="664" y="15257"/>
                  </a:cubicBezTo>
                  <a:cubicBezTo>
                    <a:pt x="652" y="15257"/>
                    <a:pt x="617" y="15318"/>
                    <a:pt x="617" y="15378"/>
                  </a:cubicBezTo>
                  <a:cubicBezTo>
                    <a:pt x="617" y="15438"/>
                    <a:pt x="664" y="15499"/>
                    <a:pt x="664" y="15559"/>
                  </a:cubicBezTo>
                  <a:cubicBezTo>
                    <a:pt x="688" y="15650"/>
                    <a:pt x="688" y="15741"/>
                    <a:pt x="688" y="15831"/>
                  </a:cubicBezTo>
                  <a:cubicBezTo>
                    <a:pt x="724" y="15861"/>
                    <a:pt x="735" y="15922"/>
                    <a:pt x="771" y="15892"/>
                  </a:cubicBezTo>
                  <a:cubicBezTo>
                    <a:pt x="783" y="15892"/>
                    <a:pt x="783" y="15801"/>
                    <a:pt x="795" y="15771"/>
                  </a:cubicBezTo>
                  <a:cubicBezTo>
                    <a:pt x="842" y="15741"/>
                    <a:pt x="878" y="15741"/>
                    <a:pt x="925" y="15741"/>
                  </a:cubicBezTo>
                  <a:cubicBezTo>
                    <a:pt x="961" y="15741"/>
                    <a:pt x="1008" y="15680"/>
                    <a:pt x="1032" y="15741"/>
                  </a:cubicBezTo>
                  <a:cubicBezTo>
                    <a:pt x="1056" y="15771"/>
                    <a:pt x="1032" y="15861"/>
                    <a:pt x="1044" y="15922"/>
                  </a:cubicBezTo>
                  <a:cubicBezTo>
                    <a:pt x="1056" y="15982"/>
                    <a:pt x="1103" y="16043"/>
                    <a:pt x="1103" y="16103"/>
                  </a:cubicBezTo>
                  <a:cubicBezTo>
                    <a:pt x="1103" y="16163"/>
                    <a:pt x="1068" y="16163"/>
                    <a:pt x="1056" y="16194"/>
                  </a:cubicBezTo>
                  <a:cubicBezTo>
                    <a:pt x="1056" y="16224"/>
                    <a:pt x="1044" y="16314"/>
                    <a:pt x="1056" y="16314"/>
                  </a:cubicBezTo>
                  <a:cubicBezTo>
                    <a:pt x="1103" y="16375"/>
                    <a:pt x="1174" y="16284"/>
                    <a:pt x="1222" y="16375"/>
                  </a:cubicBezTo>
                  <a:cubicBezTo>
                    <a:pt x="1257" y="16466"/>
                    <a:pt x="1234" y="16677"/>
                    <a:pt x="1269" y="16798"/>
                  </a:cubicBezTo>
                  <a:cubicBezTo>
                    <a:pt x="1293" y="16858"/>
                    <a:pt x="1340" y="16798"/>
                    <a:pt x="1376" y="16798"/>
                  </a:cubicBezTo>
                  <a:cubicBezTo>
                    <a:pt x="1412" y="16798"/>
                    <a:pt x="1459" y="16798"/>
                    <a:pt x="1495" y="16768"/>
                  </a:cubicBezTo>
                  <a:cubicBezTo>
                    <a:pt x="1506" y="16737"/>
                    <a:pt x="1506" y="16617"/>
                    <a:pt x="1518" y="16647"/>
                  </a:cubicBezTo>
                  <a:cubicBezTo>
                    <a:pt x="1554" y="16707"/>
                    <a:pt x="1554" y="16828"/>
                    <a:pt x="1578" y="16888"/>
                  </a:cubicBezTo>
                  <a:cubicBezTo>
                    <a:pt x="1601" y="16949"/>
                    <a:pt x="1625" y="17009"/>
                    <a:pt x="1661" y="17009"/>
                  </a:cubicBezTo>
                  <a:cubicBezTo>
                    <a:pt x="1672" y="17009"/>
                    <a:pt x="1672" y="16919"/>
                    <a:pt x="1684" y="16949"/>
                  </a:cubicBezTo>
                  <a:cubicBezTo>
                    <a:pt x="1732" y="16979"/>
                    <a:pt x="1756" y="17040"/>
                    <a:pt x="1803" y="17100"/>
                  </a:cubicBezTo>
                  <a:cubicBezTo>
                    <a:pt x="1827" y="17130"/>
                    <a:pt x="1850" y="17221"/>
                    <a:pt x="1886" y="17221"/>
                  </a:cubicBezTo>
                  <a:cubicBezTo>
                    <a:pt x="1898" y="17251"/>
                    <a:pt x="1922" y="17160"/>
                    <a:pt x="1922" y="17191"/>
                  </a:cubicBezTo>
                  <a:cubicBezTo>
                    <a:pt x="1933" y="17281"/>
                    <a:pt x="1933" y="17372"/>
                    <a:pt x="1922" y="17432"/>
                  </a:cubicBezTo>
                  <a:cubicBezTo>
                    <a:pt x="1910" y="17493"/>
                    <a:pt x="1874" y="17462"/>
                    <a:pt x="1862" y="17523"/>
                  </a:cubicBezTo>
                  <a:cubicBezTo>
                    <a:pt x="1862" y="17583"/>
                    <a:pt x="1910" y="17583"/>
                    <a:pt x="1910" y="17614"/>
                  </a:cubicBezTo>
                  <a:cubicBezTo>
                    <a:pt x="1910" y="17674"/>
                    <a:pt x="1874" y="17614"/>
                    <a:pt x="1862" y="17644"/>
                  </a:cubicBezTo>
                  <a:cubicBezTo>
                    <a:pt x="1850" y="17674"/>
                    <a:pt x="1850" y="17765"/>
                    <a:pt x="1862" y="17795"/>
                  </a:cubicBezTo>
                  <a:cubicBezTo>
                    <a:pt x="1874" y="17825"/>
                    <a:pt x="1898" y="17765"/>
                    <a:pt x="1898" y="17795"/>
                  </a:cubicBezTo>
                  <a:cubicBezTo>
                    <a:pt x="1922" y="17855"/>
                    <a:pt x="1922" y="17946"/>
                    <a:pt x="1910" y="18006"/>
                  </a:cubicBezTo>
                  <a:cubicBezTo>
                    <a:pt x="1910" y="18067"/>
                    <a:pt x="1898" y="18127"/>
                    <a:pt x="1874" y="18127"/>
                  </a:cubicBezTo>
                  <a:cubicBezTo>
                    <a:pt x="1827" y="18157"/>
                    <a:pt x="1779" y="18097"/>
                    <a:pt x="1744" y="18127"/>
                  </a:cubicBezTo>
                  <a:cubicBezTo>
                    <a:pt x="1708" y="18157"/>
                    <a:pt x="1684" y="18248"/>
                    <a:pt x="1684" y="18339"/>
                  </a:cubicBezTo>
                  <a:cubicBezTo>
                    <a:pt x="1672" y="18399"/>
                    <a:pt x="1696" y="18429"/>
                    <a:pt x="1708" y="18490"/>
                  </a:cubicBezTo>
                  <a:cubicBezTo>
                    <a:pt x="1708" y="18520"/>
                    <a:pt x="1708" y="18550"/>
                    <a:pt x="1708" y="18550"/>
                  </a:cubicBezTo>
                  <a:cubicBezTo>
                    <a:pt x="1720" y="18490"/>
                    <a:pt x="1744" y="18429"/>
                    <a:pt x="1779" y="18399"/>
                  </a:cubicBezTo>
                  <a:cubicBezTo>
                    <a:pt x="1791" y="18369"/>
                    <a:pt x="1803" y="18429"/>
                    <a:pt x="1815" y="18459"/>
                  </a:cubicBezTo>
                  <a:cubicBezTo>
                    <a:pt x="1827" y="18490"/>
                    <a:pt x="1827" y="18550"/>
                    <a:pt x="1815" y="18550"/>
                  </a:cubicBezTo>
                  <a:cubicBezTo>
                    <a:pt x="1791" y="18610"/>
                    <a:pt x="1756" y="18610"/>
                    <a:pt x="1744" y="18671"/>
                  </a:cubicBezTo>
                  <a:cubicBezTo>
                    <a:pt x="1732" y="18701"/>
                    <a:pt x="1756" y="18761"/>
                    <a:pt x="1744" y="18792"/>
                  </a:cubicBezTo>
                  <a:cubicBezTo>
                    <a:pt x="1708" y="18852"/>
                    <a:pt x="1625" y="18761"/>
                    <a:pt x="1625" y="18852"/>
                  </a:cubicBezTo>
                  <a:cubicBezTo>
                    <a:pt x="1637" y="18973"/>
                    <a:pt x="1732" y="18913"/>
                    <a:pt x="1744" y="19003"/>
                  </a:cubicBezTo>
                  <a:cubicBezTo>
                    <a:pt x="1756" y="19094"/>
                    <a:pt x="1684" y="19003"/>
                    <a:pt x="1661" y="19064"/>
                  </a:cubicBezTo>
                  <a:cubicBezTo>
                    <a:pt x="1637" y="19124"/>
                    <a:pt x="1613" y="19215"/>
                    <a:pt x="1613" y="19305"/>
                  </a:cubicBezTo>
                  <a:cubicBezTo>
                    <a:pt x="1601" y="19335"/>
                    <a:pt x="1637" y="19396"/>
                    <a:pt x="1625" y="19426"/>
                  </a:cubicBezTo>
                  <a:cubicBezTo>
                    <a:pt x="1613" y="19456"/>
                    <a:pt x="1578" y="19426"/>
                    <a:pt x="1554" y="19426"/>
                  </a:cubicBezTo>
                  <a:cubicBezTo>
                    <a:pt x="1542" y="19426"/>
                    <a:pt x="1518" y="19396"/>
                    <a:pt x="1506" y="19426"/>
                  </a:cubicBezTo>
                  <a:cubicBezTo>
                    <a:pt x="1495" y="19456"/>
                    <a:pt x="1495" y="19517"/>
                    <a:pt x="1495" y="19547"/>
                  </a:cubicBezTo>
                  <a:cubicBezTo>
                    <a:pt x="1506" y="19607"/>
                    <a:pt x="1542" y="19607"/>
                    <a:pt x="1566" y="19668"/>
                  </a:cubicBezTo>
                  <a:cubicBezTo>
                    <a:pt x="1578" y="19698"/>
                    <a:pt x="1601" y="19758"/>
                    <a:pt x="1625" y="19789"/>
                  </a:cubicBezTo>
                  <a:cubicBezTo>
                    <a:pt x="1637" y="19789"/>
                    <a:pt x="1649" y="19758"/>
                    <a:pt x="1661" y="19789"/>
                  </a:cubicBezTo>
                  <a:cubicBezTo>
                    <a:pt x="1732" y="19849"/>
                    <a:pt x="1803" y="19940"/>
                    <a:pt x="1862" y="20061"/>
                  </a:cubicBezTo>
                  <a:cubicBezTo>
                    <a:pt x="1922" y="20151"/>
                    <a:pt x="1957" y="20272"/>
                    <a:pt x="2005" y="20393"/>
                  </a:cubicBezTo>
                  <a:cubicBezTo>
                    <a:pt x="2040" y="20363"/>
                    <a:pt x="2088" y="20363"/>
                    <a:pt x="2135" y="20393"/>
                  </a:cubicBezTo>
                  <a:cubicBezTo>
                    <a:pt x="2171" y="20423"/>
                    <a:pt x="2194" y="20514"/>
                    <a:pt x="2230" y="20514"/>
                  </a:cubicBezTo>
                  <a:cubicBezTo>
                    <a:pt x="2266" y="20544"/>
                    <a:pt x="2313" y="20453"/>
                    <a:pt x="2349" y="20483"/>
                  </a:cubicBezTo>
                  <a:cubicBezTo>
                    <a:pt x="2384" y="20514"/>
                    <a:pt x="2408" y="20604"/>
                    <a:pt x="2443" y="20634"/>
                  </a:cubicBezTo>
                  <a:cubicBezTo>
                    <a:pt x="2479" y="20695"/>
                    <a:pt x="2503" y="20695"/>
                    <a:pt x="2538" y="20755"/>
                  </a:cubicBezTo>
                  <a:cubicBezTo>
                    <a:pt x="2550" y="20786"/>
                    <a:pt x="2550" y="20846"/>
                    <a:pt x="2574" y="20846"/>
                  </a:cubicBezTo>
                  <a:cubicBezTo>
                    <a:pt x="2598" y="20846"/>
                    <a:pt x="2621" y="20786"/>
                    <a:pt x="2645" y="20786"/>
                  </a:cubicBezTo>
                  <a:cubicBezTo>
                    <a:pt x="2657" y="20755"/>
                    <a:pt x="2681" y="20755"/>
                    <a:pt x="2693" y="20755"/>
                  </a:cubicBezTo>
                  <a:cubicBezTo>
                    <a:pt x="2704" y="20755"/>
                    <a:pt x="2716" y="20755"/>
                    <a:pt x="2728" y="20755"/>
                  </a:cubicBezTo>
                  <a:cubicBezTo>
                    <a:pt x="2764" y="20786"/>
                    <a:pt x="2799" y="20816"/>
                    <a:pt x="2811" y="20876"/>
                  </a:cubicBezTo>
                  <a:cubicBezTo>
                    <a:pt x="2823" y="20906"/>
                    <a:pt x="2799" y="20967"/>
                    <a:pt x="2811" y="20997"/>
                  </a:cubicBezTo>
                  <a:cubicBezTo>
                    <a:pt x="2847" y="21088"/>
                    <a:pt x="2894" y="21118"/>
                    <a:pt x="2942" y="21178"/>
                  </a:cubicBezTo>
                  <a:cubicBezTo>
                    <a:pt x="2965" y="21208"/>
                    <a:pt x="3001" y="21239"/>
                    <a:pt x="3025" y="21299"/>
                  </a:cubicBezTo>
                  <a:cubicBezTo>
                    <a:pt x="3037" y="21329"/>
                    <a:pt x="3048" y="21450"/>
                    <a:pt x="3060" y="21480"/>
                  </a:cubicBezTo>
                  <a:cubicBezTo>
                    <a:pt x="3084" y="21541"/>
                    <a:pt x="3120" y="21571"/>
                    <a:pt x="3155" y="21541"/>
                  </a:cubicBezTo>
                  <a:cubicBezTo>
                    <a:pt x="3167" y="21511"/>
                    <a:pt x="3155" y="21420"/>
                    <a:pt x="3167" y="21390"/>
                  </a:cubicBezTo>
                  <a:cubicBezTo>
                    <a:pt x="3179" y="21360"/>
                    <a:pt x="3203" y="21390"/>
                    <a:pt x="3214" y="21360"/>
                  </a:cubicBezTo>
                  <a:cubicBezTo>
                    <a:pt x="3226" y="21329"/>
                    <a:pt x="3226" y="21299"/>
                    <a:pt x="3238" y="21239"/>
                  </a:cubicBezTo>
                  <a:cubicBezTo>
                    <a:pt x="3214" y="21178"/>
                    <a:pt x="3203" y="21088"/>
                    <a:pt x="3179" y="20997"/>
                  </a:cubicBezTo>
                  <a:cubicBezTo>
                    <a:pt x="3155" y="20876"/>
                    <a:pt x="3120" y="20786"/>
                    <a:pt x="3096" y="20665"/>
                  </a:cubicBezTo>
                  <a:cubicBezTo>
                    <a:pt x="3072" y="20604"/>
                    <a:pt x="3048" y="20574"/>
                    <a:pt x="3048" y="20483"/>
                  </a:cubicBezTo>
                  <a:cubicBezTo>
                    <a:pt x="3037" y="20423"/>
                    <a:pt x="3072" y="20332"/>
                    <a:pt x="3060" y="20272"/>
                  </a:cubicBezTo>
                  <a:cubicBezTo>
                    <a:pt x="3048" y="20151"/>
                    <a:pt x="3037" y="20061"/>
                    <a:pt x="3013" y="19970"/>
                  </a:cubicBezTo>
                  <a:cubicBezTo>
                    <a:pt x="2989" y="19909"/>
                    <a:pt x="2930" y="19909"/>
                    <a:pt x="2930" y="19819"/>
                  </a:cubicBezTo>
                  <a:cubicBezTo>
                    <a:pt x="2918" y="19698"/>
                    <a:pt x="2965" y="19607"/>
                    <a:pt x="2989" y="19517"/>
                  </a:cubicBezTo>
                  <a:cubicBezTo>
                    <a:pt x="3001" y="19456"/>
                    <a:pt x="3001" y="19335"/>
                    <a:pt x="3025" y="19305"/>
                  </a:cubicBezTo>
                  <a:cubicBezTo>
                    <a:pt x="3037" y="19245"/>
                    <a:pt x="3072" y="19245"/>
                    <a:pt x="3096" y="19245"/>
                  </a:cubicBezTo>
                  <a:cubicBezTo>
                    <a:pt x="3108" y="19245"/>
                    <a:pt x="3120" y="19305"/>
                    <a:pt x="3131" y="19275"/>
                  </a:cubicBezTo>
                  <a:cubicBezTo>
                    <a:pt x="3143" y="19215"/>
                    <a:pt x="3131" y="19124"/>
                    <a:pt x="3155" y="19094"/>
                  </a:cubicBezTo>
                  <a:cubicBezTo>
                    <a:pt x="3167" y="19094"/>
                    <a:pt x="3191" y="19215"/>
                    <a:pt x="3203" y="19184"/>
                  </a:cubicBezTo>
                  <a:cubicBezTo>
                    <a:pt x="3226" y="19124"/>
                    <a:pt x="3214" y="19003"/>
                    <a:pt x="3226" y="18943"/>
                  </a:cubicBezTo>
                  <a:cubicBezTo>
                    <a:pt x="3214" y="18913"/>
                    <a:pt x="3203" y="18882"/>
                    <a:pt x="3191" y="18882"/>
                  </a:cubicBezTo>
                  <a:cubicBezTo>
                    <a:pt x="3167" y="18882"/>
                    <a:pt x="3131" y="18882"/>
                    <a:pt x="3120" y="18822"/>
                  </a:cubicBezTo>
                  <a:cubicBezTo>
                    <a:pt x="3131" y="18792"/>
                    <a:pt x="3120" y="18731"/>
                    <a:pt x="3131" y="18731"/>
                  </a:cubicBezTo>
                  <a:cubicBezTo>
                    <a:pt x="3143" y="18671"/>
                    <a:pt x="3203" y="18731"/>
                    <a:pt x="3191" y="18671"/>
                  </a:cubicBezTo>
                  <a:cubicBezTo>
                    <a:pt x="3179" y="18490"/>
                    <a:pt x="3120" y="18339"/>
                    <a:pt x="3060" y="18218"/>
                  </a:cubicBezTo>
                  <a:cubicBezTo>
                    <a:pt x="3048" y="18188"/>
                    <a:pt x="3013" y="18188"/>
                    <a:pt x="2989" y="18188"/>
                  </a:cubicBezTo>
                  <a:cubicBezTo>
                    <a:pt x="2977" y="18188"/>
                    <a:pt x="2989" y="18248"/>
                    <a:pt x="2989" y="18248"/>
                  </a:cubicBezTo>
                  <a:cubicBezTo>
                    <a:pt x="2965" y="18218"/>
                    <a:pt x="2930" y="18188"/>
                    <a:pt x="2918" y="18157"/>
                  </a:cubicBezTo>
                  <a:cubicBezTo>
                    <a:pt x="2906" y="18097"/>
                    <a:pt x="2930" y="17976"/>
                    <a:pt x="2918" y="17946"/>
                  </a:cubicBezTo>
                  <a:cubicBezTo>
                    <a:pt x="2894" y="17885"/>
                    <a:pt x="2835" y="17946"/>
                    <a:pt x="2823" y="17885"/>
                  </a:cubicBezTo>
                  <a:cubicBezTo>
                    <a:pt x="2811" y="17765"/>
                    <a:pt x="2847" y="17644"/>
                    <a:pt x="2859" y="17523"/>
                  </a:cubicBezTo>
                  <a:cubicBezTo>
                    <a:pt x="2871" y="17493"/>
                    <a:pt x="2894" y="17493"/>
                    <a:pt x="2894" y="17462"/>
                  </a:cubicBezTo>
                  <a:cubicBezTo>
                    <a:pt x="2894" y="17402"/>
                    <a:pt x="2859" y="17372"/>
                    <a:pt x="2847" y="17281"/>
                  </a:cubicBezTo>
                  <a:cubicBezTo>
                    <a:pt x="2835" y="17221"/>
                    <a:pt x="2847" y="17130"/>
                    <a:pt x="2859" y="17040"/>
                  </a:cubicBezTo>
                  <a:cubicBezTo>
                    <a:pt x="2871" y="16979"/>
                    <a:pt x="2906" y="16949"/>
                    <a:pt x="2918" y="16888"/>
                  </a:cubicBezTo>
                  <a:cubicBezTo>
                    <a:pt x="2930" y="16828"/>
                    <a:pt x="2906" y="16768"/>
                    <a:pt x="2918" y="16707"/>
                  </a:cubicBezTo>
                  <a:cubicBezTo>
                    <a:pt x="2930" y="16677"/>
                    <a:pt x="2965" y="16677"/>
                    <a:pt x="2977" y="16707"/>
                  </a:cubicBezTo>
                  <a:cubicBezTo>
                    <a:pt x="3025" y="16798"/>
                    <a:pt x="3025" y="16949"/>
                    <a:pt x="3072" y="17040"/>
                  </a:cubicBezTo>
                  <a:cubicBezTo>
                    <a:pt x="3084" y="17100"/>
                    <a:pt x="3108" y="17100"/>
                    <a:pt x="3120" y="17040"/>
                  </a:cubicBezTo>
                  <a:cubicBezTo>
                    <a:pt x="3131" y="17009"/>
                    <a:pt x="3131" y="16949"/>
                    <a:pt x="3120" y="16919"/>
                  </a:cubicBezTo>
                  <a:cubicBezTo>
                    <a:pt x="3108" y="16798"/>
                    <a:pt x="3060" y="16737"/>
                    <a:pt x="3072" y="16617"/>
                  </a:cubicBezTo>
                  <a:cubicBezTo>
                    <a:pt x="3072" y="16556"/>
                    <a:pt x="3108" y="16647"/>
                    <a:pt x="3131" y="16617"/>
                  </a:cubicBezTo>
                  <a:cubicBezTo>
                    <a:pt x="3155" y="16617"/>
                    <a:pt x="3179" y="16586"/>
                    <a:pt x="3191" y="16526"/>
                  </a:cubicBezTo>
                  <a:cubicBezTo>
                    <a:pt x="3203" y="16496"/>
                    <a:pt x="3167" y="16405"/>
                    <a:pt x="3191" y="16375"/>
                  </a:cubicBezTo>
                  <a:cubicBezTo>
                    <a:pt x="3226" y="16314"/>
                    <a:pt x="3274" y="16345"/>
                    <a:pt x="3321" y="16254"/>
                  </a:cubicBezTo>
                  <a:cubicBezTo>
                    <a:pt x="3345" y="16224"/>
                    <a:pt x="3345" y="16103"/>
                    <a:pt x="3369" y="16073"/>
                  </a:cubicBezTo>
                  <a:cubicBezTo>
                    <a:pt x="3392" y="16043"/>
                    <a:pt x="3428" y="16073"/>
                    <a:pt x="3452" y="16103"/>
                  </a:cubicBezTo>
                  <a:cubicBezTo>
                    <a:pt x="3464" y="16133"/>
                    <a:pt x="3440" y="16163"/>
                    <a:pt x="3440" y="16194"/>
                  </a:cubicBezTo>
                  <a:cubicBezTo>
                    <a:pt x="3464" y="16224"/>
                    <a:pt x="3487" y="16224"/>
                    <a:pt x="3499" y="16194"/>
                  </a:cubicBezTo>
                  <a:cubicBezTo>
                    <a:pt x="3523" y="16163"/>
                    <a:pt x="3535" y="16103"/>
                    <a:pt x="3570" y="16073"/>
                  </a:cubicBezTo>
                  <a:cubicBezTo>
                    <a:pt x="3582" y="16073"/>
                    <a:pt x="3594" y="16133"/>
                    <a:pt x="3606" y="16163"/>
                  </a:cubicBezTo>
                  <a:cubicBezTo>
                    <a:pt x="3642" y="16163"/>
                    <a:pt x="3689" y="16133"/>
                    <a:pt x="3725" y="16163"/>
                  </a:cubicBezTo>
                  <a:cubicBezTo>
                    <a:pt x="3748" y="16163"/>
                    <a:pt x="3760" y="16254"/>
                    <a:pt x="3784" y="16314"/>
                  </a:cubicBezTo>
                  <a:cubicBezTo>
                    <a:pt x="3819" y="16375"/>
                    <a:pt x="3867" y="16375"/>
                    <a:pt x="3891" y="16466"/>
                  </a:cubicBezTo>
                  <a:cubicBezTo>
                    <a:pt x="3914" y="16526"/>
                    <a:pt x="3891" y="16617"/>
                    <a:pt x="3914" y="16677"/>
                  </a:cubicBezTo>
                  <a:cubicBezTo>
                    <a:pt x="3914" y="16707"/>
                    <a:pt x="3950" y="16707"/>
                    <a:pt x="3950" y="16677"/>
                  </a:cubicBezTo>
                  <a:cubicBezTo>
                    <a:pt x="3962" y="16617"/>
                    <a:pt x="3926" y="16466"/>
                    <a:pt x="3950" y="16466"/>
                  </a:cubicBezTo>
                  <a:cubicBezTo>
                    <a:pt x="4009" y="16466"/>
                    <a:pt x="4033" y="16677"/>
                    <a:pt x="4092" y="16677"/>
                  </a:cubicBezTo>
                  <a:cubicBezTo>
                    <a:pt x="4128" y="16677"/>
                    <a:pt x="4140" y="16496"/>
                    <a:pt x="4175" y="16466"/>
                  </a:cubicBezTo>
                  <a:cubicBezTo>
                    <a:pt x="4199" y="16405"/>
                    <a:pt x="4235" y="16405"/>
                    <a:pt x="4270" y="16405"/>
                  </a:cubicBezTo>
                  <a:cubicBezTo>
                    <a:pt x="4294" y="16405"/>
                    <a:pt x="4318" y="16496"/>
                    <a:pt x="4341" y="16466"/>
                  </a:cubicBezTo>
                  <a:cubicBezTo>
                    <a:pt x="4353" y="16466"/>
                    <a:pt x="4341" y="16375"/>
                    <a:pt x="4365" y="16345"/>
                  </a:cubicBezTo>
                  <a:cubicBezTo>
                    <a:pt x="4389" y="16314"/>
                    <a:pt x="4424" y="16345"/>
                    <a:pt x="4448" y="16375"/>
                  </a:cubicBezTo>
                  <a:cubicBezTo>
                    <a:pt x="4472" y="16405"/>
                    <a:pt x="4460" y="16526"/>
                    <a:pt x="4484" y="16586"/>
                  </a:cubicBezTo>
                  <a:cubicBezTo>
                    <a:pt x="4531" y="16647"/>
                    <a:pt x="4590" y="16677"/>
                    <a:pt x="4650" y="16677"/>
                  </a:cubicBezTo>
                  <a:cubicBezTo>
                    <a:pt x="4673" y="16647"/>
                    <a:pt x="4662" y="16496"/>
                    <a:pt x="4685" y="16496"/>
                  </a:cubicBezTo>
                  <a:cubicBezTo>
                    <a:pt x="4733" y="16496"/>
                    <a:pt x="4768" y="16647"/>
                    <a:pt x="4816" y="16617"/>
                  </a:cubicBezTo>
                  <a:cubicBezTo>
                    <a:pt x="4851" y="16617"/>
                    <a:pt x="4863" y="16496"/>
                    <a:pt x="4875" y="16435"/>
                  </a:cubicBezTo>
                  <a:cubicBezTo>
                    <a:pt x="4887" y="16345"/>
                    <a:pt x="4899" y="16254"/>
                    <a:pt x="4875" y="16194"/>
                  </a:cubicBezTo>
                  <a:cubicBezTo>
                    <a:pt x="4863" y="16133"/>
                    <a:pt x="4816" y="16194"/>
                    <a:pt x="4792" y="16163"/>
                  </a:cubicBezTo>
                  <a:cubicBezTo>
                    <a:pt x="4745" y="16103"/>
                    <a:pt x="4697" y="15982"/>
                    <a:pt x="4673" y="15892"/>
                  </a:cubicBezTo>
                  <a:cubicBezTo>
                    <a:pt x="4709" y="15831"/>
                    <a:pt x="4757" y="15861"/>
                    <a:pt x="4780" y="15771"/>
                  </a:cubicBezTo>
                  <a:cubicBezTo>
                    <a:pt x="4792" y="15710"/>
                    <a:pt x="4745" y="15680"/>
                    <a:pt x="4745" y="15589"/>
                  </a:cubicBezTo>
                  <a:cubicBezTo>
                    <a:pt x="4745" y="15499"/>
                    <a:pt x="4768" y="15408"/>
                    <a:pt x="4804" y="15378"/>
                  </a:cubicBezTo>
                  <a:cubicBezTo>
                    <a:pt x="4840" y="15348"/>
                    <a:pt x="4875" y="15469"/>
                    <a:pt x="4911" y="15438"/>
                  </a:cubicBezTo>
                  <a:cubicBezTo>
                    <a:pt x="4934" y="15408"/>
                    <a:pt x="4887" y="15348"/>
                    <a:pt x="4863" y="15318"/>
                  </a:cubicBezTo>
                  <a:cubicBezTo>
                    <a:pt x="4851" y="15287"/>
                    <a:pt x="4816" y="15318"/>
                    <a:pt x="4804" y="15257"/>
                  </a:cubicBezTo>
                  <a:cubicBezTo>
                    <a:pt x="4792" y="15227"/>
                    <a:pt x="4828" y="15197"/>
                    <a:pt x="4816" y="15167"/>
                  </a:cubicBezTo>
                  <a:cubicBezTo>
                    <a:pt x="4804" y="15136"/>
                    <a:pt x="4768" y="15197"/>
                    <a:pt x="4757" y="15167"/>
                  </a:cubicBezTo>
                  <a:cubicBezTo>
                    <a:pt x="4733" y="15106"/>
                    <a:pt x="4733" y="14985"/>
                    <a:pt x="4757" y="14925"/>
                  </a:cubicBezTo>
                  <a:cubicBezTo>
                    <a:pt x="4780" y="14864"/>
                    <a:pt x="4840" y="14955"/>
                    <a:pt x="4887" y="14895"/>
                  </a:cubicBezTo>
                  <a:cubicBezTo>
                    <a:pt x="4911" y="14895"/>
                    <a:pt x="4934" y="14834"/>
                    <a:pt x="4970" y="14895"/>
                  </a:cubicBezTo>
                  <a:cubicBezTo>
                    <a:pt x="5041" y="14895"/>
                    <a:pt x="5100" y="14834"/>
                    <a:pt x="5160" y="14804"/>
                  </a:cubicBezTo>
                  <a:cubicBezTo>
                    <a:pt x="5207" y="14683"/>
                    <a:pt x="5278" y="14683"/>
                    <a:pt x="5350" y="14713"/>
                  </a:cubicBezTo>
                  <a:cubicBezTo>
                    <a:pt x="5350" y="14623"/>
                    <a:pt x="5373" y="14532"/>
                    <a:pt x="5397" y="14472"/>
                  </a:cubicBezTo>
                  <a:cubicBezTo>
                    <a:pt x="5409" y="14441"/>
                    <a:pt x="5433" y="14502"/>
                    <a:pt x="5444" y="14502"/>
                  </a:cubicBezTo>
                  <a:cubicBezTo>
                    <a:pt x="5551" y="14441"/>
                    <a:pt x="5646" y="14411"/>
                    <a:pt x="5741" y="14321"/>
                  </a:cubicBezTo>
                  <a:cubicBezTo>
                    <a:pt x="5765" y="14290"/>
                    <a:pt x="5729" y="14170"/>
                    <a:pt x="5753" y="14139"/>
                  </a:cubicBezTo>
                  <a:cubicBezTo>
                    <a:pt x="5765" y="14079"/>
                    <a:pt x="5800" y="14049"/>
                    <a:pt x="5836" y="14049"/>
                  </a:cubicBezTo>
                  <a:cubicBezTo>
                    <a:pt x="5907" y="14079"/>
                    <a:pt x="5966" y="14170"/>
                    <a:pt x="6038" y="14200"/>
                  </a:cubicBezTo>
                  <a:cubicBezTo>
                    <a:pt x="6061" y="14230"/>
                    <a:pt x="6085" y="14139"/>
                    <a:pt x="6109" y="14170"/>
                  </a:cubicBezTo>
                  <a:cubicBezTo>
                    <a:pt x="6132" y="14260"/>
                    <a:pt x="6132" y="14381"/>
                    <a:pt x="6144" y="14472"/>
                  </a:cubicBezTo>
                  <a:cubicBezTo>
                    <a:pt x="6156" y="14502"/>
                    <a:pt x="6180" y="14532"/>
                    <a:pt x="6180" y="14562"/>
                  </a:cubicBezTo>
                  <a:cubicBezTo>
                    <a:pt x="6192" y="14623"/>
                    <a:pt x="6156" y="14713"/>
                    <a:pt x="6168" y="14774"/>
                  </a:cubicBezTo>
                  <a:cubicBezTo>
                    <a:pt x="6192" y="14744"/>
                    <a:pt x="6215" y="14774"/>
                    <a:pt x="6239" y="14774"/>
                  </a:cubicBezTo>
                  <a:cubicBezTo>
                    <a:pt x="6251" y="14774"/>
                    <a:pt x="6263" y="14713"/>
                    <a:pt x="6275" y="14713"/>
                  </a:cubicBezTo>
                  <a:cubicBezTo>
                    <a:pt x="6287" y="14713"/>
                    <a:pt x="6299" y="14744"/>
                    <a:pt x="6310" y="14744"/>
                  </a:cubicBezTo>
                  <a:cubicBezTo>
                    <a:pt x="6322" y="14713"/>
                    <a:pt x="6322" y="14593"/>
                    <a:pt x="6334" y="14623"/>
                  </a:cubicBezTo>
                  <a:cubicBezTo>
                    <a:pt x="6358" y="14713"/>
                    <a:pt x="6346" y="14834"/>
                    <a:pt x="6370" y="14925"/>
                  </a:cubicBezTo>
                  <a:cubicBezTo>
                    <a:pt x="6382" y="14955"/>
                    <a:pt x="6405" y="14925"/>
                    <a:pt x="6405" y="14895"/>
                  </a:cubicBezTo>
                  <a:cubicBezTo>
                    <a:pt x="6417" y="14864"/>
                    <a:pt x="6393" y="14804"/>
                    <a:pt x="6405" y="14804"/>
                  </a:cubicBezTo>
                  <a:cubicBezTo>
                    <a:pt x="6441" y="14774"/>
                    <a:pt x="6488" y="14864"/>
                    <a:pt x="6524" y="14864"/>
                  </a:cubicBezTo>
                  <a:cubicBezTo>
                    <a:pt x="6548" y="14895"/>
                    <a:pt x="6500" y="14985"/>
                    <a:pt x="6512" y="15046"/>
                  </a:cubicBezTo>
                  <a:cubicBezTo>
                    <a:pt x="6512" y="15076"/>
                    <a:pt x="6524" y="15106"/>
                    <a:pt x="6536" y="15106"/>
                  </a:cubicBezTo>
                  <a:cubicBezTo>
                    <a:pt x="6559" y="15076"/>
                    <a:pt x="6583" y="14985"/>
                    <a:pt x="6607" y="14985"/>
                  </a:cubicBezTo>
                  <a:cubicBezTo>
                    <a:pt x="6631" y="14985"/>
                    <a:pt x="6643" y="15076"/>
                    <a:pt x="6654" y="15076"/>
                  </a:cubicBezTo>
                  <a:cubicBezTo>
                    <a:pt x="6654" y="14925"/>
                    <a:pt x="6761" y="14925"/>
                    <a:pt x="6785" y="14834"/>
                  </a:cubicBezTo>
                  <a:cubicBezTo>
                    <a:pt x="6868" y="14804"/>
                    <a:pt x="6892" y="14653"/>
                    <a:pt x="6963" y="14683"/>
                  </a:cubicBezTo>
                  <a:cubicBezTo>
                    <a:pt x="6986" y="14683"/>
                    <a:pt x="6927" y="14804"/>
                    <a:pt x="6939" y="14864"/>
                  </a:cubicBezTo>
                  <a:cubicBezTo>
                    <a:pt x="6951" y="14925"/>
                    <a:pt x="6975" y="14985"/>
                    <a:pt x="7010" y="15046"/>
                  </a:cubicBezTo>
                  <a:cubicBezTo>
                    <a:pt x="7046" y="15106"/>
                    <a:pt x="7093" y="15106"/>
                    <a:pt x="7117" y="15197"/>
                  </a:cubicBezTo>
                  <a:cubicBezTo>
                    <a:pt x="7271" y="15650"/>
                    <a:pt x="7378" y="16163"/>
                    <a:pt x="7532" y="16586"/>
                  </a:cubicBezTo>
                  <a:cubicBezTo>
                    <a:pt x="7544" y="16647"/>
                    <a:pt x="7568" y="16526"/>
                    <a:pt x="7580" y="16466"/>
                  </a:cubicBezTo>
                  <a:cubicBezTo>
                    <a:pt x="7580" y="16435"/>
                    <a:pt x="7556" y="16405"/>
                    <a:pt x="7568" y="16375"/>
                  </a:cubicBezTo>
                  <a:cubicBezTo>
                    <a:pt x="7591" y="16345"/>
                    <a:pt x="7615" y="16345"/>
                    <a:pt x="7627" y="16375"/>
                  </a:cubicBezTo>
                  <a:cubicBezTo>
                    <a:pt x="7651" y="16375"/>
                    <a:pt x="7674" y="16435"/>
                    <a:pt x="7686" y="16496"/>
                  </a:cubicBezTo>
                  <a:cubicBezTo>
                    <a:pt x="7698" y="16526"/>
                    <a:pt x="7663" y="16556"/>
                    <a:pt x="7674" y="16586"/>
                  </a:cubicBezTo>
                  <a:cubicBezTo>
                    <a:pt x="7686" y="16586"/>
                    <a:pt x="7710" y="16556"/>
                    <a:pt x="7722" y="16586"/>
                  </a:cubicBezTo>
                  <a:cubicBezTo>
                    <a:pt x="7734" y="16586"/>
                    <a:pt x="7722" y="16647"/>
                    <a:pt x="7722" y="16647"/>
                  </a:cubicBezTo>
                  <a:cubicBezTo>
                    <a:pt x="7781" y="16677"/>
                    <a:pt x="7841" y="16647"/>
                    <a:pt x="7900" y="16647"/>
                  </a:cubicBezTo>
                  <a:cubicBezTo>
                    <a:pt x="7935" y="16617"/>
                    <a:pt x="7935" y="16466"/>
                    <a:pt x="7971" y="16466"/>
                  </a:cubicBezTo>
                  <a:cubicBezTo>
                    <a:pt x="8030" y="16496"/>
                    <a:pt x="8078" y="16617"/>
                    <a:pt x="8113" y="16737"/>
                  </a:cubicBezTo>
                  <a:cubicBezTo>
                    <a:pt x="8137" y="16798"/>
                    <a:pt x="8125" y="16919"/>
                    <a:pt x="8149" y="16949"/>
                  </a:cubicBezTo>
                  <a:cubicBezTo>
                    <a:pt x="8173" y="17009"/>
                    <a:pt x="8220" y="16919"/>
                    <a:pt x="8256" y="16949"/>
                  </a:cubicBezTo>
                  <a:cubicBezTo>
                    <a:pt x="8268" y="16949"/>
                    <a:pt x="8268" y="17040"/>
                    <a:pt x="8279" y="17070"/>
                  </a:cubicBezTo>
                  <a:cubicBezTo>
                    <a:pt x="8291" y="17130"/>
                    <a:pt x="8315" y="17191"/>
                    <a:pt x="8351" y="17221"/>
                  </a:cubicBezTo>
                  <a:cubicBezTo>
                    <a:pt x="8386" y="17191"/>
                    <a:pt x="8410" y="17281"/>
                    <a:pt x="8445" y="17251"/>
                  </a:cubicBezTo>
                  <a:cubicBezTo>
                    <a:pt x="8469" y="17221"/>
                    <a:pt x="8469" y="17100"/>
                    <a:pt x="8493" y="17100"/>
                  </a:cubicBezTo>
                  <a:cubicBezTo>
                    <a:pt x="8517" y="17100"/>
                    <a:pt x="8481" y="17191"/>
                    <a:pt x="8481" y="17251"/>
                  </a:cubicBezTo>
                  <a:cubicBezTo>
                    <a:pt x="8517" y="17342"/>
                    <a:pt x="8564" y="17402"/>
                    <a:pt x="8600" y="17493"/>
                  </a:cubicBezTo>
                  <a:cubicBezTo>
                    <a:pt x="8623" y="17493"/>
                    <a:pt x="8659" y="17493"/>
                    <a:pt x="8695" y="17493"/>
                  </a:cubicBezTo>
                  <a:cubicBezTo>
                    <a:pt x="8718" y="17432"/>
                    <a:pt x="8754" y="17342"/>
                    <a:pt x="8778" y="17311"/>
                  </a:cubicBezTo>
                  <a:cubicBezTo>
                    <a:pt x="8813" y="17251"/>
                    <a:pt x="8861" y="17281"/>
                    <a:pt x="8896" y="17221"/>
                  </a:cubicBezTo>
                  <a:cubicBezTo>
                    <a:pt x="8920" y="17191"/>
                    <a:pt x="8944" y="17100"/>
                    <a:pt x="8967" y="17040"/>
                  </a:cubicBezTo>
                  <a:cubicBezTo>
                    <a:pt x="9003" y="16949"/>
                    <a:pt x="9039" y="16858"/>
                    <a:pt x="9074" y="16798"/>
                  </a:cubicBezTo>
                  <a:cubicBezTo>
                    <a:pt x="9098" y="16768"/>
                    <a:pt x="9122" y="16828"/>
                    <a:pt x="9145" y="16798"/>
                  </a:cubicBezTo>
                  <a:cubicBezTo>
                    <a:pt x="9157" y="16768"/>
                    <a:pt x="9157" y="16707"/>
                    <a:pt x="9181" y="16677"/>
                  </a:cubicBezTo>
                  <a:cubicBezTo>
                    <a:pt x="9193" y="16647"/>
                    <a:pt x="9216" y="16707"/>
                    <a:pt x="9240" y="16677"/>
                  </a:cubicBezTo>
                  <a:cubicBezTo>
                    <a:pt x="9252" y="16677"/>
                    <a:pt x="9264" y="16617"/>
                    <a:pt x="9276" y="16617"/>
                  </a:cubicBezTo>
                  <a:cubicBezTo>
                    <a:pt x="9288" y="16617"/>
                    <a:pt x="9300" y="16647"/>
                    <a:pt x="9311" y="16647"/>
                  </a:cubicBezTo>
                  <a:cubicBezTo>
                    <a:pt x="9323" y="16647"/>
                    <a:pt x="9335" y="16586"/>
                    <a:pt x="9347" y="16586"/>
                  </a:cubicBezTo>
                  <a:cubicBezTo>
                    <a:pt x="9371" y="16617"/>
                    <a:pt x="9371" y="16677"/>
                    <a:pt x="9394" y="16677"/>
                  </a:cubicBezTo>
                  <a:cubicBezTo>
                    <a:pt x="9442" y="16707"/>
                    <a:pt x="9501" y="16677"/>
                    <a:pt x="9560" y="16737"/>
                  </a:cubicBezTo>
                  <a:cubicBezTo>
                    <a:pt x="9572" y="16737"/>
                    <a:pt x="9560" y="16798"/>
                    <a:pt x="9560" y="16828"/>
                  </a:cubicBezTo>
                  <a:cubicBezTo>
                    <a:pt x="9572" y="16888"/>
                    <a:pt x="9584" y="16949"/>
                    <a:pt x="9608" y="16979"/>
                  </a:cubicBezTo>
                  <a:cubicBezTo>
                    <a:pt x="9643" y="17040"/>
                    <a:pt x="9691" y="17070"/>
                    <a:pt x="9727" y="17100"/>
                  </a:cubicBezTo>
                  <a:cubicBezTo>
                    <a:pt x="9762" y="17100"/>
                    <a:pt x="9798" y="17070"/>
                    <a:pt x="9821" y="17070"/>
                  </a:cubicBezTo>
                  <a:cubicBezTo>
                    <a:pt x="9869" y="17070"/>
                    <a:pt x="9904" y="17070"/>
                    <a:pt x="9952" y="17070"/>
                  </a:cubicBezTo>
                  <a:cubicBezTo>
                    <a:pt x="9976" y="17100"/>
                    <a:pt x="9999" y="17130"/>
                    <a:pt x="10023" y="17130"/>
                  </a:cubicBezTo>
                  <a:cubicBezTo>
                    <a:pt x="10047" y="17130"/>
                    <a:pt x="10071" y="17100"/>
                    <a:pt x="10082" y="17040"/>
                  </a:cubicBezTo>
                  <a:cubicBezTo>
                    <a:pt x="10106" y="17009"/>
                    <a:pt x="10130" y="16919"/>
                    <a:pt x="10118" y="16858"/>
                  </a:cubicBezTo>
                  <a:cubicBezTo>
                    <a:pt x="10118" y="16768"/>
                    <a:pt x="10082" y="16737"/>
                    <a:pt x="10071" y="16677"/>
                  </a:cubicBezTo>
                  <a:cubicBezTo>
                    <a:pt x="10059" y="16586"/>
                    <a:pt x="10047" y="16496"/>
                    <a:pt x="10035" y="16435"/>
                  </a:cubicBezTo>
                  <a:cubicBezTo>
                    <a:pt x="10035" y="16345"/>
                    <a:pt x="10047" y="16254"/>
                    <a:pt x="10059" y="16194"/>
                  </a:cubicBezTo>
                  <a:cubicBezTo>
                    <a:pt x="10059" y="16163"/>
                    <a:pt x="10082" y="16194"/>
                    <a:pt x="10094" y="16163"/>
                  </a:cubicBezTo>
                  <a:cubicBezTo>
                    <a:pt x="10106" y="16073"/>
                    <a:pt x="10082" y="15892"/>
                    <a:pt x="10118" y="15861"/>
                  </a:cubicBezTo>
                  <a:cubicBezTo>
                    <a:pt x="10165" y="15831"/>
                    <a:pt x="10201" y="16043"/>
                    <a:pt x="10248" y="16073"/>
                  </a:cubicBezTo>
                  <a:cubicBezTo>
                    <a:pt x="10296" y="16103"/>
                    <a:pt x="10343" y="15982"/>
                    <a:pt x="10391" y="16012"/>
                  </a:cubicBezTo>
                  <a:cubicBezTo>
                    <a:pt x="10426" y="16012"/>
                    <a:pt x="10450" y="16133"/>
                    <a:pt x="10474" y="16163"/>
                  </a:cubicBezTo>
                  <a:cubicBezTo>
                    <a:pt x="10509" y="16194"/>
                    <a:pt x="10557" y="16133"/>
                    <a:pt x="10581" y="16194"/>
                  </a:cubicBezTo>
                  <a:cubicBezTo>
                    <a:pt x="10616" y="16224"/>
                    <a:pt x="10652" y="16284"/>
                    <a:pt x="10664" y="16375"/>
                  </a:cubicBezTo>
                  <a:cubicBezTo>
                    <a:pt x="10675" y="16466"/>
                    <a:pt x="10652" y="16617"/>
                    <a:pt x="10675" y="16707"/>
                  </a:cubicBezTo>
                  <a:cubicBezTo>
                    <a:pt x="10699" y="16798"/>
                    <a:pt x="10735" y="16888"/>
                    <a:pt x="10770" y="16919"/>
                  </a:cubicBezTo>
                  <a:cubicBezTo>
                    <a:pt x="10794" y="16949"/>
                    <a:pt x="10818" y="16858"/>
                    <a:pt x="10842" y="16858"/>
                  </a:cubicBezTo>
                  <a:cubicBezTo>
                    <a:pt x="10842" y="16858"/>
                    <a:pt x="10830" y="16919"/>
                    <a:pt x="10842" y="16919"/>
                  </a:cubicBezTo>
                  <a:cubicBezTo>
                    <a:pt x="10865" y="16949"/>
                    <a:pt x="10889" y="16949"/>
                    <a:pt x="10913" y="16949"/>
                  </a:cubicBezTo>
                  <a:cubicBezTo>
                    <a:pt x="10972" y="16949"/>
                    <a:pt x="11019" y="16949"/>
                    <a:pt x="11079" y="16919"/>
                  </a:cubicBezTo>
                  <a:cubicBezTo>
                    <a:pt x="11091" y="16919"/>
                    <a:pt x="11091" y="16888"/>
                    <a:pt x="11102" y="16888"/>
                  </a:cubicBezTo>
                  <a:cubicBezTo>
                    <a:pt x="11174" y="16888"/>
                    <a:pt x="11245" y="16858"/>
                    <a:pt x="11304" y="16888"/>
                  </a:cubicBezTo>
                  <a:cubicBezTo>
                    <a:pt x="11340" y="16888"/>
                    <a:pt x="11375" y="16949"/>
                    <a:pt x="11411" y="16979"/>
                  </a:cubicBezTo>
                  <a:cubicBezTo>
                    <a:pt x="11446" y="17009"/>
                    <a:pt x="11494" y="16979"/>
                    <a:pt x="11529" y="17040"/>
                  </a:cubicBezTo>
                  <a:cubicBezTo>
                    <a:pt x="11541" y="17100"/>
                    <a:pt x="11518" y="17191"/>
                    <a:pt x="11529" y="17221"/>
                  </a:cubicBezTo>
                  <a:cubicBezTo>
                    <a:pt x="11541" y="17311"/>
                    <a:pt x="11565" y="17372"/>
                    <a:pt x="11601" y="17402"/>
                  </a:cubicBezTo>
                  <a:cubicBezTo>
                    <a:pt x="11684" y="17462"/>
                    <a:pt x="11767" y="17402"/>
                    <a:pt x="11862" y="17432"/>
                  </a:cubicBezTo>
                  <a:cubicBezTo>
                    <a:pt x="11873" y="17432"/>
                    <a:pt x="11897" y="17493"/>
                    <a:pt x="11921" y="17462"/>
                  </a:cubicBezTo>
                  <a:cubicBezTo>
                    <a:pt x="11957" y="17432"/>
                    <a:pt x="11968" y="17342"/>
                    <a:pt x="11992" y="17342"/>
                  </a:cubicBezTo>
                  <a:cubicBezTo>
                    <a:pt x="12040" y="17311"/>
                    <a:pt x="12087" y="17342"/>
                    <a:pt x="12134" y="17311"/>
                  </a:cubicBezTo>
                  <a:cubicBezTo>
                    <a:pt x="12158" y="17311"/>
                    <a:pt x="12182" y="17251"/>
                    <a:pt x="12206" y="17221"/>
                  </a:cubicBezTo>
                  <a:cubicBezTo>
                    <a:pt x="12229" y="17160"/>
                    <a:pt x="12241" y="17130"/>
                    <a:pt x="12253" y="17100"/>
                  </a:cubicBezTo>
                  <a:cubicBezTo>
                    <a:pt x="12289" y="17040"/>
                    <a:pt x="12324" y="17009"/>
                    <a:pt x="12360" y="16979"/>
                  </a:cubicBezTo>
                  <a:cubicBezTo>
                    <a:pt x="12384" y="16949"/>
                    <a:pt x="12419" y="16888"/>
                    <a:pt x="12443" y="16919"/>
                  </a:cubicBezTo>
                  <a:cubicBezTo>
                    <a:pt x="12478" y="16919"/>
                    <a:pt x="12502" y="17009"/>
                    <a:pt x="12538" y="17040"/>
                  </a:cubicBezTo>
                  <a:cubicBezTo>
                    <a:pt x="12561" y="17070"/>
                    <a:pt x="12585" y="17100"/>
                    <a:pt x="12621" y="17100"/>
                  </a:cubicBezTo>
                  <a:cubicBezTo>
                    <a:pt x="12644" y="17100"/>
                    <a:pt x="12680" y="17070"/>
                    <a:pt x="12704" y="17070"/>
                  </a:cubicBezTo>
                  <a:cubicBezTo>
                    <a:pt x="12728" y="17070"/>
                    <a:pt x="12739" y="17130"/>
                    <a:pt x="12751" y="17130"/>
                  </a:cubicBezTo>
                  <a:cubicBezTo>
                    <a:pt x="12811" y="17191"/>
                    <a:pt x="12882" y="17221"/>
                    <a:pt x="12941" y="17251"/>
                  </a:cubicBezTo>
                  <a:cubicBezTo>
                    <a:pt x="12988" y="17160"/>
                    <a:pt x="13060" y="17100"/>
                    <a:pt x="13095" y="17009"/>
                  </a:cubicBezTo>
                  <a:cubicBezTo>
                    <a:pt x="13107" y="16979"/>
                    <a:pt x="13083" y="16919"/>
                    <a:pt x="13083" y="16888"/>
                  </a:cubicBezTo>
                  <a:cubicBezTo>
                    <a:pt x="13095" y="16828"/>
                    <a:pt x="13119" y="16768"/>
                    <a:pt x="13131" y="16677"/>
                  </a:cubicBezTo>
                  <a:cubicBezTo>
                    <a:pt x="13131" y="16556"/>
                    <a:pt x="13107" y="16435"/>
                    <a:pt x="13131" y="16284"/>
                  </a:cubicBezTo>
                  <a:cubicBezTo>
                    <a:pt x="13143" y="16194"/>
                    <a:pt x="13190" y="16163"/>
                    <a:pt x="13202" y="16043"/>
                  </a:cubicBezTo>
                  <a:cubicBezTo>
                    <a:pt x="13214" y="15922"/>
                    <a:pt x="13214" y="15771"/>
                    <a:pt x="13190" y="15680"/>
                  </a:cubicBezTo>
                  <a:cubicBezTo>
                    <a:pt x="13166" y="15620"/>
                    <a:pt x="13143" y="15771"/>
                    <a:pt x="13119" y="15771"/>
                  </a:cubicBezTo>
                  <a:cubicBezTo>
                    <a:pt x="13095" y="15741"/>
                    <a:pt x="13071" y="15680"/>
                    <a:pt x="13083" y="15650"/>
                  </a:cubicBezTo>
                  <a:cubicBezTo>
                    <a:pt x="13095" y="15529"/>
                    <a:pt x="13131" y="15438"/>
                    <a:pt x="13166" y="15408"/>
                  </a:cubicBezTo>
                  <a:cubicBezTo>
                    <a:pt x="13190" y="15348"/>
                    <a:pt x="13226" y="15408"/>
                    <a:pt x="13249" y="15408"/>
                  </a:cubicBezTo>
                  <a:cubicBezTo>
                    <a:pt x="13273" y="15378"/>
                    <a:pt x="13297" y="15318"/>
                    <a:pt x="13332" y="15287"/>
                  </a:cubicBezTo>
                  <a:cubicBezTo>
                    <a:pt x="13392" y="15257"/>
                    <a:pt x="13463" y="15227"/>
                    <a:pt x="13534" y="15227"/>
                  </a:cubicBezTo>
                  <a:cubicBezTo>
                    <a:pt x="13582" y="15227"/>
                    <a:pt x="13617" y="15287"/>
                    <a:pt x="13665" y="15318"/>
                  </a:cubicBezTo>
                  <a:cubicBezTo>
                    <a:pt x="13676" y="15348"/>
                    <a:pt x="13700" y="15348"/>
                    <a:pt x="13712" y="15348"/>
                  </a:cubicBezTo>
                  <a:cubicBezTo>
                    <a:pt x="13736" y="15348"/>
                    <a:pt x="13748" y="15318"/>
                    <a:pt x="13759" y="15318"/>
                  </a:cubicBezTo>
                  <a:cubicBezTo>
                    <a:pt x="13807" y="15378"/>
                    <a:pt x="13866" y="15469"/>
                    <a:pt x="13914" y="15559"/>
                  </a:cubicBezTo>
                  <a:cubicBezTo>
                    <a:pt x="13937" y="15620"/>
                    <a:pt x="13937" y="15741"/>
                    <a:pt x="13961" y="15801"/>
                  </a:cubicBezTo>
                  <a:cubicBezTo>
                    <a:pt x="13961" y="15831"/>
                    <a:pt x="13985" y="15831"/>
                    <a:pt x="13985" y="15861"/>
                  </a:cubicBezTo>
                  <a:cubicBezTo>
                    <a:pt x="13985" y="15892"/>
                    <a:pt x="13961" y="15922"/>
                    <a:pt x="13973" y="15952"/>
                  </a:cubicBezTo>
                  <a:cubicBezTo>
                    <a:pt x="13997" y="16073"/>
                    <a:pt x="14044" y="16163"/>
                    <a:pt x="14080" y="16284"/>
                  </a:cubicBezTo>
                  <a:cubicBezTo>
                    <a:pt x="14092" y="16314"/>
                    <a:pt x="14080" y="16375"/>
                    <a:pt x="14092" y="16405"/>
                  </a:cubicBezTo>
                  <a:cubicBezTo>
                    <a:pt x="14103" y="16466"/>
                    <a:pt x="14127" y="16496"/>
                    <a:pt x="14139" y="16526"/>
                  </a:cubicBezTo>
                  <a:cubicBezTo>
                    <a:pt x="14163" y="16647"/>
                    <a:pt x="14186" y="16737"/>
                    <a:pt x="14198" y="16858"/>
                  </a:cubicBezTo>
                  <a:cubicBezTo>
                    <a:pt x="14210" y="16919"/>
                    <a:pt x="14246" y="16888"/>
                    <a:pt x="14258" y="16919"/>
                  </a:cubicBezTo>
                  <a:cubicBezTo>
                    <a:pt x="14258" y="16949"/>
                    <a:pt x="14234" y="16979"/>
                    <a:pt x="14246" y="17009"/>
                  </a:cubicBezTo>
                  <a:cubicBezTo>
                    <a:pt x="14246" y="17070"/>
                    <a:pt x="14258" y="17160"/>
                    <a:pt x="14281" y="17191"/>
                  </a:cubicBezTo>
                  <a:cubicBezTo>
                    <a:pt x="14317" y="17221"/>
                    <a:pt x="14364" y="17191"/>
                    <a:pt x="14400" y="17251"/>
                  </a:cubicBezTo>
                  <a:cubicBezTo>
                    <a:pt x="14436" y="17251"/>
                    <a:pt x="14459" y="17342"/>
                    <a:pt x="14495" y="17342"/>
                  </a:cubicBezTo>
                  <a:cubicBezTo>
                    <a:pt x="14519" y="17342"/>
                    <a:pt x="14530" y="17251"/>
                    <a:pt x="14554" y="17281"/>
                  </a:cubicBezTo>
                  <a:cubicBezTo>
                    <a:pt x="14602" y="17342"/>
                    <a:pt x="14625" y="17493"/>
                    <a:pt x="14673" y="17583"/>
                  </a:cubicBezTo>
                  <a:cubicBezTo>
                    <a:pt x="14685" y="17614"/>
                    <a:pt x="14720" y="17583"/>
                    <a:pt x="14744" y="17614"/>
                  </a:cubicBezTo>
                  <a:cubicBezTo>
                    <a:pt x="14756" y="17674"/>
                    <a:pt x="14756" y="17765"/>
                    <a:pt x="14768" y="17855"/>
                  </a:cubicBezTo>
                  <a:cubicBezTo>
                    <a:pt x="14768" y="17885"/>
                    <a:pt x="14756" y="17946"/>
                    <a:pt x="14768" y="18006"/>
                  </a:cubicBezTo>
                  <a:cubicBezTo>
                    <a:pt x="14780" y="18097"/>
                    <a:pt x="14803" y="18248"/>
                    <a:pt x="14839" y="18248"/>
                  </a:cubicBezTo>
                  <a:cubicBezTo>
                    <a:pt x="14910" y="18278"/>
                    <a:pt x="14993" y="18248"/>
                    <a:pt x="15064" y="18248"/>
                  </a:cubicBezTo>
                  <a:cubicBezTo>
                    <a:pt x="15088" y="18248"/>
                    <a:pt x="15088" y="18097"/>
                    <a:pt x="15112" y="18067"/>
                  </a:cubicBezTo>
                  <a:cubicBezTo>
                    <a:pt x="15195" y="18006"/>
                    <a:pt x="15266" y="17916"/>
                    <a:pt x="15349" y="17885"/>
                  </a:cubicBezTo>
                  <a:cubicBezTo>
                    <a:pt x="15373" y="17885"/>
                    <a:pt x="15349" y="18006"/>
                    <a:pt x="15361" y="18036"/>
                  </a:cubicBezTo>
                  <a:cubicBezTo>
                    <a:pt x="15373" y="18127"/>
                    <a:pt x="15396" y="18218"/>
                    <a:pt x="15396" y="18308"/>
                  </a:cubicBezTo>
                  <a:cubicBezTo>
                    <a:pt x="15396" y="18399"/>
                    <a:pt x="15349" y="18459"/>
                    <a:pt x="15349" y="18520"/>
                  </a:cubicBezTo>
                  <a:cubicBezTo>
                    <a:pt x="15337" y="18641"/>
                    <a:pt x="15349" y="18761"/>
                    <a:pt x="15349" y="18882"/>
                  </a:cubicBezTo>
                  <a:cubicBezTo>
                    <a:pt x="15349" y="18973"/>
                    <a:pt x="15349" y="19033"/>
                    <a:pt x="15337" y="19124"/>
                  </a:cubicBezTo>
                  <a:cubicBezTo>
                    <a:pt x="15337" y="19184"/>
                    <a:pt x="15337" y="19275"/>
                    <a:pt x="15325" y="19335"/>
                  </a:cubicBezTo>
                  <a:cubicBezTo>
                    <a:pt x="15325" y="19366"/>
                    <a:pt x="15301" y="19366"/>
                    <a:pt x="15290" y="19426"/>
                  </a:cubicBezTo>
                  <a:cubicBezTo>
                    <a:pt x="15290" y="19456"/>
                    <a:pt x="15301" y="19547"/>
                    <a:pt x="15278" y="19577"/>
                  </a:cubicBezTo>
                  <a:cubicBezTo>
                    <a:pt x="15266" y="19607"/>
                    <a:pt x="15242" y="19607"/>
                    <a:pt x="15230" y="19607"/>
                  </a:cubicBezTo>
                  <a:cubicBezTo>
                    <a:pt x="15183" y="19577"/>
                    <a:pt x="15147" y="19487"/>
                    <a:pt x="15112" y="19487"/>
                  </a:cubicBezTo>
                  <a:cubicBezTo>
                    <a:pt x="15088" y="19517"/>
                    <a:pt x="15088" y="19607"/>
                    <a:pt x="15076" y="19668"/>
                  </a:cubicBezTo>
                  <a:cubicBezTo>
                    <a:pt x="15052" y="19698"/>
                    <a:pt x="15017" y="19698"/>
                    <a:pt x="15005" y="19758"/>
                  </a:cubicBezTo>
                  <a:cubicBezTo>
                    <a:pt x="14993" y="19758"/>
                    <a:pt x="15005" y="19819"/>
                    <a:pt x="15017" y="19819"/>
                  </a:cubicBezTo>
                  <a:cubicBezTo>
                    <a:pt x="15029" y="19940"/>
                    <a:pt x="15076" y="20061"/>
                    <a:pt x="15076" y="20181"/>
                  </a:cubicBezTo>
                  <a:cubicBezTo>
                    <a:pt x="15100" y="20332"/>
                    <a:pt x="15088" y="20514"/>
                    <a:pt x="15076" y="20695"/>
                  </a:cubicBezTo>
                  <a:cubicBezTo>
                    <a:pt x="15076" y="20755"/>
                    <a:pt x="15041" y="20725"/>
                    <a:pt x="15029" y="20786"/>
                  </a:cubicBezTo>
                  <a:cubicBezTo>
                    <a:pt x="15017" y="20816"/>
                    <a:pt x="15017" y="20876"/>
                    <a:pt x="15017" y="209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5" name="Google Shape;1165;p26"/>
            <p:cNvSpPr/>
            <p:nvPr/>
          </p:nvSpPr>
          <p:spPr>
            <a:xfrm>
              <a:off x="10404699" y="1807280"/>
              <a:ext cx="28505" cy="25702"/>
            </a:xfrm>
            <a:custGeom>
              <a:rect b="b" l="l" r="r" t="t"/>
              <a:pathLst>
                <a:path extrusionOk="0" h="19033" w="18093">
                  <a:moveTo>
                    <a:pt x="17387" y="3579"/>
                  </a:moveTo>
                  <a:cubicBezTo>
                    <a:pt x="19187" y="7899"/>
                    <a:pt x="17387" y="14379"/>
                    <a:pt x="13787" y="16539"/>
                  </a:cubicBezTo>
                  <a:cubicBezTo>
                    <a:pt x="10187" y="18699"/>
                    <a:pt x="2987" y="20859"/>
                    <a:pt x="1187" y="16539"/>
                  </a:cubicBezTo>
                  <a:cubicBezTo>
                    <a:pt x="-2413" y="12219"/>
                    <a:pt x="2987" y="3579"/>
                    <a:pt x="6587" y="1419"/>
                  </a:cubicBezTo>
                  <a:cubicBezTo>
                    <a:pt x="10187" y="-741"/>
                    <a:pt x="15587" y="-741"/>
                    <a:pt x="17387" y="3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6" name="Google Shape;1166;p26"/>
            <p:cNvSpPr/>
            <p:nvPr/>
          </p:nvSpPr>
          <p:spPr>
            <a:xfrm>
              <a:off x="11232170" y="1596520"/>
              <a:ext cx="31632" cy="32500"/>
            </a:xfrm>
            <a:custGeom>
              <a:rect b="b" l="l" r="r" t="t"/>
              <a:pathLst>
                <a:path extrusionOk="0" h="19255" w="20078">
                  <a:moveTo>
                    <a:pt x="18000" y="652"/>
                  </a:moveTo>
                  <a:cubicBezTo>
                    <a:pt x="21600" y="2313"/>
                    <a:pt x="19800" y="7298"/>
                    <a:pt x="18000" y="10621"/>
                  </a:cubicBezTo>
                  <a:cubicBezTo>
                    <a:pt x="14400" y="15605"/>
                    <a:pt x="7200" y="20590"/>
                    <a:pt x="0" y="18928"/>
                  </a:cubicBezTo>
                  <a:cubicBezTo>
                    <a:pt x="1800" y="15605"/>
                    <a:pt x="0" y="7298"/>
                    <a:pt x="3600" y="3975"/>
                  </a:cubicBezTo>
                  <a:cubicBezTo>
                    <a:pt x="7200" y="652"/>
                    <a:pt x="14400" y="-1010"/>
                    <a:pt x="18000" y="6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7" name="Google Shape;1167;p26"/>
            <p:cNvSpPr/>
            <p:nvPr/>
          </p:nvSpPr>
          <p:spPr>
            <a:xfrm>
              <a:off x="7272690" y="988828"/>
              <a:ext cx="58337" cy="49375"/>
            </a:xfrm>
            <a:custGeom>
              <a:rect b="b" l="l" r="r" t="t"/>
              <a:pathLst>
                <a:path extrusionOk="0" h="20894" w="21600">
                  <a:moveTo>
                    <a:pt x="19440" y="5647"/>
                  </a:moveTo>
                  <a:cubicBezTo>
                    <a:pt x="20520" y="6918"/>
                    <a:pt x="21600" y="6918"/>
                    <a:pt x="21600" y="8188"/>
                  </a:cubicBezTo>
                  <a:cubicBezTo>
                    <a:pt x="20520" y="10729"/>
                    <a:pt x="18360" y="13270"/>
                    <a:pt x="17280" y="14541"/>
                  </a:cubicBezTo>
                  <a:cubicBezTo>
                    <a:pt x="14040" y="17082"/>
                    <a:pt x="10800" y="19623"/>
                    <a:pt x="6480" y="20894"/>
                  </a:cubicBezTo>
                  <a:cubicBezTo>
                    <a:pt x="5400" y="20894"/>
                    <a:pt x="3240" y="20894"/>
                    <a:pt x="2160" y="19623"/>
                  </a:cubicBezTo>
                  <a:cubicBezTo>
                    <a:pt x="0" y="17082"/>
                    <a:pt x="0" y="14541"/>
                    <a:pt x="0" y="10729"/>
                  </a:cubicBezTo>
                  <a:cubicBezTo>
                    <a:pt x="0" y="6918"/>
                    <a:pt x="0" y="3106"/>
                    <a:pt x="2160" y="565"/>
                  </a:cubicBezTo>
                  <a:cubicBezTo>
                    <a:pt x="4320" y="-706"/>
                    <a:pt x="6480" y="565"/>
                    <a:pt x="8640" y="565"/>
                  </a:cubicBezTo>
                  <a:cubicBezTo>
                    <a:pt x="10800" y="565"/>
                    <a:pt x="12960" y="3106"/>
                    <a:pt x="15120" y="4376"/>
                  </a:cubicBezTo>
                  <a:cubicBezTo>
                    <a:pt x="16200" y="4376"/>
                    <a:pt x="18360" y="4376"/>
                    <a:pt x="19440" y="56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8" name="Google Shape;1168;p26"/>
            <p:cNvSpPr/>
            <p:nvPr/>
          </p:nvSpPr>
          <p:spPr>
            <a:xfrm>
              <a:off x="7586971" y="918793"/>
              <a:ext cx="72190" cy="54094"/>
            </a:xfrm>
            <a:custGeom>
              <a:rect b="b" l="l" r="r" t="t"/>
              <a:pathLst>
                <a:path extrusionOk="0" h="20029" w="21384">
                  <a:moveTo>
                    <a:pt x="5832" y="294"/>
                  </a:moveTo>
                  <a:cubicBezTo>
                    <a:pt x="9288" y="2454"/>
                    <a:pt x="11880" y="6774"/>
                    <a:pt x="15336" y="10014"/>
                  </a:cubicBezTo>
                  <a:cubicBezTo>
                    <a:pt x="16200" y="10014"/>
                    <a:pt x="17064" y="8934"/>
                    <a:pt x="17928" y="10014"/>
                  </a:cubicBezTo>
                  <a:cubicBezTo>
                    <a:pt x="19656" y="11094"/>
                    <a:pt x="20520" y="13254"/>
                    <a:pt x="21384" y="15414"/>
                  </a:cubicBezTo>
                  <a:cubicBezTo>
                    <a:pt x="21384" y="15414"/>
                    <a:pt x="21384" y="16494"/>
                    <a:pt x="20520" y="17574"/>
                  </a:cubicBezTo>
                  <a:cubicBezTo>
                    <a:pt x="18792" y="18654"/>
                    <a:pt x="16200" y="20814"/>
                    <a:pt x="14472" y="19734"/>
                  </a:cubicBezTo>
                  <a:cubicBezTo>
                    <a:pt x="12744" y="19734"/>
                    <a:pt x="11880" y="16494"/>
                    <a:pt x="10152" y="14334"/>
                  </a:cubicBezTo>
                  <a:cubicBezTo>
                    <a:pt x="9288" y="14334"/>
                    <a:pt x="7560" y="15414"/>
                    <a:pt x="5832" y="14334"/>
                  </a:cubicBezTo>
                  <a:cubicBezTo>
                    <a:pt x="4104" y="13254"/>
                    <a:pt x="2376" y="11094"/>
                    <a:pt x="648" y="7854"/>
                  </a:cubicBezTo>
                  <a:cubicBezTo>
                    <a:pt x="-216" y="5694"/>
                    <a:pt x="-216" y="3534"/>
                    <a:pt x="648" y="2454"/>
                  </a:cubicBezTo>
                  <a:cubicBezTo>
                    <a:pt x="1512" y="1374"/>
                    <a:pt x="2376" y="2454"/>
                    <a:pt x="3240" y="2454"/>
                  </a:cubicBezTo>
                  <a:cubicBezTo>
                    <a:pt x="4104" y="1374"/>
                    <a:pt x="4968" y="-786"/>
                    <a:pt x="5832" y="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9" name="Google Shape;1169;p26"/>
            <p:cNvSpPr/>
            <p:nvPr/>
          </p:nvSpPr>
          <p:spPr>
            <a:xfrm>
              <a:off x="7541741" y="553866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0" name="Google Shape;1170;p26"/>
            <p:cNvSpPr/>
            <p:nvPr/>
          </p:nvSpPr>
          <p:spPr>
            <a:xfrm>
              <a:off x="7408971" y="491208"/>
              <a:ext cx="447070" cy="248030"/>
            </a:xfrm>
            <a:custGeom>
              <a:rect b="b" l="l" r="r" t="t"/>
              <a:pathLst>
                <a:path extrusionOk="0" h="21399" w="21475">
                  <a:moveTo>
                    <a:pt x="21335" y="3064"/>
                  </a:moveTo>
                  <a:cubicBezTo>
                    <a:pt x="20774" y="3818"/>
                    <a:pt x="20353" y="4571"/>
                    <a:pt x="19792" y="5073"/>
                  </a:cubicBezTo>
                  <a:cubicBezTo>
                    <a:pt x="18109" y="6078"/>
                    <a:pt x="16426" y="7083"/>
                    <a:pt x="14743" y="7836"/>
                  </a:cubicBezTo>
                  <a:cubicBezTo>
                    <a:pt x="14462" y="7836"/>
                    <a:pt x="14181" y="7334"/>
                    <a:pt x="13901" y="7585"/>
                  </a:cubicBezTo>
                  <a:cubicBezTo>
                    <a:pt x="13480" y="7836"/>
                    <a:pt x="13340" y="8590"/>
                    <a:pt x="12919" y="8841"/>
                  </a:cubicBezTo>
                  <a:cubicBezTo>
                    <a:pt x="12639" y="9343"/>
                    <a:pt x="12358" y="9343"/>
                    <a:pt x="12078" y="9594"/>
                  </a:cubicBezTo>
                  <a:cubicBezTo>
                    <a:pt x="11657" y="10097"/>
                    <a:pt x="11517" y="11101"/>
                    <a:pt x="10956" y="11352"/>
                  </a:cubicBezTo>
                  <a:cubicBezTo>
                    <a:pt x="10535" y="11855"/>
                    <a:pt x="9974" y="11101"/>
                    <a:pt x="9553" y="11352"/>
                  </a:cubicBezTo>
                  <a:cubicBezTo>
                    <a:pt x="9413" y="11604"/>
                    <a:pt x="9693" y="12357"/>
                    <a:pt x="9553" y="12608"/>
                  </a:cubicBezTo>
                  <a:cubicBezTo>
                    <a:pt x="9272" y="13111"/>
                    <a:pt x="8852" y="13362"/>
                    <a:pt x="8431" y="13613"/>
                  </a:cubicBezTo>
                  <a:cubicBezTo>
                    <a:pt x="8150" y="13613"/>
                    <a:pt x="7730" y="13362"/>
                    <a:pt x="7449" y="13613"/>
                  </a:cubicBezTo>
                  <a:cubicBezTo>
                    <a:pt x="7169" y="14115"/>
                    <a:pt x="7169" y="15120"/>
                    <a:pt x="7028" y="15873"/>
                  </a:cubicBezTo>
                  <a:cubicBezTo>
                    <a:pt x="6888" y="16376"/>
                    <a:pt x="6888" y="17380"/>
                    <a:pt x="6467" y="17632"/>
                  </a:cubicBezTo>
                  <a:cubicBezTo>
                    <a:pt x="6327" y="17883"/>
                    <a:pt x="6046" y="16878"/>
                    <a:pt x="5766" y="16878"/>
                  </a:cubicBezTo>
                  <a:cubicBezTo>
                    <a:pt x="5626" y="16878"/>
                    <a:pt x="5766" y="17380"/>
                    <a:pt x="5766" y="17632"/>
                  </a:cubicBezTo>
                  <a:cubicBezTo>
                    <a:pt x="5906" y="18134"/>
                    <a:pt x="6467" y="18887"/>
                    <a:pt x="6187" y="19139"/>
                  </a:cubicBezTo>
                  <a:cubicBezTo>
                    <a:pt x="6046" y="19641"/>
                    <a:pt x="5485" y="18385"/>
                    <a:pt x="5205" y="18887"/>
                  </a:cubicBezTo>
                  <a:cubicBezTo>
                    <a:pt x="4924" y="19139"/>
                    <a:pt x="5766" y="19641"/>
                    <a:pt x="5626" y="20143"/>
                  </a:cubicBezTo>
                  <a:cubicBezTo>
                    <a:pt x="5345" y="20897"/>
                    <a:pt x="4924" y="21148"/>
                    <a:pt x="4363" y="21399"/>
                  </a:cubicBezTo>
                  <a:cubicBezTo>
                    <a:pt x="3943" y="21399"/>
                    <a:pt x="3522" y="20646"/>
                    <a:pt x="2961" y="20394"/>
                  </a:cubicBezTo>
                  <a:cubicBezTo>
                    <a:pt x="2400" y="20394"/>
                    <a:pt x="1839" y="20394"/>
                    <a:pt x="1278" y="20394"/>
                  </a:cubicBezTo>
                  <a:cubicBezTo>
                    <a:pt x="1137" y="20394"/>
                    <a:pt x="717" y="20646"/>
                    <a:pt x="717" y="20394"/>
                  </a:cubicBezTo>
                  <a:cubicBezTo>
                    <a:pt x="857" y="19892"/>
                    <a:pt x="1698" y="19641"/>
                    <a:pt x="1418" y="19390"/>
                  </a:cubicBezTo>
                  <a:cubicBezTo>
                    <a:pt x="997" y="18887"/>
                    <a:pt x="296" y="20143"/>
                    <a:pt x="15" y="19641"/>
                  </a:cubicBezTo>
                  <a:cubicBezTo>
                    <a:pt x="-125" y="18887"/>
                    <a:pt x="717" y="18385"/>
                    <a:pt x="997" y="17883"/>
                  </a:cubicBezTo>
                  <a:cubicBezTo>
                    <a:pt x="1278" y="17380"/>
                    <a:pt x="1418" y="16878"/>
                    <a:pt x="1839" y="16627"/>
                  </a:cubicBezTo>
                  <a:cubicBezTo>
                    <a:pt x="2119" y="16627"/>
                    <a:pt x="2540" y="17632"/>
                    <a:pt x="2680" y="17129"/>
                  </a:cubicBezTo>
                  <a:cubicBezTo>
                    <a:pt x="2680" y="16627"/>
                    <a:pt x="1839" y="16376"/>
                    <a:pt x="1979" y="15873"/>
                  </a:cubicBezTo>
                  <a:cubicBezTo>
                    <a:pt x="2400" y="15120"/>
                    <a:pt x="3241" y="15873"/>
                    <a:pt x="3522" y="15120"/>
                  </a:cubicBezTo>
                  <a:cubicBezTo>
                    <a:pt x="3662" y="14366"/>
                    <a:pt x="2259" y="15120"/>
                    <a:pt x="2259" y="14366"/>
                  </a:cubicBezTo>
                  <a:cubicBezTo>
                    <a:pt x="2259" y="13613"/>
                    <a:pt x="3241" y="14115"/>
                    <a:pt x="3522" y="13613"/>
                  </a:cubicBezTo>
                  <a:cubicBezTo>
                    <a:pt x="3662" y="13362"/>
                    <a:pt x="2961" y="13362"/>
                    <a:pt x="2820" y="13111"/>
                  </a:cubicBezTo>
                  <a:cubicBezTo>
                    <a:pt x="2680" y="12859"/>
                    <a:pt x="2820" y="12608"/>
                    <a:pt x="2820" y="12357"/>
                  </a:cubicBezTo>
                  <a:cubicBezTo>
                    <a:pt x="2540" y="11604"/>
                    <a:pt x="2119" y="11352"/>
                    <a:pt x="1979" y="10850"/>
                  </a:cubicBezTo>
                  <a:cubicBezTo>
                    <a:pt x="1979" y="10599"/>
                    <a:pt x="2259" y="10850"/>
                    <a:pt x="2400" y="10850"/>
                  </a:cubicBezTo>
                  <a:cubicBezTo>
                    <a:pt x="2540" y="11101"/>
                    <a:pt x="2680" y="11604"/>
                    <a:pt x="2820" y="11604"/>
                  </a:cubicBezTo>
                  <a:cubicBezTo>
                    <a:pt x="3241" y="11604"/>
                    <a:pt x="3522" y="10850"/>
                    <a:pt x="3943" y="10850"/>
                  </a:cubicBezTo>
                  <a:cubicBezTo>
                    <a:pt x="4363" y="10599"/>
                    <a:pt x="4784" y="11101"/>
                    <a:pt x="5205" y="10850"/>
                  </a:cubicBezTo>
                  <a:cubicBezTo>
                    <a:pt x="5345" y="10599"/>
                    <a:pt x="5345" y="9846"/>
                    <a:pt x="5485" y="9343"/>
                  </a:cubicBezTo>
                  <a:cubicBezTo>
                    <a:pt x="5485" y="8841"/>
                    <a:pt x="5345" y="8339"/>
                    <a:pt x="5485" y="8087"/>
                  </a:cubicBezTo>
                  <a:cubicBezTo>
                    <a:pt x="5906" y="7836"/>
                    <a:pt x="6327" y="8590"/>
                    <a:pt x="6607" y="8339"/>
                  </a:cubicBezTo>
                  <a:cubicBezTo>
                    <a:pt x="6888" y="8087"/>
                    <a:pt x="6748" y="7334"/>
                    <a:pt x="7028" y="7083"/>
                  </a:cubicBezTo>
                  <a:cubicBezTo>
                    <a:pt x="7449" y="6832"/>
                    <a:pt x="8010" y="6832"/>
                    <a:pt x="8431" y="6329"/>
                  </a:cubicBezTo>
                  <a:cubicBezTo>
                    <a:pt x="8571" y="6329"/>
                    <a:pt x="8571" y="5827"/>
                    <a:pt x="8852" y="5827"/>
                  </a:cubicBezTo>
                  <a:cubicBezTo>
                    <a:pt x="8992" y="5576"/>
                    <a:pt x="9272" y="6329"/>
                    <a:pt x="9413" y="6078"/>
                  </a:cubicBezTo>
                  <a:cubicBezTo>
                    <a:pt x="9553" y="5827"/>
                    <a:pt x="9272" y="5073"/>
                    <a:pt x="9553" y="5073"/>
                  </a:cubicBezTo>
                  <a:cubicBezTo>
                    <a:pt x="10254" y="4571"/>
                    <a:pt x="11096" y="4822"/>
                    <a:pt x="11797" y="5073"/>
                  </a:cubicBezTo>
                  <a:cubicBezTo>
                    <a:pt x="11937" y="5073"/>
                    <a:pt x="11937" y="5576"/>
                    <a:pt x="12078" y="5576"/>
                  </a:cubicBezTo>
                  <a:cubicBezTo>
                    <a:pt x="12358" y="5576"/>
                    <a:pt x="12358" y="5073"/>
                    <a:pt x="12639" y="4822"/>
                  </a:cubicBezTo>
                  <a:cubicBezTo>
                    <a:pt x="13059" y="4571"/>
                    <a:pt x="13480" y="4571"/>
                    <a:pt x="13901" y="4571"/>
                  </a:cubicBezTo>
                  <a:cubicBezTo>
                    <a:pt x="14322" y="4571"/>
                    <a:pt x="14743" y="4822"/>
                    <a:pt x="15163" y="4571"/>
                  </a:cubicBezTo>
                  <a:cubicBezTo>
                    <a:pt x="15444" y="4320"/>
                    <a:pt x="15304" y="3566"/>
                    <a:pt x="15584" y="3315"/>
                  </a:cubicBezTo>
                  <a:cubicBezTo>
                    <a:pt x="15865" y="3064"/>
                    <a:pt x="16426" y="3064"/>
                    <a:pt x="16706" y="2813"/>
                  </a:cubicBezTo>
                  <a:cubicBezTo>
                    <a:pt x="16846" y="2562"/>
                    <a:pt x="16706" y="1808"/>
                    <a:pt x="16846" y="1557"/>
                  </a:cubicBezTo>
                  <a:cubicBezTo>
                    <a:pt x="17548" y="804"/>
                    <a:pt x="18389" y="301"/>
                    <a:pt x="19231" y="50"/>
                  </a:cubicBezTo>
                  <a:cubicBezTo>
                    <a:pt x="19511" y="-201"/>
                    <a:pt x="19932" y="552"/>
                    <a:pt x="20353" y="804"/>
                  </a:cubicBezTo>
                  <a:cubicBezTo>
                    <a:pt x="20493" y="804"/>
                    <a:pt x="20774" y="804"/>
                    <a:pt x="21054" y="1055"/>
                  </a:cubicBezTo>
                  <a:cubicBezTo>
                    <a:pt x="21194" y="1306"/>
                    <a:pt x="21335" y="1808"/>
                    <a:pt x="21475" y="2311"/>
                  </a:cubicBezTo>
                  <a:cubicBezTo>
                    <a:pt x="21475" y="2562"/>
                    <a:pt x="21475" y="2813"/>
                    <a:pt x="21335" y="30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1" name="Google Shape;1171;p26"/>
            <p:cNvSpPr/>
            <p:nvPr/>
          </p:nvSpPr>
          <p:spPr>
            <a:xfrm>
              <a:off x="7358761" y="734376"/>
              <a:ext cx="191021" cy="186155"/>
            </a:xfrm>
            <a:custGeom>
              <a:rect b="b" l="l" r="r" t="t"/>
              <a:pathLst>
                <a:path extrusionOk="0" h="21484" w="21488">
                  <a:moveTo>
                    <a:pt x="15924" y="2025"/>
                  </a:moveTo>
                  <a:cubicBezTo>
                    <a:pt x="16252" y="2362"/>
                    <a:pt x="14943" y="2362"/>
                    <a:pt x="14615" y="3037"/>
                  </a:cubicBezTo>
                  <a:cubicBezTo>
                    <a:pt x="14615" y="3037"/>
                    <a:pt x="14943" y="3712"/>
                    <a:pt x="14943" y="3712"/>
                  </a:cubicBezTo>
                  <a:cubicBezTo>
                    <a:pt x="14288" y="4050"/>
                    <a:pt x="13306" y="3037"/>
                    <a:pt x="12979" y="3712"/>
                  </a:cubicBezTo>
                  <a:cubicBezTo>
                    <a:pt x="12652" y="4050"/>
                    <a:pt x="13961" y="4387"/>
                    <a:pt x="13961" y="5062"/>
                  </a:cubicBezTo>
                  <a:cubicBezTo>
                    <a:pt x="14288" y="6075"/>
                    <a:pt x="13633" y="7425"/>
                    <a:pt x="13961" y="8437"/>
                  </a:cubicBezTo>
                  <a:cubicBezTo>
                    <a:pt x="13961" y="10125"/>
                    <a:pt x="13306" y="12150"/>
                    <a:pt x="14288" y="13500"/>
                  </a:cubicBezTo>
                  <a:cubicBezTo>
                    <a:pt x="15924" y="15862"/>
                    <a:pt x="18543" y="17212"/>
                    <a:pt x="20506" y="18900"/>
                  </a:cubicBezTo>
                  <a:cubicBezTo>
                    <a:pt x="20833" y="19238"/>
                    <a:pt x="21488" y="19575"/>
                    <a:pt x="21488" y="20250"/>
                  </a:cubicBezTo>
                  <a:cubicBezTo>
                    <a:pt x="21488" y="20925"/>
                    <a:pt x="20833" y="21263"/>
                    <a:pt x="20179" y="20925"/>
                  </a:cubicBezTo>
                  <a:cubicBezTo>
                    <a:pt x="19524" y="20925"/>
                    <a:pt x="18870" y="19913"/>
                    <a:pt x="18215" y="19913"/>
                  </a:cubicBezTo>
                  <a:cubicBezTo>
                    <a:pt x="17888" y="19913"/>
                    <a:pt x="17888" y="20925"/>
                    <a:pt x="17561" y="20925"/>
                  </a:cubicBezTo>
                  <a:cubicBezTo>
                    <a:pt x="16906" y="21263"/>
                    <a:pt x="15924" y="21263"/>
                    <a:pt x="15270" y="20925"/>
                  </a:cubicBezTo>
                  <a:cubicBezTo>
                    <a:pt x="14943" y="20587"/>
                    <a:pt x="14615" y="19575"/>
                    <a:pt x="13961" y="19238"/>
                  </a:cubicBezTo>
                  <a:cubicBezTo>
                    <a:pt x="13633" y="18900"/>
                    <a:pt x="12979" y="18900"/>
                    <a:pt x="12979" y="19238"/>
                  </a:cubicBezTo>
                  <a:cubicBezTo>
                    <a:pt x="12979" y="19913"/>
                    <a:pt x="14288" y="20250"/>
                    <a:pt x="14288" y="20925"/>
                  </a:cubicBezTo>
                  <a:cubicBezTo>
                    <a:pt x="14288" y="21600"/>
                    <a:pt x="13306" y="21600"/>
                    <a:pt x="12979" y="21263"/>
                  </a:cubicBezTo>
                  <a:cubicBezTo>
                    <a:pt x="12324" y="21263"/>
                    <a:pt x="12324" y="19913"/>
                    <a:pt x="11670" y="19913"/>
                  </a:cubicBezTo>
                  <a:cubicBezTo>
                    <a:pt x="10361" y="19238"/>
                    <a:pt x="9052" y="20250"/>
                    <a:pt x="7743" y="19913"/>
                  </a:cubicBezTo>
                  <a:cubicBezTo>
                    <a:pt x="7415" y="19575"/>
                    <a:pt x="8397" y="18900"/>
                    <a:pt x="8397" y="18563"/>
                  </a:cubicBezTo>
                  <a:cubicBezTo>
                    <a:pt x="8397" y="18225"/>
                    <a:pt x="7743" y="17550"/>
                    <a:pt x="8070" y="17212"/>
                  </a:cubicBezTo>
                  <a:cubicBezTo>
                    <a:pt x="8397" y="16538"/>
                    <a:pt x="9706" y="17212"/>
                    <a:pt x="9706" y="16538"/>
                  </a:cubicBezTo>
                  <a:cubicBezTo>
                    <a:pt x="9706" y="15862"/>
                    <a:pt x="8397" y="16200"/>
                    <a:pt x="8070" y="15862"/>
                  </a:cubicBezTo>
                  <a:cubicBezTo>
                    <a:pt x="7743" y="15188"/>
                    <a:pt x="7415" y="14175"/>
                    <a:pt x="6761" y="14175"/>
                  </a:cubicBezTo>
                  <a:cubicBezTo>
                    <a:pt x="6433" y="13838"/>
                    <a:pt x="5452" y="14512"/>
                    <a:pt x="4797" y="14512"/>
                  </a:cubicBezTo>
                  <a:cubicBezTo>
                    <a:pt x="4470" y="14175"/>
                    <a:pt x="4470" y="13163"/>
                    <a:pt x="3815" y="12825"/>
                  </a:cubicBezTo>
                  <a:cubicBezTo>
                    <a:pt x="3488" y="12825"/>
                    <a:pt x="2833" y="13163"/>
                    <a:pt x="2506" y="13500"/>
                  </a:cubicBezTo>
                  <a:cubicBezTo>
                    <a:pt x="1852" y="13500"/>
                    <a:pt x="870" y="13838"/>
                    <a:pt x="543" y="13163"/>
                  </a:cubicBezTo>
                  <a:cubicBezTo>
                    <a:pt x="-112" y="12150"/>
                    <a:pt x="-112" y="10800"/>
                    <a:pt x="215" y="9787"/>
                  </a:cubicBezTo>
                  <a:cubicBezTo>
                    <a:pt x="543" y="9112"/>
                    <a:pt x="1524" y="9450"/>
                    <a:pt x="1852" y="9787"/>
                  </a:cubicBezTo>
                  <a:cubicBezTo>
                    <a:pt x="2179" y="9787"/>
                    <a:pt x="2179" y="10800"/>
                    <a:pt x="2506" y="10463"/>
                  </a:cubicBezTo>
                  <a:cubicBezTo>
                    <a:pt x="2833" y="9450"/>
                    <a:pt x="2833" y="8100"/>
                    <a:pt x="3161" y="7088"/>
                  </a:cubicBezTo>
                  <a:cubicBezTo>
                    <a:pt x="3161" y="6413"/>
                    <a:pt x="3161" y="5400"/>
                    <a:pt x="3488" y="4387"/>
                  </a:cubicBezTo>
                  <a:cubicBezTo>
                    <a:pt x="3815" y="3375"/>
                    <a:pt x="4470" y="2700"/>
                    <a:pt x="5124" y="1687"/>
                  </a:cubicBezTo>
                  <a:cubicBezTo>
                    <a:pt x="5452" y="1350"/>
                    <a:pt x="5779" y="675"/>
                    <a:pt x="6433" y="675"/>
                  </a:cubicBezTo>
                  <a:cubicBezTo>
                    <a:pt x="7415" y="337"/>
                    <a:pt x="8397" y="0"/>
                    <a:pt x="9706" y="0"/>
                  </a:cubicBezTo>
                  <a:cubicBezTo>
                    <a:pt x="10688" y="0"/>
                    <a:pt x="11670" y="337"/>
                    <a:pt x="12652" y="675"/>
                  </a:cubicBezTo>
                  <a:cubicBezTo>
                    <a:pt x="13961" y="1012"/>
                    <a:pt x="15270" y="1012"/>
                    <a:pt x="15924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2" name="Google Shape;1172;p26"/>
            <p:cNvSpPr/>
            <p:nvPr/>
          </p:nvSpPr>
          <p:spPr>
            <a:xfrm>
              <a:off x="7388671" y="865266"/>
              <a:ext cx="24997" cy="27237"/>
            </a:xfrm>
            <a:custGeom>
              <a:rect b="b" l="l" r="r" t="t"/>
              <a:pathLst>
                <a:path extrusionOk="0" h="18618" w="20194">
                  <a:moveTo>
                    <a:pt x="3394" y="550"/>
                  </a:moveTo>
                  <a:cubicBezTo>
                    <a:pt x="994" y="-1414"/>
                    <a:pt x="-1406" y="2513"/>
                    <a:pt x="994" y="2513"/>
                  </a:cubicBezTo>
                  <a:cubicBezTo>
                    <a:pt x="5794" y="8404"/>
                    <a:pt x="10594" y="14295"/>
                    <a:pt x="17794" y="18222"/>
                  </a:cubicBezTo>
                  <a:cubicBezTo>
                    <a:pt x="20194" y="20186"/>
                    <a:pt x="20194" y="14295"/>
                    <a:pt x="20194" y="12331"/>
                  </a:cubicBezTo>
                  <a:cubicBezTo>
                    <a:pt x="17794" y="10368"/>
                    <a:pt x="15394" y="6441"/>
                    <a:pt x="12994" y="4477"/>
                  </a:cubicBezTo>
                  <a:cubicBezTo>
                    <a:pt x="10594" y="2513"/>
                    <a:pt x="5794" y="550"/>
                    <a:pt x="3394" y="5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3" name="Google Shape;1173;p26"/>
            <p:cNvSpPr/>
            <p:nvPr/>
          </p:nvSpPr>
          <p:spPr>
            <a:xfrm>
              <a:off x="10382870" y="18089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4" name="Google Shape;1174;p26"/>
            <p:cNvSpPr/>
            <p:nvPr/>
          </p:nvSpPr>
          <p:spPr>
            <a:xfrm>
              <a:off x="7925705" y="714931"/>
              <a:ext cx="54950" cy="39196"/>
            </a:xfrm>
            <a:custGeom>
              <a:rect b="b" l="l" r="r" t="t"/>
              <a:pathLst>
                <a:path extrusionOk="0" h="20489" w="19532">
                  <a:moveTo>
                    <a:pt x="6629" y="0"/>
                  </a:moveTo>
                  <a:cubicBezTo>
                    <a:pt x="8686" y="0"/>
                    <a:pt x="9715" y="1543"/>
                    <a:pt x="10743" y="3086"/>
                  </a:cubicBezTo>
                  <a:cubicBezTo>
                    <a:pt x="11772" y="6171"/>
                    <a:pt x="10743" y="9257"/>
                    <a:pt x="11772" y="10800"/>
                  </a:cubicBezTo>
                  <a:cubicBezTo>
                    <a:pt x="12800" y="12343"/>
                    <a:pt x="13829" y="7714"/>
                    <a:pt x="14858" y="9257"/>
                  </a:cubicBezTo>
                  <a:cubicBezTo>
                    <a:pt x="16915" y="10800"/>
                    <a:pt x="21029" y="13886"/>
                    <a:pt x="18972" y="16971"/>
                  </a:cubicBezTo>
                  <a:cubicBezTo>
                    <a:pt x="17943" y="20057"/>
                    <a:pt x="12800" y="16971"/>
                    <a:pt x="9715" y="18514"/>
                  </a:cubicBezTo>
                  <a:cubicBezTo>
                    <a:pt x="7658" y="18514"/>
                    <a:pt x="5600" y="20057"/>
                    <a:pt x="3543" y="20057"/>
                  </a:cubicBezTo>
                  <a:cubicBezTo>
                    <a:pt x="3543" y="20057"/>
                    <a:pt x="3543" y="18514"/>
                    <a:pt x="2515" y="18514"/>
                  </a:cubicBezTo>
                  <a:cubicBezTo>
                    <a:pt x="1486" y="18514"/>
                    <a:pt x="458" y="21600"/>
                    <a:pt x="458" y="20057"/>
                  </a:cubicBezTo>
                  <a:cubicBezTo>
                    <a:pt x="-571" y="18514"/>
                    <a:pt x="458" y="13886"/>
                    <a:pt x="458" y="12343"/>
                  </a:cubicBezTo>
                  <a:cubicBezTo>
                    <a:pt x="458" y="9257"/>
                    <a:pt x="-571" y="6171"/>
                    <a:pt x="458" y="4629"/>
                  </a:cubicBezTo>
                  <a:cubicBezTo>
                    <a:pt x="1486" y="1543"/>
                    <a:pt x="4572" y="0"/>
                    <a:pt x="662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5" name="Google Shape;1175;p26"/>
            <p:cNvSpPr/>
            <p:nvPr/>
          </p:nvSpPr>
          <p:spPr>
            <a:xfrm>
              <a:off x="8068076" y="748140"/>
              <a:ext cx="23906" cy="23906"/>
            </a:xfrm>
            <a:custGeom>
              <a:rect b="b" l="l" r="r" t="t"/>
              <a:pathLst>
                <a:path extrusionOk="0" h="19335" w="17657">
                  <a:moveTo>
                    <a:pt x="13500" y="3086"/>
                  </a:moveTo>
                  <a:cubicBezTo>
                    <a:pt x="17100" y="6171"/>
                    <a:pt x="20700" y="15429"/>
                    <a:pt x="13500" y="18514"/>
                  </a:cubicBezTo>
                  <a:cubicBezTo>
                    <a:pt x="9900" y="21600"/>
                    <a:pt x="2700" y="15429"/>
                    <a:pt x="2700" y="9257"/>
                  </a:cubicBezTo>
                  <a:cubicBezTo>
                    <a:pt x="-900" y="9257"/>
                    <a:pt x="-900" y="3086"/>
                    <a:pt x="2700" y="0"/>
                  </a:cubicBezTo>
                  <a:cubicBezTo>
                    <a:pt x="6300" y="0"/>
                    <a:pt x="13500" y="0"/>
                    <a:pt x="13500" y="30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6" name="Google Shape;1176;p26"/>
            <p:cNvSpPr/>
            <p:nvPr/>
          </p:nvSpPr>
          <p:spPr>
            <a:xfrm>
              <a:off x="8206047" y="741667"/>
              <a:ext cx="27068" cy="36461"/>
            </a:xfrm>
            <a:custGeom>
              <a:rect b="b" l="l" r="r" t="t"/>
              <a:pathLst>
                <a:path extrusionOk="0" h="21600" w="20045">
                  <a:moveTo>
                    <a:pt x="15120" y="1800"/>
                  </a:moveTo>
                  <a:cubicBezTo>
                    <a:pt x="12960" y="0"/>
                    <a:pt x="10800" y="0"/>
                    <a:pt x="8640" y="0"/>
                  </a:cubicBezTo>
                  <a:cubicBezTo>
                    <a:pt x="4320" y="3600"/>
                    <a:pt x="0" y="9000"/>
                    <a:pt x="0" y="14400"/>
                  </a:cubicBezTo>
                  <a:cubicBezTo>
                    <a:pt x="2160" y="18000"/>
                    <a:pt x="6480" y="19800"/>
                    <a:pt x="10800" y="21600"/>
                  </a:cubicBezTo>
                  <a:cubicBezTo>
                    <a:pt x="12960" y="21600"/>
                    <a:pt x="17280" y="21600"/>
                    <a:pt x="19440" y="19800"/>
                  </a:cubicBezTo>
                  <a:cubicBezTo>
                    <a:pt x="21600" y="18000"/>
                    <a:pt x="17280" y="16200"/>
                    <a:pt x="17280" y="14400"/>
                  </a:cubicBezTo>
                  <a:cubicBezTo>
                    <a:pt x="17280" y="10800"/>
                    <a:pt x="17280" y="9000"/>
                    <a:pt x="17280" y="7200"/>
                  </a:cubicBezTo>
                  <a:cubicBezTo>
                    <a:pt x="15120" y="5400"/>
                    <a:pt x="17280" y="3600"/>
                    <a:pt x="1512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7" name="Google Shape;1177;p26"/>
            <p:cNvSpPr/>
            <p:nvPr/>
          </p:nvSpPr>
          <p:spPr>
            <a:xfrm>
              <a:off x="8161576" y="779810"/>
              <a:ext cx="40335" cy="29916"/>
            </a:xfrm>
            <a:custGeom>
              <a:rect b="b" l="l" r="r" t="t"/>
              <a:pathLst>
                <a:path extrusionOk="0" h="20450" w="19913">
                  <a:moveTo>
                    <a:pt x="9236" y="814"/>
                  </a:moveTo>
                  <a:cubicBezTo>
                    <a:pt x="12116" y="-1150"/>
                    <a:pt x="16436" y="814"/>
                    <a:pt x="19316" y="2777"/>
                  </a:cubicBezTo>
                  <a:cubicBezTo>
                    <a:pt x="20756" y="4741"/>
                    <a:pt x="19316" y="6705"/>
                    <a:pt x="17876" y="8668"/>
                  </a:cubicBezTo>
                  <a:cubicBezTo>
                    <a:pt x="16436" y="12595"/>
                    <a:pt x="14996" y="16523"/>
                    <a:pt x="12116" y="16523"/>
                  </a:cubicBezTo>
                  <a:cubicBezTo>
                    <a:pt x="9236" y="20450"/>
                    <a:pt x="4916" y="20450"/>
                    <a:pt x="2036" y="20450"/>
                  </a:cubicBezTo>
                  <a:cubicBezTo>
                    <a:pt x="596" y="20450"/>
                    <a:pt x="-844" y="16523"/>
                    <a:pt x="596" y="16523"/>
                  </a:cubicBezTo>
                  <a:cubicBezTo>
                    <a:pt x="596" y="12595"/>
                    <a:pt x="3476" y="8668"/>
                    <a:pt x="6356" y="6705"/>
                  </a:cubicBezTo>
                  <a:cubicBezTo>
                    <a:pt x="6356" y="4741"/>
                    <a:pt x="7796" y="814"/>
                    <a:pt x="9236" y="8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8" name="Google Shape;1178;p26"/>
            <p:cNvSpPr/>
            <p:nvPr/>
          </p:nvSpPr>
          <p:spPr>
            <a:xfrm>
              <a:off x="8790133" y="317768"/>
              <a:ext cx="162653" cy="113091"/>
            </a:xfrm>
            <a:custGeom>
              <a:rect b="b" l="l" r="r" t="t"/>
              <a:pathLst>
                <a:path extrusionOk="0" h="20937" w="20948">
                  <a:moveTo>
                    <a:pt x="19989" y="9450"/>
                  </a:moveTo>
                  <a:cubicBezTo>
                    <a:pt x="20747" y="11070"/>
                    <a:pt x="21505" y="14310"/>
                    <a:pt x="20368" y="15390"/>
                  </a:cubicBezTo>
                  <a:cubicBezTo>
                    <a:pt x="18094" y="15930"/>
                    <a:pt x="15063" y="16470"/>
                    <a:pt x="12410" y="17550"/>
                  </a:cubicBezTo>
                  <a:cubicBezTo>
                    <a:pt x="10516" y="18630"/>
                    <a:pt x="8242" y="17010"/>
                    <a:pt x="5968" y="17550"/>
                  </a:cubicBezTo>
                  <a:cubicBezTo>
                    <a:pt x="4452" y="18090"/>
                    <a:pt x="2937" y="20250"/>
                    <a:pt x="1421" y="20790"/>
                  </a:cubicBezTo>
                  <a:cubicBezTo>
                    <a:pt x="1042" y="21330"/>
                    <a:pt x="284" y="20250"/>
                    <a:pt x="284" y="19710"/>
                  </a:cubicBezTo>
                  <a:cubicBezTo>
                    <a:pt x="-95" y="17550"/>
                    <a:pt x="-95" y="14850"/>
                    <a:pt x="284" y="12690"/>
                  </a:cubicBezTo>
                  <a:cubicBezTo>
                    <a:pt x="284" y="11610"/>
                    <a:pt x="1042" y="10530"/>
                    <a:pt x="1800" y="9990"/>
                  </a:cubicBezTo>
                  <a:cubicBezTo>
                    <a:pt x="2179" y="9990"/>
                    <a:pt x="2937" y="11070"/>
                    <a:pt x="3316" y="10530"/>
                  </a:cubicBezTo>
                  <a:cubicBezTo>
                    <a:pt x="3694" y="8910"/>
                    <a:pt x="2558" y="7830"/>
                    <a:pt x="2558" y="6750"/>
                  </a:cubicBezTo>
                  <a:cubicBezTo>
                    <a:pt x="2937" y="5130"/>
                    <a:pt x="3694" y="2430"/>
                    <a:pt x="4831" y="1890"/>
                  </a:cubicBezTo>
                  <a:cubicBezTo>
                    <a:pt x="5968" y="1890"/>
                    <a:pt x="5589" y="6210"/>
                    <a:pt x="6726" y="5670"/>
                  </a:cubicBezTo>
                  <a:cubicBezTo>
                    <a:pt x="7484" y="5130"/>
                    <a:pt x="6347" y="1890"/>
                    <a:pt x="7105" y="810"/>
                  </a:cubicBezTo>
                  <a:cubicBezTo>
                    <a:pt x="7484" y="-270"/>
                    <a:pt x="8621" y="-270"/>
                    <a:pt x="9000" y="810"/>
                  </a:cubicBezTo>
                  <a:cubicBezTo>
                    <a:pt x="9758" y="1890"/>
                    <a:pt x="9000" y="5130"/>
                    <a:pt x="9758" y="5670"/>
                  </a:cubicBezTo>
                  <a:cubicBezTo>
                    <a:pt x="10516" y="6750"/>
                    <a:pt x="10516" y="2970"/>
                    <a:pt x="11273" y="2970"/>
                  </a:cubicBezTo>
                  <a:cubicBezTo>
                    <a:pt x="12031" y="2430"/>
                    <a:pt x="12031" y="4590"/>
                    <a:pt x="12410" y="5130"/>
                  </a:cubicBezTo>
                  <a:cubicBezTo>
                    <a:pt x="13168" y="5130"/>
                    <a:pt x="13168" y="3510"/>
                    <a:pt x="13547" y="4050"/>
                  </a:cubicBezTo>
                  <a:cubicBezTo>
                    <a:pt x="15063" y="4590"/>
                    <a:pt x="15442" y="7290"/>
                    <a:pt x="16958" y="8370"/>
                  </a:cubicBezTo>
                  <a:cubicBezTo>
                    <a:pt x="17337" y="8370"/>
                    <a:pt x="16958" y="6750"/>
                    <a:pt x="17337" y="6750"/>
                  </a:cubicBezTo>
                  <a:cubicBezTo>
                    <a:pt x="18473" y="7290"/>
                    <a:pt x="19610" y="8370"/>
                    <a:pt x="19989" y="94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9" name="Google Shape;1179;p26"/>
            <p:cNvSpPr/>
            <p:nvPr/>
          </p:nvSpPr>
          <p:spPr>
            <a:xfrm>
              <a:off x="8556790" y="260404"/>
              <a:ext cx="225272" cy="116647"/>
            </a:xfrm>
            <a:custGeom>
              <a:rect b="b" l="l" r="r" t="t"/>
              <a:pathLst>
                <a:path extrusionOk="0" h="21155" w="21297">
                  <a:moveTo>
                    <a:pt x="17931" y="3688"/>
                  </a:moveTo>
                  <a:cubicBezTo>
                    <a:pt x="18762" y="4215"/>
                    <a:pt x="19593" y="5268"/>
                    <a:pt x="20146" y="6849"/>
                  </a:cubicBezTo>
                  <a:cubicBezTo>
                    <a:pt x="20700" y="7902"/>
                    <a:pt x="20977" y="10537"/>
                    <a:pt x="20423" y="11590"/>
                  </a:cubicBezTo>
                  <a:cubicBezTo>
                    <a:pt x="20146" y="12644"/>
                    <a:pt x="19039" y="10537"/>
                    <a:pt x="18208" y="11063"/>
                  </a:cubicBezTo>
                  <a:cubicBezTo>
                    <a:pt x="17931" y="11590"/>
                    <a:pt x="17931" y="12644"/>
                    <a:pt x="18208" y="13171"/>
                  </a:cubicBezTo>
                  <a:cubicBezTo>
                    <a:pt x="19039" y="14751"/>
                    <a:pt x="20146" y="15278"/>
                    <a:pt x="20977" y="16859"/>
                  </a:cubicBezTo>
                  <a:cubicBezTo>
                    <a:pt x="21254" y="17912"/>
                    <a:pt x="21531" y="20020"/>
                    <a:pt x="20977" y="20546"/>
                  </a:cubicBezTo>
                  <a:cubicBezTo>
                    <a:pt x="19316" y="21600"/>
                    <a:pt x="17377" y="21073"/>
                    <a:pt x="15716" y="20546"/>
                  </a:cubicBezTo>
                  <a:cubicBezTo>
                    <a:pt x="14608" y="20020"/>
                    <a:pt x="13500" y="18966"/>
                    <a:pt x="12393" y="17912"/>
                  </a:cubicBezTo>
                  <a:cubicBezTo>
                    <a:pt x="11285" y="17385"/>
                    <a:pt x="10454" y="17385"/>
                    <a:pt x="9623" y="16332"/>
                  </a:cubicBezTo>
                  <a:cubicBezTo>
                    <a:pt x="9069" y="15805"/>
                    <a:pt x="8793" y="14751"/>
                    <a:pt x="8239" y="14751"/>
                  </a:cubicBezTo>
                  <a:cubicBezTo>
                    <a:pt x="7685" y="14224"/>
                    <a:pt x="7131" y="15805"/>
                    <a:pt x="6854" y="15805"/>
                  </a:cubicBezTo>
                  <a:cubicBezTo>
                    <a:pt x="5469" y="15278"/>
                    <a:pt x="4362" y="14751"/>
                    <a:pt x="3531" y="13171"/>
                  </a:cubicBezTo>
                  <a:cubicBezTo>
                    <a:pt x="2977" y="12644"/>
                    <a:pt x="3808" y="10537"/>
                    <a:pt x="3531" y="10537"/>
                  </a:cubicBezTo>
                  <a:cubicBezTo>
                    <a:pt x="2423" y="9483"/>
                    <a:pt x="1039" y="10537"/>
                    <a:pt x="208" y="10010"/>
                  </a:cubicBezTo>
                  <a:cubicBezTo>
                    <a:pt x="-69" y="10010"/>
                    <a:pt x="-69" y="8956"/>
                    <a:pt x="208" y="8429"/>
                  </a:cubicBezTo>
                  <a:cubicBezTo>
                    <a:pt x="1316" y="7902"/>
                    <a:pt x="2700" y="8429"/>
                    <a:pt x="3808" y="6849"/>
                  </a:cubicBezTo>
                  <a:cubicBezTo>
                    <a:pt x="4362" y="6322"/>
                    <a:pt x="3531" y="4741"/>
                    <a:pt x="4085" y="3688"/>
                  </a:cubicBezTo>
                  <a:cubicBezTo>
                    <a:pt x="4639" y="2634"/>
                    <a:pt x="5469" y="2634"/>
                    <a:pt x="6300" y="2107"/>
                  </a:cubicBezTo>
                  <a:cubicBezTo>
                    <a:pt x="7408" y="1580"/>
                    <a:pt x="8239" y="2107"/>
                    <a:pt x="9346" y="1580"/>
                  </a:cubicBezTo>
                  <a:cubicBezTo>
                    <a:pt x="10177" y="1580"/>
                    <a:pt x="10731" y="0"/>
                    <a:pt x="11285" y="0"/>
                  </a:cubicBezTo>
                  <a:cubicBezTo>
                    <a:pt x="12116" y="527"/>
                    <a:pt x="13223" y="1054"/>
                    <a:pt x="13777" y="2634"/>
                  </a:cubicBezTo>
                  <a:cubicBezTo>
                    <a:pt x="14054" y="3161"/>
                    <a:pt x="13777" y="4215"/>
                    <a:pt x="13777" y="5268"/>
                  </a:cubicBezTo>
                  <a:cubicBezTo>
                    <a:pt x="13500" y="6322"/>
                    <a:pt x="12946" y="6849"/>
                    <a:pt x="12946" y="7902"/>
                  </a:cubicBezTo>
                  <a:cubicBezTo>
                    <a:pt x="12946" y="8429"/>
                    <a:pt x="13500" y="8429"/>
                    <a:pt x="13777" y="7902"/>
                  </a:cubicBezTo>
                  <a:cubicBezTo>
                    <a:pt x="14331" y="7376"/>
                    <a:pt x="14608" y="6322"/>
                    <a:pt x="14885" y="5268"/>
                  </a:cubicBezTo>
                  <a:cubicBezTo>
                    <a:pt x="15162" y="4741"/>
                    <a:pt x="14608" y="3161"/>
                    <a:pt x="15162" y="2634"/>
                  </a:cubicBezTo>
                  <a:cubicBezTo>
                    <a:pt x="15439" y="2107"/>
                    <a:pt x="15993" y="2634"/>
                    <a:pt x="16546" y="2634"/>
                  </a:cubicBezTo>
                  <a:cubicBezTo>
                    <a:pt x="16823" y="3161"/>
                    <a:pt x="16823" y="3688"/>
                    <a:pt x="17100" y="3688"/>
                  </a:cubicBezTo>
                  <a:cubicBezTo>
                    <a:pt x="17377" y="4215"/>
                    <a:pt x="17654" y="3161"/>
                    <a:pt x="17931" y="36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0" name="Google Shape;1180;p26"/>
            <p:cNvSpPr/>
            <p:nvPr/>
          </p:nvSpPr>
          <p:spPr>
            <a:xfrm>
              <a:off x="8495293" y="181878"/>
              <a:ext cx="182297" cy="93111"/>
            </a:xfrm>
            <a:custGeom>
              <a:rect b="b" l="l" r="r" t="t"/>
              <a:pathLst>
                <a:path extrusionOk="0" h="21217" w="21600">
                  <a:moveTo>
                    <a:pt x="13239" y="272"/>
                  </a:moveTo>
                  <a:cubicBezTo>
                    <a:pt x="15329" y="2235"/>
                    <a:pt x="17071" y="5508"/>
                    <a:pt x="18813" y="7472"/>
                  </a:cubicBezTo>
                  <a:cubicBezTo>
                    <a:pt x="19858" y="8126"/>
                    <a:pt x="21252" y="6817"/>
                    <a:pt x="21600" y="8126"/>
                  </a:cubicBezTo>
                  <a:cubicBezTo>
                    <a:pt x="21600" y="9435"/>
                    <a:pt x="19858" y="9435"/>
                    <a:pt x="19858" y="10744"/>
                  </a:cubicBezTo>
                  <a:cubicBezTo>
                    <a:pt x="19858" y="12708"/>
                    <a:pt x="21600" y="14672"/>
                    <a:pt x="21252" y="15981"/>
                  </a:cubicBezTo>
                  <a:cubicBezTo>
                    <a:pt x="20903" y="17944"/>
                    <a:pt x="19161" y="17290"/>
                    <a:pt x="18116" y="17944"/>
                  </a:cubicBezTo>
                  <a:cubicBezTo>
                    <a:pt x="17071" y="17944"/>
                    <a:pt x="16026" y="18599"/>
                    <a:pt x="14632" y="19253"/>
                  </a:cubicBezTo>
                  <a:cubicBezTo>
                    <a:pt x="13239" y="19908"/>
                    <a:pt x="11845" y="19908"/>
                    <a:pt x="10800" y="19908"/>
                  </a:cubicBezTo>
                  <a:cubicBezTo>
                    <a:pt x="9755" y="19908"/>
                    <a:pt x="9058" y="21217"/>
                    <a:pt x="8361" y="21217"/>
                  </a:cubicBezTo>
                  <a:cubicBezTo>
                    <a:pt x="6619" y="21217"/>
                    <a:pt x="5226" y="20562"/>
                    <a:pt x="3484" y="19908"/>
                  </a:cubicBezTo>
                  <a:cubicBezTo>
                    <a:pt x="2439" y="19253"/>
                    <a:pt x="1045" y="19253"/>
                    <a:pt x="0" y="17944"/>
                  </a:cubicBezTo>
                  <a:cubicBezTo>
                    <a:pt x="0" y="17944"/>
                    <a:pt x="0" y="16635"/>
                    <a:pt x="0" y="16635"/>
                  </a:cubicBezTo>
                  <a:cubicBezTo>
                    <a:pt x="1045" y="15326"/>
                    <a:pt x="2439" y="15326"/>
                    <a:pt x="3135" y="14017"/>
                  </a:cubicBezTo>
                  <a:cubicBezTo>
                    <a:pt x="3832" y="13362"/>
                    <a:pt x="2787" y="12053"/>
                    <a:pt x="3135" y="10744"/>
                  </a:cubicBezTo>
                  <a:cubicBezTo>
                    <a:pt x="4529" y="8781"/>
                    <a:pt x="5923" y="7472"/>
                    <a:pt x="7316" y="6162"/>
                  </a:cubicBezTo>
                  <a:cubicBezTo>
                    <a:pt x="8361" y="5508"/>
                    <a:pt x="9406" y="6162"/>
                    <a:pt x="10452" y="5508"/>
                  </a:cubicBezTo>
                  <a:cubicBezTo>
                    <a:pt x="11148" y="4853"/>
                    <a:pt x="11148" y="4199"/>
                    <a:pt x="11497" y="2890"/>
                  </a:cubicBezTo>
                  <a:cubicBezTo>
                    <a:pt x="11845" y="2235"/>
                    <a:pt x="11148" y="1581"/>
                    <a:pt x="11497" y="926"/>
                  </a:cubicBezTo>
                  <a:cubicBezTo>
                    <a:pt x="12194" y="272"/>
                    <a:pt x="12890" y="-383"/>
                    <a:pt x="13239" y="2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1" name="Google Shape;1181;p26"/>
            <p:cNvSpPr/>
            <p:nvPr/>
          </p:nvSpPr>
          <p:spPr>
            <a:xfrm>
              <a:off x="8490074" y="274988"/>
              <a:ext cx="80569" cy="36715"/>
            </a:xfrm>
            <a:custGeom>
              <a:rect b="b" l="l" r="r" t="t"/>
              <a:pathLst>
                <a:path extrusionOk="0" h="20391" w="21058">
                  <a:moveTo>
                    <a:pt x="1692" y="0"/>
                  </a:moveTo>
                  <a:cubicBezTo>
                    <a:pt x="948" y="0"/>
                    <a:pt x="-542" y="1662"/>
                    <a:pt x="203" y="3323"/>
                  </a:cubicBezTo>
                  <a:cubicBezTo>
                    <a:pt x="3182" y="8308"/>
                    <a:pt x="6906" y="8308"/>
                    <a:pt x="9886" y="13292"/>
                  </a:cubicBezTo>
                  <a:cubicBezTo>
                    <a:pt x="10630" y="14954"/>
                    <a:pt x="8396" y="19938"/>
                    <a:pt x="9886" y="19938"/>
                  </a:cubicBezTo>
                  <a:cubicBezTo>
                    <a:pt x="11375" y="21600"/>
                    <a:pt x="13610" y="18277"/>
                    <a:pt x="15844" y="16615"/>
                  </a:cubicBezTo>
                  <a:cubicBezTo>
                    <a:pt x="17334" y="14954"/>
                    <a:pt x="21058" y="14954"/>
                    <a:pt x="21058" y="9969"/>
                  </a:cubicBezTo>
                  <a:cubicBezTo>
                    <a:pt x="21058" y="4985"/>
                    <a:pt x="17334" y="3323"/>
                    <a:pt x="15099" y="1662"/>
                  </a:cubicBezTo>
                  <a:cubicBezTo>
                    <a:pt x="12865" y="0"/>
                    <a:pt x="10630" y="1662"/>
                    <a:pt x="8396" y="1662"/>
                  </a:cubicBezTo>
                  <a:cubicBezTo>
                    <a:pt x="6906" y="1662"/>
                    <a:pt x="5417" y="0"/>
                    <a:pt x="3927" y="0"/>
                  </a:cubicBezTo>
                  <a:cubicBezTo>
                    <a:pt x="3182" y="0"/>
                    <a:pt x="2437" y="0"/>
                    <a:pt x="16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2" name="Google Shape;1182;p26"/>
            <p:cNvSpPr/>
            <p:nvPr/>
          </p:nvSpPr>
          <p:spPr>
            <a:xfrm>
              <a:off x="9234200" y="661458"/>
              <a:ext cx="43753" cy="29168"/>
            </a:xfrm>
            <a:custGeom>
              <a:rect b="b" l="l" r="r" t="t"/>
              <a:pathLst>
                <a:path extrusionOk="0" h="21600" w="21600">
                  <a:moveTo>
                    <a:pt x="4320" y="0"/>
                  </a:moveTo>
                  <a:cubicBezTo>
                    <a:pt x="2880" y="0"/>
                    <a:pt x="2880" y="2160"/>
                    <a:pt x="2880" y="4320"/>
                  </a:cubicBezTo>
                  <a:cubicBezTo>
                    <a:pt x="2880" y="6480"/>
                    <a:pt x="5760" y="10800"/>
                    <a:pt x="4320" y="12960"/>
                  </a:cubicBezTo>
                  <a:cubicBezTo>
                    <a:pt x="4320" y="15120"/>
                    <a:pt x="0" y="10800"/>
                    <a:pt x="0" y="12960"/>
                  </a:cubicBezTo>
                  <a:cubicBezTo>
                    <a:pt x="0" y="15120"/>
                    <a:pt x="1440" y="19440"/>
                    <a:pt x="4320" y="19440"/>
                  </a:cubicBezTo>
                  <a:cubicBezTo>
                    <a:pt x="7200" y="19440"/>
                    <a:pt x="12960" y="21600"/>
                    <a:pt x="15840" y="21600"/>
                  </a:cubicBezTo>
                  <a:cubicBezTo>
                    <a:pt x="18720" y="21600"/>
                    <a:pt x="20160" y="15120"/>
                    <a:pt x="21600" y="8640"/>
                  </a:cubicBezTo>
                  <a:cubicBezTo>
                    <a:pt x="21600" y="6480"/>
                    <a:pt x="20160" y="4320"/>
                    <a:pt x="18720" y="4320"/>
                  </a:cubicBezTo>
                  <a:cubicBezTo>
                    <a:pt x="15840" y="2160"/>
                    <a:pt x="12960" y="2160"/>
                    <a:pt x="10080" y="2160"/>
                  </a:cubicBezTo>
                  <a:cubicBezTo>
                    <a:pt x="8640" y="2160"/>
                    <a:pt x="5760" y="0"/>
                    <a:pt x="43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3" name="Google Shape;1183;p26"/>
            <p:cNvSpPr/>
            <p:nvPr/>
          </p:nvSpPr>
          <p:spPr>
            <a:xfrm>
              <a:off x="10133531" y="680067"/>
              <a:ext cx="31598" cy="29285"/>
            </a:xfrm>
            <a:custGeom>
              <a:rect b="b" l="l" r="r" t="t"/>
              <a:pathLst>
                <a:path extrusionOk="0" h="20018" w="21600">
                  <a:moveTo>
                    <a:pt x="3927" y="873"/>
                  </a:moveTo>
                  <a:cubicBezTo>
                    <a:pt x="1964" y="873"/>
                    <a:pt x="0" y="4800"/>
                    <a:pt x="0" y="6764"/>
                  </a:cubicBezTo>
                  <a:cubicBezTo>
                    <a:pt x="1964" y="10691"/>
                    <a:pt x="3927" y="16582"/>
                    <a:pt x="5891" y="18545"/>
                  </a:cubicBezTo>
                  <a:cubicBezTo>
                    <a:pt x="9818" y="20509"/>
                    <a:pt x="11782" y="20509"/>
                    <a:pt x="15709" y="18545"/>
                  </a:cubicBezTo>
                  <a:cubicBezTo>
                    <a:pt x="17673" y="16582"/>
                    <a:pt x="19636" y="16582"/>
                    <a:pt x="21600" y="12654"/>
                  </a:cubicBezTo>
                  <a:cubicBezTo>
                    <a:pt x="21600" y="8727"/>
                    <a:pt x="19636" y="6764"/>
                    <a:pt x="17673" y="2836"/>
                  </a:cubicBezTo>
                  <a:cubicBezTo>
                    <a:pt x="17673" y="873"/>
                    <a:pt x="15709" y="873"/>
                    <a:pt x="13745" y="873"/>
                  </a:cubicBezTo>
                  <a:cubicBezTo>
                    <a:pt x="9818" y="873"/>
                    <a:pt x="7855" y="-1091"/>
                    <a:pt x="392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4" name="Google Shape;1184;p26"/>
            <p:cNvSpPr/>
            <p:nvPr/>
          </p:nvSpPr>
          <p:spPr>
            <a:xfrm>
              <a:off x="10141557" y="706884"/>
              <a:ext cx="111075" cy="44879"/>
            </a:xfrm>
            <a:custGeom>
              <a:rect b="b" l="l" r="r" t="t"/>
              <a:pathLst>
                <a:path extrusionOk="0" h="19941" w="21458">
                  <a:moveTo>
                    <a:pt x="426" y="13232"/>
                  </a:moveTo>
                  <a:cubicBezTo>
                    <a:pt x="-142" y="14503"/>
                    <a:pt x="-142" y="17044"/>
                    <a:pt x="426" y="17044"/>
                  </a:cubicBezTo>
                  <a:cubicBezTo>
                    <a:pt x="2700" y="17044"/>
                    <a:pt x="4405" y="13232"/>
                    <a:pt x="6111" y="14503"/>
                  </a:cubicBezTo>
                  <a:cubicBezTo>
                    <a:pt x="10090" y="14503"/>
                    <a:pt x="13500" y="17044"/>
                    <a:pt x="17479" y="18315"/>
                  </a:cubicBezTo>
                  <a:cubicBezTo>
                    <a:pt x="18616" y="18315"/>
                    <a:pt x="19184" y="20856"/>
                    <a:pt x="20321" y="19585"/>
                  </a:cubicBezTo>
                  <a:cubicBezTo>
                    <a:pt x="20890" y="18315"/>
                    <a:pt x="21458" y="15774"/>
                    <a:pt x="21458" y="13232"/>
                  </a:cubicBezTo>
                  <a:cubicBezTo>
                    <a:pt x="20321" y="9421"/>
                    <a:pt x="18616" y="5609"/>
                    <a:pt x="16911" y="4338"/>
                  </a:cubicBezTo>
                  <a:cubicBezTo>
                    <a:pt x="14069" y="1797"/>
                    <a:pt x="11226" y="527"/>
                    <a:pt x="8384" y="527"/>
                  </a:cubicBezTo>
                  <a:cubicBezTo>
                    <a:pt x="6679" y="-744"/>
                    <a:pt x="4974" y="527"/>
                    <a:pt x="4405" y="1797"/>
                  </a:cubicBezTo>
                  <a:cubicBezTo>
                    <a:pt x="3269" y="4338"/>
                    <a:pt x="4974" y="8150"/>
                    <a:pt x="4405" y="9421"/>
                  </a:cubicBezTo>
                  <a:cubicBezTo>
                    <a:pt x="3269" y="11962"/>
                    <a:pt x="1563" y="10691"/>
                    <a:pt x="426" y="13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5" name="Google Shape;1185;p26"/>
            <p:cNvSpPr/>
            <p:nvPr/>
          </p:nvSpPr>
          <p:spPr>
            <a:xfrm>
              <a:off x="10003975" y="547218"/>
              <a:ext cx="250999" cy="119103"/>
            </a:xfrm>
            <a:custGeom>
              <a:rect b="b" l="l" r="r" t="t"/>
              <a:pathLst>
                <a:path extrusionOk="0" h="21600" w="21243">
                  <a:moveTo>
                    <a:pt x="3538" y="0"/>
                  </a:moveTo>
                  <a:cubicBezTo>
                    <a:pt x="4765" y="1580"/>
                    <a:pt x="5747" y="3688"/>
                    <a:pt x="6974" y="5268"/>
                  </a:cubicBezTo>
                  <a:cubicBezTo>
                    <a:pt x="7220" y="5795"/>
                    <a:pt x="7956" y="4741"/>
                    <a:pt x="8201" y="5268"/>
                  </a:cubicBezTo>
                  <a:cubicBezTo>
                    <a:pt x="8692" y="5795"/>
                    <a:pt x="8447" y="6849"/>
                    <a:pt x="8692" y="7376"/>
                  </a:cubicBezTo>
                  <a:cubicBezTo>
                    <a:pt x="9183" y="7902"/>
                    <a:pt x="9674" y="7902"/>
                    <a:pt x="9920" y="7376"/>
                  </a:cubicBezTo>
                  <a:cubicBezTo>
                    <a:pt x="10165" y="5795"/>
                    <a:pt x="9429" y="4741"/>
                    <a:pt x="9674" y="3161"/>
                  </a:cubicBezTo>
                  <a:cubicBezTo>
                    <a:pt x="9674" y="2634"/>
                    <a:pt x="10165" y="3161"/>
                    <a:pt x="10411" y="2634"/>
                  </a:cubicBezTo>
                  <a:cubicBezTo>
                    <a:pt x="10656" y="2107"/>
                    <a:pt x="10165" y="1580"/>
                    <a:pt x="10411" y="1580"/>
                  </a:cubicBezTo>
                  <a:cubicBezTo>
                    <a:pt x="11392" y="2107"/>
                    <a:pt x="12129" y="3688"/>
                    <a:pt x="12865" y="4741"/>
                  </a:cubicBezTo>
                  <a:cubicBezTo>
                    <a:pt x="13601" y="5268"/>
                    <a:pt x="14092" y="5268"/>
                    <a:pt x="14829" y="5268"/>
                  </a:cubicBezTo>
                  <a:cubicBezTo>
                    <a:pt x="15320" y="5268"/>
                    <a:pt x="15565" y="3688"/>
                    <a:pt x="16056" y="4215"/>
                  </a:cubicBezTo>
                  <a:cubicBezTo>
                    <a:pt x="16792" y="4215"/>
                    <a:pt x="17529" y="5268"/>
                    <a:pt x="18265" y="5795"/>
                  </a:cubicBezTo>
                  <a:cubicBezTo>
                    <a:pt x="19247" y="6849"/>
                    <a:pt x="20474" y="6849"/>
                    <a:pt x="21211" y="8429"/>
                  </a:cubicBezTo>
                  <a:cubicBezTo>
                    <a:pt x="21456" y="8956"/>
                    <a:pt x="20229" y="9483"/>
                    <a:pt x="20229" y="10537"/>
                  </a:cubicBezTo>
                  <a:cubicBezTo>
                    <a:pt x="20229" y="11590"/>
                    <a:pt x="21211" y="12117"/>
                    <a:pt x="21211" y="13171"/>
                  </a:cubicBezTo>
                  <a:cubicBezTo>
                    <a:pt x="20965" y="14224"/>
                    <a:pt x="20229" y="15805"/>
                    <a:pt x="19492" y="15805"/>
                  </a:cubicBezTo>
                  <a:cubicBezTo>
                    <a:pt x="18020" y="15278"/>
                    <a:pt x="16547" y="13698"/>
                    <a:pt x="15320" y="12117"/>
                  </a:cubicBezTo>
                  <a:cubicBezTo>
                    <a:pt x="14829" y="11590"/>
                    <a:pt x="14829" y="10537"/>
                    <a:pt x="14829" y="10010"/>
                  </a:cubicBezTo>
                  <a:cubicBezTo>
                    <a:pt x="14829" y="8956"/>
                    <a:pt x="15074" y="8429"/>
                    <a:pt x="15074" y="7902"/>
                  </a:cubicBezTo>
                  <a:cubicBezTo>
                    <a:pt x="15074" y="7376"/>
                    <a:pt x="14583" y="6849"/>
                    <a:pt x="14338" y="6849"/>
                  </a:cubicBezTo>
                  <a:cubicBezTo>
                    <a:pt x="13847" y="6849"/>
                    <a:pt x="13356" y="7376"/>
                    <a:pt x="13111" y="8429"/>
                  </a:cubicBezTo>
                  <a:cubicBezTo>
                    <a:pt x="13111" y="10010"/>
                    <a:pt x="13601" y="11590"/>
                    <a:pt x="14092" y="12644"/>
                  </a:cubicBezTo>
                  <a:cubicBezTo>
                    <a:pt x="15074" y="14224"/>
                    <a:pt x="16056" y="14224"/>
                    <a:pt x="17038" y="15278"/>
                  </a:cubicBezTo>
                  <a:cubicBezTo>
                    <a:pt x="17529" y="15805"/>
                    <a:pt x="18020" y="16332"/>
                    <a:pt x="18511" y="16859"/>
                  </a:cubicBezTo>
                  <a:cubicBezTo>
                    <a:pt x="18756" y="17385"/>
                    <a:pt x="19001" y="18439"/>
                    <a:pt x="18756" y="18439"/>
                  </a:cubicBezTo>
                  <a:cubicBezTo>
                    <a:pt x="17774" y="18439"/>
                    <a:pt x="16792" y="17385"/>
                    <a:pt x="15811" y="16859"/>
                  </a:cubicBezTo>
                  <a:cubicBezTo>
                    <a:pt x="15565" y="16859"/>
                    <a:pt x="15811" y="17912"/>
                    <a:pt x="15565" y="17912"/>
                  </a:cubicBezTo>
                  <a:cubicBezTo>
                    <a:pt x="15074" y="17912"/>
                    <a:pt x="14583" y="17912"/>
                    <a:pt x="14338" y="17385"/>
                  </a:cubicBezTo>
                  <a:cubicBezTo>
                    <a:pt x="14092" y="16859"/>
                    <a:pt x="14338" y="15805"/>
                    <a:pt x="14092" y="15805"/>
                  </a:cubicBezTo>
                  <a:cubicBezTo>
                    <a:pt x="13601" y="15805"/>
                    <a:pt x="13111" y="16332"/>
                    <a:pt x="12620" y="16859"/>
                  </a:cubicBezTo>
                  <a:cubicBezTo>
                    <a:pt x="11638" y="17385"/>
                    <a:pt x="10901" y="18439"/>
                    <a:pt x="9920" y="18439"/>
                  </a:cubicBezTo>
                  <a:cubicBezTo>
                    <a:pt x="9429" y="18439"/>
                    <a:pt x="9183" y="16332"/>
                    <a:pt x="8692" y="16332"/>
                  </a:cubicBezTo>
                  <a:cubicBezTo>
                    <a:pt x="8447" y="16332"/>
                    <a:pt x="8201" y="16859"/>
                    <a:pt x="8201" y="17912"/>
                  </a:cubicBezTo>
                  <a:cubicBezTo>
                    <a:pt x="8201" y="18439"/>
                    <a:pt x="8447" y="18966"/>
                    <a:pt x="8447" y="19493"/>
                  </a:cubicBezTo>
                  <a:cubicBezTo>
                    <a:pt x="8447" y="20546"/>
                    <a:pt x="8201" y="21600"/>
                    <a:pt x="7711" y="21600"/>
                  </a:cubicBezTo>
                  <a:cubicBezTo>
                    <a:pt x="6974" y="21600"/>
                    <a:pt x="6238" y="20546"/>
                    <a:pt x="5501" y="20020"/>
                  </a:cubicBezTo>
                  <a:cubicBezTo>
                    <a:pt x="4765" y="18966"/>
                    <a:pt x="4029" y="17385"/>
                    <a:pt x="3292" y="16332"/>
                  </a:cubicBezTo>
                  <a:cubicBezTo>
                    <a:pt x="2556" y="15805"/>
                    <a:pt x="2065" y="15278"/>
                    <a:pt x="1574" y="14751"/>
                  </a:cubicBezTo>
                  <a:cubicBezTo>
                    <a:pt x="1083" y="14224"/>
                    <a:pt x="347" y="13698"/>
                    <a:pt x="101" y="12644"/>
                  </a:cubicBezTo>
                  <a:cubicBezTo>
                    <a:pt x="-144" y="12117"/>
                    <a:pt x="101" y="11590"/>
                    <a:pt x="347" y="11063"/>
                  </a:cubicBezTo>
                  <a:cubicBezTo>
                    <a:pt x="592" y="10537"/>
                    <a:pt x="1329" y="11063"/>
                    <a:pt x="1329" y="10537"/>
                  </a:cubicBezTo>
                  <a:cubicBezTo>
                    <a:pt x="1083" y="9483"/>
                    <a:pt x="101" y="9483"/>
                    <a:pt x="101" y="7902"/>
                  </a:cubicBezTo>
                  <a:cubicBezTo>
                    <a:pt x="101" y="7376"/>
                    <a:pt x="838" y="7902"/>
                    <a:pt x="1083" y="7376"/>
                  </a:cubicBezTo>
                  <a:cubicBezTo>
                    <a:pt x="1329" y="6849"/>
                    <a:pt x="592" y="5795"/>
                    <a:pt x="838" y="5268"/>
                  </a:cubicBezTo>
                  <a:cubicBezTo>
                    <a:pt x="1083" y="4215"/>
                    <a:pt x="1820" y="4215"/>
                    <a:pt x="2065" y="3161"/>
                  </a:cubicBezTo>
                  <a:cubicBezTo>
                    <a:pt x="2065" y="2634"/>
                    <a:pt x="1820" y="1580"/>
                    <a:pt x="2065" y="1054"/>
                  </a:cubicBezTo>
                  <a:cubicBezTo>
                    <a:pt x="2311" y="527"/>
                    <a:pt x="2556" y="1054"/>
                    <a:pt x="2801" y="1054"/>
                  </a:cubicBezTo>
                  <a:cubicBezTo>
                    <a:pt x="3047" y="1054"/>
                    <a:pt x="3292" y="0"/>
                    <a:pt x="353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6" name="Google Shape;1186;p26"/>
            <p:cNvSpPr/>
            <p:nvPr/>
          </p:nvSpPr>
          <p:spPr>
            <a:xfrm>
              <a:off x="10288283" y="583576"/>
              <a:ext cx="156367" cy="70589"/>
            </a:xfrm>
            <a:custGeom>
              <a:rect b="b" l="l" r="r" t="t"/>
              <a:pathLst>
                <a:path extrusionOk="0" h="20910" w="21378">
                  <a:moveTo>
                    <a:pt x="178" y="174"/>
                  </a:moveTo>
                  <a:cubicBezTo>
                    <a:pt x="-222" y="2766"/>
                    <a:pt x="178" y="7086"/>
                    <a:pt x="178" y="8814"/>
                  </a:cubicBezTo>
                  <a:cubicBezTo>
                    <a:pt x="978" y="11406"/>
                    <a:pt x="1778" y="12270"/>
                    <a:pt x="2978" y="13998"/>
                  </a:cubicBezTo>
                  <a:cubicBezTo>
                    <a:pt x="4178" y="13998"/>
                    <a:pt x="6178" y="15726"/>
                    <a:pt x="8178" y="16590"/>
                  </a:cubicBezTo>
                  <a:cubicBezTo>
                    <a:pt x="9378" y="17454"/>
                    <a:pt x="10178" y="20046"/>
                    <a:pt x="11778" y="20910"/>
                  </a:cubicBezTo>
                  <a:cubicBezTo>
                    <a:pt x="13378" y="20910"/>
                    <a:pt x="14978" y="20910"/>
                    <a:pt x="16578" y="20046"/>
                  </a:cubicBezTo>
                  <a:cubicBezTo>
                    <a:pt x="17778" y="19182"/>
                    <a:pt x="19378" y="19182"/>
                    <a:pt x="20178" y="17454"/>
                  </a:cubicBezTo>
                  <a:cubicBezTo>
                    <a:pt x="20978" y="16590"/>
                    <a:pt x="20178" y="13998"/>
                    <a:pt x="20178" y="13134"/>
                  </a:cubicBezTo>
                  <a:cubicBezTo>
                    <a:pt x="20578" y="11406"/>
                    <a:pt x="21378" y="10542"/>
                    <a:pt x="21378" y="9678"/>
                  </a:cubicBezTo>
                  <a:cubicBezTo>
                    <a:pt x="21378" y="8814"/>
                    <a:pt x="20578" y="8814"/>
                    <a:pt x="20178" y="8814"/>
                  </a:cubicBezTo>
                  <a:cubicBezTo>
                    <a:pt x="20178" y="8814"/>
                    <a:pt x="19778" y="9678"/>
                    <a:pt x="19778" y="9678"/>
                  </a:cubicBezTo>
                  <a:cubicBezTo>
                    <a:pt x="18178" y="9678"/>
                    <a:pt x="16578" y="7950"/>
                    <a:pt x="14978" y="7950"/>
                  </a:cubicBezTo>
                  <a:cubicBezTo>
                    <a:pt x="13778" y="7950"/>
                    <a:pt x="12578" y="10542"/>
                    <a:pt x="11378" y="10542"/>
                  </a:cubicBezTo>
                  <a:cubicBezTo>
                    <a:pt x="10578" y="9678"/>
                    <a:pt x="10578" y="7086"/>
                    <a:pt x="9778" y="7086"/>
                  </a:cubicBezTo>
                  <a:cubicBezTo>
                    <a:pt x="9378" y="6222"/>
                    <a:pt x="8578" y="7086"/>
                    <a:pt x="7778" y="7086"/>
                  </a:cubicBezTo>
                  <a:cubicBezTo>
                    <a:pt x="7378" y="7086"/>
                    <a:pt x="6978" y="5358"/>
                    <a:pt x="6178" y="5358"/>
                  </a:cubicBezTo>
                  <a:cubicBezTo>
                    <a:pt x="5378" y="6222"/>
                    <a:pt x="4578" y="8814"/>
                    <a:pt x="3778" y="7950"/>
                  </a:cubicBezTo>
                  <a:cubicBezTo>
                    <a:pt x="2578" y="7950"/>
                    <a:pt x="1778" y="5358"/>
                    <a:pt x="978" y="2766"/>
                  </a:cubicBezTo>
                  <a:cubicBezTo>
                    <a:pt x="578" y="1902"/>
                    <a:pt x="178" y="-690"/>
                    <a:pt x="178" y="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7" name="Google Shape;1187;p26"/>
            <p:cNvSpPr/>
            <p:nvPr/>
          </p:nvSpPr>
          <p:spPr>
            <a:xfrm>
              <a:off x="10089779" y="847601"/>
              <a:ext cx="34029" cy="23906"/>
            </a:xfrm>
            <a:custGeom>
              <a:rect b="b" l="l" r="r" t="t"/>
              <a:pathLst>
                <a:path extrusionOk="0" h="21600" w="21600">
                  <a:moveTo>
                    <a:pt x="1800" y="0"/>
                  </a:moveTo>
                  <a:cubicBezTo>
                    <a:pt x="1800" y="0"/>
                    <a:pt x="0" y="5400"/>
                    <a:pt x="0" y="5400"/>
                  </a:cubicBezTo>
                  <a:cubicBezTo>
                    <a:pt x="5400" y="16200"/>
                    <a:pt x="10800" y="21600"/>
                    <a:pt x="16200" y="21600"/>
                  </a:cubicBezTo>
                  <a:cubicBezTo>
                    <a:pt x="18000" y="21600"/>
                    <a:pt x="21600" y="21600"/>
                    <a:pt x="21600" y="10800"/>
                  </a:cubicBezTo>
                  <a:cubicBezTo>
                    <a:pt x="21600" y="5400"/>
                    <a:pt x="18000" y="5400"/>
                    <a:pt x="16200" y="5400"/>
                  </a:cubicBezTo>
                  <a:cubicBezTo>
                    <a:pt x="10800" y="0"/>
                    <a:pt x="7200" y="0"/>
                    <a:pt x="1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8" name="Google Shape;1188;p26"/>
            <p:cNvSpPr/>
            <p:nvPr/>
          </p:nvSpPr>
          <p:spPr>
            <a:xfrm>
              <a:off x="11120361" y="960423"/>
              <a:ext cx="51669" cy="29168"/>
            </a:xfrm>
            <a:custGeom>
              <a:rect b="b" l="l" r="r" t="t"/>
              <a:pathLst>
                <a:path extrusionOk="0" h="21600" w="20871">
                  <a:moveTo>
                    <a:pt x="4800" y="0"/>
                  </a:moveTo>
                  <a:cubicBezTo>
                    <a:pt x="2400" y="0"/>
                    <a:pt x="0" y="0"/>
                    <a:pt x="0" y="2160"/>
                  </a:cubicBezTo>
                  <a:cubicBezTo>
                    <a:pt x="1200" y="8640"/>
                    <a:pt x="4800" y="8640"/>
                    <a:pt x="7200" y="12960"/>
                  </a:cubicBezTo>
                  <a:cubicBezTo>
                    <a:pt x="10800" y="15120"/>
                    <a:pt x="13200" y="19440"/>
                    <a:pt x="16800" y="21600"/>
                  </a:cubicBezTo>
                  <a:cubicBezTo>
                    <a:pt x="18000" y="21600"/>
                    <a:pt x="20400" y="19440"/>
                    <a:pt x="20400" y="17280"/>
                  </a:cubicBezTo>
                  <a:cubicBezTo>
                    <a:pt x="21600" y="12960"/>
                    <a:pt x="20400" y="8640"/>
                    <a:pt x="18000" y="6480"/>
                  </a:cubicBezTo>
                  <a:cubicBezTo>
                    <a:pt x="14400" y="2160"/>
                    <a:pt x="8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89" name="Google Shape;1189;p26"/>
            <p:cNvSpPr/>
            <p:nvPr/>
          </p:nvSpPr>
          <p:spPr>
            <a:xfrm>
              <a:off x="11431482" y="855908"/>
              <a:ext cx="117648" cy="63244"/>
            </a:xfrm>
            <a:custGeom>
              <a:rect b="b" l="l" r="r" t="t"/>
              <a:pathLst>
                <a:path extrusionOk="0" h="20816" w="21337">
                  <a:moveTo>
                    <a:pt x="2634" y="2945"/>
                  </a:moveTo>
                  <a:cubicBezTo>
                    <a:pt x="2107" y="5891"/>
                    <a:pt x="527" y="8836"/>
                    <a:pt x="0" y="11782"/>
                  </a:cubicBezTo>
                  <a:cubicBezTo>
                    <a:pt x="527" y="14727"/>
                    <a:pt x="1580" y="17673"/>
                    <a:pt x="3161" y="20618"/>
                  </a:cubicBezTo>
                  <a:cubicBezTo>
                    <a:pt x="4215" y="21600"/>
                    <a:pt x="5268" y="18655"/>
                    <a:pt x="6322" y="17673"/>
                  </a:cubicBezTo>
                  <a:cubicBezTo>
                    <a:pt x="7902" y="16691"/>
                    <a:pt x="9483" y="15709"/>
                    <a:pt x="11063" y="15709"/>
                  </a:cubicBezTo>
                  <a:cubicBezTo>
                    <a:pt x="12644" y="15709"/>
                    <a:pt x="14224" y="15709"/>
                    <a:pt x="16332" y="15709"/>
                  </a:cubicBezTo>
                  <a:cubicBezTo>
                    <a:pt x="17912" y="14727"/>
                    <a:pt x="19493" y="15709"/>
                    <a:pt x="20546" y="13745"/>
                  </a:cubicBezTo>
                  <a:cubicBezTo>
                    <a:pt x="21600" y="12764"/>
                    <a:pt x="21600" y="8836"/>
                    <a:pt x="20546" y="7855"/>
                  </a:cubicBezTo>
                  <a:cubicBezTo>
                    <a:pt x="18966" y="4909"/>
                    <a:pt x="16332" y="3927"/>
                    <a:pt x="13698" y="1964"/>
                  </a:cubicBezTo>
                  <a:cubicBezTo>
                    <a:pt x="12644" y="982"/>
                    <a:pt x="12117" y="0"/>
                    <a:pt x="11063" y="0"/>
                  </a:cubicBezTo>
                  <a:cubicBezTo>
                    <a:pt x="9483" y="0"/>
                    <a:pt x="8429" y="982"/>
                    <a:pt x="7376" y="1964"/>
                  </a:cubicBezTo>
                  <a:cubicBezTo>
                    <a:pt x="5795" y="1964"/>
                    <a:pt x="4215" y="1964"/>
                    <a:pt x="2634" y="29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0" name="Google Shape;1190;p26"/>
            <p:cNvSpPr/>
            <p:nvPr/>
          </p:nvSpPr>
          <p:spPr>
            <a:xfrm>
              <a:off x="10588056" y="1852206"/>
              <a:ext cx="30881" cy="35053"/>
            </a:xfrm>
            <a:custGeom>
              <a:rect b="b" l="l" r="r" t="t"/>
              <a:pathLst>
                <a:path extrusionOk="0" h="19468" w="21109">
                  <a:moveTo>
                    <a:pt x="9818" y="453"/>
                  </a:moveTo>
                  <a:cubicBezTo>
                    <a:pt x="13745" y="2114"/>
                    <a:pt x="11782" y="5437"/>
                    <a:pt x="13745" y="8760"/>
                  </a:cubicBezTo>
                  <a:cubicBezTo>
                    <a:pt x="13745" y="8760"/>
                    <a:pt x="17673" y="7099"/>
                    <a:pt x="19636" y="8760"/>
                  </a:cubicBezTo>
                  <a:cubicBezTo>
                    <a:pt x="21600" y="12083"/>
                    <a:pt x="21600" y="17068"/>
                    <a:pt x="19636" y="18729"/>
                  </a:cubicBezTo>
                  <a:cubicBezTo>
                    <a:pt x="17673" y="20391"/>
                    <a:pt x="13745" y="18729"/>
                    <a:pt x="11782" y="18729"/>
                  </a:cubicBezTo>
                  <a:cubicBezTo>
                    <a:pt x="11782" y="17068"/>
                    <a:pt x="13745" y="13745"/>
                    <a:pt x="11782" y="12083"/>
                  </a:cubicBezTo>
                  <a:cubicBezTo>
                    <a:pt x="9818" y="8760"/>
                    <a:pt x="1964" y="7099"/>
                    <a:pt x="0" y="3776"/>
                  </a:cubicBezTo>
                  <a:cubicBezTo>
                    <a:pt x="0" y="2114"/>
                    <a:pt x="3927" y="3776"/>
                    <a:pt x="5891" y="3776"/>
                  </a:cubicBezTo>
                  <a:cubicBezTo>
                    <a:pt x="7855" y="2114"/>
                    <a:pt x="9818" y="-1209"/>
                    <a:pt x="9818" y="4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1" name="Google Shape;1191;p26"/>
            <p:cNvSpPr/>
            <p:nvPr/>
          </p:nvSpPr>
          <p:spPr>
            <a:xfrm>
              <a:off x="10590486" y="1892082"/>
              <a:ext cx="170144" cy="400648"/>
            </a:xfrm>
            <a:custGeom>
              <a:rect b="b" l="l" r="r" t="t"/>
              <a:pathLst>
                <a:path extrusionOk="0" h="21448" w="21600">
                  <a:moveTo>
                    <a:pt x="4097" y="118"/>
                  </a:moveTo>
                  <a:cubicBezTo>
                    <a:pt x="5214" y="744"/>
                    <a:pt x="5959" y="1526"/>
                    <a:pt x="6703" y="2309"/>
                  </a:cubicBezTo>
                  <a:cubicBezTo>
                    <a:pt x="7076" y="2935"/>
                    <a:pt x="7821" y="3404"/>
                    <a:pt x="8193" y="4031"/>
                  </a:cubicBezTo>
                  <a:cubicBezTo>
                    <a:pt x="8566" y="4657"/>
                    <a:pt x="8193" y="5439"/>
                    <a:pt x="8938" y="6065"/>
                  </a:cubicBezTo>
                  <a:cubicBezTo>
                    <a:pt x="8938" y="6065"/>
                    <a:pt x="9310" y="5596"/>
                    <a:pt x="9683" y="5752"/>
                  </a:cubicBezTo>
                  <a:cubicBezTo>
                    <a:pt x="11545" y="6848"/>
                    <a:pt x="12662" y="8257"/>
                    <a:pt x="14152" y="9509"/>
                  </a:cubicBezTo>
                  <a:cubicBezTo>
                    <a:pt x="15269" y="10291"/>
                    <a:pt x="17131" y="11074"/>
                    <a:pt x="18621" y="12013"/>
                  </a:cubicBezTo>
                  <a:cubicBezTo>
                    <a:pt x="18993" y="12483"/>
                    <a:pt x="19366" y="12952"/>
                    <a:pt x="20110" y="13422"/>
                  </a:cubicBezTo>
                  <a:cubicBezTo>
                    <a:pt x="20483" y="13578"/>
                    <a:pt x="21228" y="13422"/>
                    <a:pt x="21600" y="13735"/>
                  </a:cubicBezTo>
                  <a:cubicBezTo>
                    <a:pt x="21600" y="13891"/>
                    <a:pt x="21600" y="14204"/>
                    <a:pt x="21228" y="14361"/>
                  </a:cubicBezTo>
                  <a:cubicBezTo>
                    <a:pt x="21228" y="14361"/>
                    <a:pt x="20855" y="14048"/>
                    <a:pt x="20855" y="14048"/>
                  </a:cubicBezTo>
                  <a:cubicBezTo>
                    <a:pt x="20483" y="13735"/>
                    <a:pt x="19738" y="13578"/>
                    <a:pt x="19366" y="13422"/>
                  </a:cubicBezTo>
                  <a:cubicBezTo>
                    <a:pt x="18621" y="13109"/>
                    <a:pt x="18248" y="12639"/>
                    <a:pt x="17503" y="12483"/>
                  </a:cubicBezTo>
                  <a:cubicBezTo>
                    <a:pt x="16759" y="12170"/>
                    <a:pt x="15641" y="12013"/>
                    <a:pt x="14524" y="12013"/>
                  </a:cubicBezTo>
                  <a:cubicBezTo>
                    <a:pt x="13779" y="12170"/>
                    <a:pt x="13034" y="12326"/>
                    <a:pt x="12662" y="12639"/>
                  </a:cubicBezTo>
                  <a:cubicBezTo>
                    <a:pt x="12290" y="13422"/>
                    <a:pt x="12662" y="14361"/>
                    <a:pt x="12662" y="15300"/>
                  </a:cubicBezTo>
                  <a:cubicBezTo>
                    <a:pt x="12290" y="15457"/>
                    <a:pt x="11917" y="15770"/>
                    <a:pt x="12290" y="16083"/>
                  </a:cubicBezTo>
                  <a:cubicBezTo>
                    <a:pt x="13034" y="16552"/>
                    <a:pt x="14897" y="16709"/>
                    <a:pt x="15641" y="17178"/>
                  </a:cubicBezTo>
                  <a:cubicBezTo>
                    <a:pt x="16386" y="17491"/>
                    <a:pt x="16386" y="18274"/>
                    <a:pt x="17131" y="18744"/>
                  </a:cubicBezTo>
                  <a:cubicBezTo>
                    <a:pt x="17503" y="18900"/>
                    <a:pt x="18621" y="18744"/>
                    <a:pt x="18993" y="19057"/>
                  </a:cubicBezTo>
                  <a:cubicBezTo>
                    <a:pt x="19366" y="19370"/>
                    <a:pt x="19738" y="19996"/>
                    <a:pt x="19738" y="20465"/>
                  </a:cubicBezTo>
                  <a:cubicBezTo>
                    <a:pt x="19738" y="20622"/>
                    <a:pt x="19366" y="20622"/>
                    <a:pt x="19366" y="20622"/>
                  </a:cubicBezTo>
                  <a:cubicBezTo>
                    <a:pt x="18993" y="20465"/>
                    <a:pt x="18993" y="19996"/>
                    <a:pt x="18621" y="19839"/>
                  </a:cubicBezTo>
                  <a:cubicBezTo>
                    <a:pt x="17876" y="19526"/>
                    <a:pt x="17131" y="19526"/>
                    <a:pt x="16014" y="19526"/>
                  </a:cubicBezTo>
                  <a:cubicBezTo>
                    <a:pt x="15641" y="19526"/>
                    <a:pt x="15269" y="19683"/>
                    <a:pt x="15269" y="19839"/>
                  </a:cubicBezTo>
                  <a:cubicBezTo>
                    <a:pt x="14897" y="20309"/>
                    <a:pt x="14897" y="20778"/>
                    <a:pt x="14897" y="21248"/>
                  </a:cubicBezTo>
                  <a:cubicBezTo>
                    <a:pt x="14524" y="21248"/>
                    <a:pt x="14152" y="21561"/>
                    <a:pt x="14152" y="21404"/>
                  </a:cubicBezTo>
                  <a:cubicBezTo>
                    <a:pt x="13407" y="21091"/>
                    <a:pt x="13407" y="20778"/>
                    <a:pt x="13034" y="20309"/>
                  </a:cubicBezTo>
                  <a:cubicBezTo>
                    <a:pt x="12662" y="20152"/>
                    <a:pt x="12290" y="19839"/>
                    <a:pt x="12290" y="19526"/>
                  </a:cubicBezTo>
                  <a:cubicBezTo>
                    <a:pt x="11917" y="19057"/>
                    <a:pt x="12290" y="18744"/>
                    <a:pt x="12290" y="18274"/>
                  </a:cubicBezTo>
                  <a:cubicBezTo>
                    <a:pt x="11917" y="17961"/>
                    <a:pt x="10800" y="17648"/>
                    <a:pt x="10800" y="17178"/>
                  </a:cubicBezTo>
                  <a:cubicBezTo>
                    <a:pt x="10428" y="16709"/>
                    <a:pt x="11172" y="16083"/>
                    <a:pt x="10800" y="15613"/>
                  </a:cubicBezTo>
                  <a:cubicBezTo>
                    <a:pt x="10428" y="15300"/>
                    <a:pt x="9310" y="15144"/>
                    <a:pt x="8566" y="14674"/>
                  </a:cubicBezTo>
                  <a:cubicBezTo>
                    <a:pt x="8193" y="14518"/>
                    <a:pt x="8566" y="14204"/>
                    <a:pt x="8566" y="13891"/>
                  </a:cubicBezTo>
                  <a:cubicBezTo>
                    <a:pt x="8193" y="13265"/>
                    <a:pt x="8566" y="12483"/>
                    <a:pt x="8193" y="11857"/>
                  </a:cubicBezTo>
                  <a:cubicBezTo>
                    <a:pt x="7821" y="10604"/>
                    <a:pt x="6331" y="9352"/>
                    <a:pt x="5959" y="7944"/>
                  </a:cubicBezTo>
                  <a:cubicBezTo>
                    <a:pt x="5586" y="7631"/>
                    <a:pt x="6331" y="7161"/>
                    <a:pt x="5959" y="6691"/>
                  </a:cubicBezTo>
                  <a:cubicBezTo>
                    <a:pt x="5214" y="6222"/>
                    <a:pt x="3724" y="5909"/>
                    <a:pt x="2979" y="5439"/>
                  </a:cubicBezTo>
                  <a:cubicBezTo>
                    <a:pt x="2607" y="5283"/>
                    <a:pt x="2979" y="5126"/>
                    <a:pt x="2607" y="4970"/>
                  </a:cubicBezTo>
                  <a:cubicBezTo>
                    <a:pt x="2607" y="4813"/>
                    <a:pt x="1862" y="4813"/>
                    <a:pt x="1490" y="4657"/>
                  </a:cubicBezTo>
                  <a:cubicBezTo>
                    <a:pt x="1117" y="3874"/>
                    <a:pt x="1490" y="3091"/>
                    <a:pt x="1117" y="2309"/>
                  </a:cubicBezTo>
                  <a:cubicBezTo>
                    <a:pt x="1117" y="1839"/>
                    <a:pt x="0" y="1370"/>
                    <a:pt x="0" y="900"/>
                  </a:cubicBezTo>
                  <a:cubicBezTo>
                    <a:pt x="0" y="744"/>
                    <a:pt x="372" y="431"/>
                    <a:pt x="1117" y="431"/>
                  </a:cubicBezTo>
                  <a:cubicBezTo>
                    <a:pt x="1490" y="431"/>
                    <a:pt x="1862" y="900"/>
                    <a:pt x="2607" y="900"/>
                  </a:cubicBezTo>
                  <a:cubicBezTo>
                    <a:pt x="2979" y="744"/>
                    <a:pt x="2607" y="274"/>
                    <a:pt x="2979" y="118"/>
                  </a:cubicBezTo>
                  <a:cubicBezTo>
                    <a:pt x="2979" y="-39"/>
                    <a:pt x="3724" y="-39"/>
                    <a:pt x="4097" y="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2" name="Google Shape;1192;p26"/>
            <p:cNvSpPr/>
            <p:nvPr/>
          </p:nvSpPr>
          <p:spPr>
            <a:xfrm>
              <a:off x="7314214" y="22536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108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3" name="Google Shape;1193;p26"/>
            <p:cNvSpPr/>
            <p:nvPr/>
          </p:nvSpPr>
          <p:spPr>
            <a:xfrm>
              <a:off x="7400500" y="237200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6200" y="3200"/>
                  </a:moveTo>
                  <a:cubicBezTo>
                    <a:pt x="16200" y="10400"/>
                    <a:pt x="21600" y="10400"/>
                    <a:pt x="21600" y="17600"/>
                  </a:cubicBezTo>
                  <a:cubicBezTo>
                    <a:pt x="21600" y="17600"/>
                    <a:pt x="16200" y="17600"/>
                    <a:pt x="10800" y="17600"/>
                  </a:cubicBezTo>
                  <a:cubicBezTo>
                    <a:pt x="5400" y="10400"/>
                    <a:pt x="0" y="10400"/>
                    <a:pt x="0" y="3200"/>
                  </a:cubicBezTo>
                  <a:cubicBezTo>
                    <a:pt x="0" y="-4000"/>
                    <a:pt x="10800" y="3200"/>
                    <a:pt x="162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4" name="Google Shape;1194;p26"/>
            <p:cNvSpPr/>
            <p:nvPr/>
          </p:nvSpPr>
          <p:spPr>
            <a:xfrm>
              <a:off x="7443035" y="22293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2960" y="0"/>
                  </a:moveTo>
                  <a:cubicBezTo>
                    <a:pt x="17280" y="0"/>
                    <a:pt x="21600" y="10800"/>
                    <a:pt x="21600" y="10800"/>
                  </a:cubicBezTo>
                  <a:cubicBezTo>
                    <a:pt x="21600" y="21600"/>
                    <a:pt x="12960" y="21600"/>
                    <a:pt x="12960" y="21600"/>
                  </a:cubicBezTo>
                  <a:cubicBezTo>
                    <a:pt x="8640" y="21600"/>
                    <a:pt x="0" y="21600"/>
                    <a:pt x="0" y="10800"/>
                  </a:cubicBezTo>
                  <a:cubicBezTo>
                    <a:pt x="0" y="108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5" name="Google Shape;1195;p26"/>
            <p:cNvSpPr/>
            <p:nvPr/>
          </p:nvSpPr>
          <p:spPr>
            <a:xfrm>
              <a:off x="7480710" y="22293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0"/>
                    <a:pt x="21600" y="10800"/>
                  </a:cubicBezTo>
                  <a:cubicBezTo>
                    <a:pt x="16200" y="108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6" name="Google Shape;1196;p26"/>
            <p:cNvSpPr/>
            <p:nvPr/>
          </p:nvSpPr>
          <p:spPr>
            <a:xfrm>
              <a:off x="7376193" y="249714"/>
              <a:ext cx="23906" cy="23906"/>
            </a:xfrm>
            <a:custGeom>
              <a:rect b="b" l="l" r="r" t="t"/>
              <a:pathLst>
                <a:path extrusionOk="0" h="15437" w="18000">
                  <a:moveTo>
                    <a:pt x="12600" y="13037"/>
                  </a:moveTo>
                  <a:cubicBezTo>
                    <a:pt x="12600" y="13037"/>
                    <a:pt x="5400" y="18437"/>
                    <a:pt x="5400" y="13037"/>
                  </a:cubicBezTo>
                  <a:cubicBezTo>
                    <a:pt x="-1800" y="13037"/>
                    <a:pt x="-1800" y="7637"/>
                    <a:pt x="5400" y="7637"/>
                  </a:cubicBezTo>
                  <a:cubicBezTo>
                    <a:pt x="5400" y="2237"/>
                    <a:pt x="12600" y="-3163"/>
                    <a:pt x="12600" y="2237"/>
                  </a:cubicBezTo>
                  <a:cubicBezTo>
                    <a:pt x="19800" y="2237"/>
                    <a:pt x="19800" y="7637"/>
                    <a:pt x="126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7" name="Google Shape;1197;p26"/>
            <p:cNvSpPr/>
            <p:nvPr/>
          </p:nvSpPr>
          <p:spPr>
            <a:xfrm>
              <a:off x="7203620" y="263037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8" name="Google Shape;1198;p26"/>
            <p:cNvSpPr/>
            <p:nvPr/>
          </p:nvSpPr>
          <p:spPr>
            <a:xfrm>
              <a:off x="7344596" y="249982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216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99" name="Google Shape;1199;p26"/>
            <p:cNvSpPr/>
            <p:nvPr/>
          </p:nvSpPr>
          <p:spPr>
            <a:xfrm>
              <a:off x="7374977" y="23873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0" name="Google Shape;1200;p26"/>
            <p:cNvSpPr/>
            <p:nvPr/>
          </p:nvSpPr>
          <p:spPr>
            <a:xfrm>
              <a:off x="7363128" y="229007"/>
              <a:ext cx="23907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108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7376565" y="225361"/>
              <a:ext cx="23906" cy="23907"/>
            </a:xfrm>
            <a:custGeom>
              <a:rect b="b" l="l" r="r" t="t"/>
              <a:pathLst>
                <a:path extrusionOk="0" h="21600" w="15800">
                  <a:moveTo>
                    <a:pt x="10400" y="10800"/>
                  </a:moveTo>
                  <a:cubicBezTo>
                    <a:pt x="17600" y="10800"/>
                    <a:pt x="17600" y="21600"/>
                    <a:pt x="10400" y="21600"/>
                  </a:cubicBezTo>
                  <a:cubicBezTo>
                    <a:pt x="10400" y="21600"/>
                    <a:pt x="3200" y="21600"/>
                    <a:pt x="3200" y="21600"/>
                  </a:cubicBezTo>
                  <a:cubicBezTo>
                    <a:pt x="3200" y="10800"/>
                    <a:pt x="-4000" y="0"/>
                    <a:pt x="3200" y="0"/>
                  </a:cubicBezTo>
                  <a:cubicBezTo>
                    <a:pt x="104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2" name="Google Shape;1202;p26"/>
            <p:cNvSpPr/>
            <p:nvPr/>
          </p:nvSpPr>
          <p:spPr>
            <a:xfrm>
              <a:off x="7536984" y="179494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720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3" name="Google Shape;1203;p26"/>
            <p:cNvSpPr/>
            <p:nvPr/>
          </p:nvSpPr>
          <p:spPr>
            <a:xfrm>
              <a:off x="7577563" y="160951"/>
              <a:ext cx="23907" cy="23907"/>
            </a:xfrm>
            <a:custGeom>
              <a:rect b="b" l="l" r="r" t="t"/>
              <a:pathLst>
                <a:path extrusionOk="0" h="21600" w="15800">
                  <a:moveTo>
                    <a:pt x="12600" y="21600"/>
                  </a:moveTo>
                  <a:cubicBezTo>
                    <a:pt x="5400" y="21600"/>
                    <a:pt x="5400" y="21600"/>
                    <a:pt x="5400" y="21600"/>
                  </a:cubicBezTo>
                  <a:cubicBezTo>
                    <a:pt x="-1800" y="10800"/>
                    <a:pt x="-1800" y="10800"/>
                    <a:pt x="5400" y="10800"/>
                  </a:cubicBezTo>
                  <a:cubicBezTo>
                    <a:pt x="5400" y="0"/>
                    <a:pt x="12600" y="0"/>
                    <a:pt x="12600" y="0"/>
                  </a:cubicBezTo>
                  <a:cubicBezTo>
                    <a:pt x="19800" y="10800"/>
                    <a:pt x="12600" y="10800"/>
                    <a:pt x="12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4" name="Google Shape;1204;p26"/>
            <p:cNvSpPr/>
            <p:nvPr/>
          </p:nvSpPr>
          <p:spPr>
            <a:xfrm>
              <a:off x="7358267" y="239679"/>
              <a:ext cx="23906" cy="23906"/>
            </a:xfrm>
            <a:custGeom>
              <a:rect b="b" l="l" r="r" t="t"/>
              <a:pathLst>
                <a:path extrusionOk="0" h="17382" w="18900">
                  <a:moveTo>
                    <a:pt x="18900" y="17382"/>
                  </a:moveTo>
                  <a:cubicBezTo>
                    <a:pt x="8100" y="17382"/>
                    <a:pt x="8100" y="17382"/>
                    <a:pt x="8100" y="17382"/>
                  </a:cubicBezTo>
                  <a:cubicBezTo>
                    <a:pt x="-2700" y="17382"/>
                    <a:pt x="-2700" y="10182"/>
                    <a:pt x="8100" y="10182"/>
                  </a:cubicBezTo>
                  <a:cubicBezTo>
                    <a:pt x="8100" y="2982"/>
                    <a:pt x="8100" y="-4218"/>
                    <a:pt x="18900" y="2982"/>
                  </a:cubicBezTo>
                  <a:cubicBezTo>
                    <a:pt x="18900" y="2982"/>
                    <a:pt x="18900" y="10182"/>
                    <a:pt x="189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5" name="Google Shape;1205;p26"/>
            <p:cNvSpPr/>
            <p:nvPr/>
          </p:nvSpPr>
          <p:spPr>
            <a:xfrm>
              <a:off x="7497409" y="277621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0400" y="10800"/>
                  </a:moveTo>
                  <a:cubicBezTo>
                    <a:pt x="17600" y="10800"/>
                    <a:pt x="17600" y="21600"/>
                    <a:pt x="17600" y="21600"/>
                  </a:cubicBezTo>
                  <a:cubicBezTo>
                    <a:pt x="10400" y="21600"/>
                    <a:pt x="10400" y="21600"/>
                    <a:pt x="3200" y="21600"/>
                  </a:cubicBezTo>
                  <a:cubicBezTo>
                    <a:pt x="3200" y="21600"/>
                    <a:pt x="-4000" y="10800"/>
                    <a:pt x="3200" y="0"/>
                  </a:cubicBezTo>
                  <a:cubicBezTo>
                    <a:pt x="32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6" name="Google Shape;1206;p26"/>
            <p:cNvSpPr/>
            <p:nvPr/>
          </p:nvSpPr>
          <p:spPr>
            <a:xfrm>
              <a:off x="7524776" y="258176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7" name="Google Shape;1207;p26"/>
            <p:cNvSpPr/>
            <p:nvPr/>
          </p:nvSpPr>
          <p:spPr>
            <a:xfrm>
              <a:off x="7608157" y="189996"/>
              <a:ext cx="79787" cy="48803"/>
            </a:xfrm>
            <a:custGeom>
              <a:rect b="b" l="l" r="r" t="t"/>
              <a:pathLst>
                <a:path extrusionOk="0" h="19713" w="20258">
                  <a:moveTo>
                    <a:pt x="17994" y="1386"/>
                  </a:moveTo>
                  <a:cubicBezTo>
                    <a:pt x="20228" y="3786"/>
                    <a:pt x="20973" y="9786"/>
                    <a:pt x="19483" y="12186"/>
                  </a:cubicBezTo>
                  <a:cubicBezTo>
                    <a:pt x="17994" y="15786"/>
                    <a:pt x="14270" y="15786"/>
                    <a:pt x="12035" y="16986"/>
                  </a:cubicBezTo>
                  <a:cubicBezTo>
                    <a:pt x="9056" y="18186"/>
                    <a:pt x="6821" y="20586"/>
                    <a:pt x="3842" y="19386"/>
                  </a:cubicBezTo>
                  <a:cubicBezTo>
                    <a:pt x="2352" y="19386"/>
                    <a:pt x="-627" y="15786"/>
                    <a:pt x="118" y="12186"/>
                  </a:cubicBezTo>
                  <a:cubicBezTo>
                    <a:pt x="863" y="9786"/>
                    <a:pt x="3842" y="9786"/>
                    <a:pt x="6076" y="8586"/>
                  </a:cubicBezTo>
                  <a:cubicBezTo>
                    <a:pt x="8311" y="8586"/>
                    <a:pt x="10545" y="8586"/>
                    <a:pt x="12035" y="7386"/>
                  </a:cubicBezTo>
                  <a:cubicBezTo>
                    <a:pt x="12780" y="6186"/>
                    <a:pt x="11290" y="2586"/>
                    <a:pt x="12035" y="1386"/>
                  </a:cubicBezTo>
                  <a:cubicBezTo>
                    <a:pt x="13525" y="186"/>
                    <a:pt x="16504" y="-1014"/>
                    <a:pt x="17994" y="13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8" name="Google Shape;1208;p26"/>
            <p:cNvSpPr/>
            <p:nvPr/>
          </p:nvSpPr>
          <p:spPr>
            <a:xfrm>
              <a:off x="7300171" y="248252"/>
              <a:ext cx="50359" cy="24307"/>
            </a:xfrm>
            <a:custGeom>
              <a:rect b="b" l="l" r="r" t="t"/>
              <a:pathLst>
                <a:path extrusionOk="0" h="21600" w="20342">
                  <a:moveTo>
                    <a:pt x="6900" y="0"/>
                  </a:moveTo>
                  <a:cubicBezTo>
                    <a:pt x="11700" y="0"/>
                    <a:pt x="16500" y="5400"/>
                    <a:pt x="20100" y="13500"/>
                  </a:cubicBezTo>
                  <a:cubicBezTo>
                    <a:pt x="21300" y="16200"/>
                    <a:pt x="17700" y="21600"/>
                    <a:pt x="16500" y="21600"/>
                  </a:cubicBezTo>
                  <a:cubicBezTo>
                    <a:pt x="11700" y="21600"/>
                    <a:pt x="5700" y="21600"/>
                    <a:pt x="900" y="21600"/>
                  </a:cubicBezTo>
                  <a:cubicBezTo>
                    <a:pt x="-300" y="21600"/>
                    <a:pt x="-300" y="16200"/>
                    <a:pt x="900" y="13500"/>
                  </a:cubicBezTo>
                  <a:cubicBezTo>
                    <a:pt x="3300" y="10800"/>
                    <a:pt x="5700" y="5400"/>
                    <a:pt x="6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09" name="Google Shape;1209;p26"/>
            <p:cNvSpPr/>
            <p:nvPr/>
          </p:nvSpPr>
          <p:spPr>
            <a:xfrm>
              <a:off x="7443742" y="244121"/>
              <a:ext cx="67126" cy="28438"/>
            </a:xfrm>
            <a:custGeom>
              <a:rect b="b" l="l" r="r" t="t"/>
              <a:pathLst>
                <a:path extrusionOk="0" h="21060" w="19884">
                  <a:moveTo>
                    <a:pt x="739" y="1620"/>
                  </a:moveTo>
                  <a:cubicBezTo>
                    <a:pt x="5059" y="-540"/>
                    <a:pt x="11107" y="-540"/>
                    <a:pt x="15427" y="1620"/>
                  </a:cubicBezTo>
                  <a:cubicBezTo>
                    <a:pt x="17155" y="1620"/>
                    <a:pt x="20611" y="5940"/>
                    <a:pt x="19747" y="10260"/>
                  </a:cubicBezTo>
                  <a:cubicBezTo>
                    <a:pt x="18883" y="14580"/>
                    <a:pt x="15427" y="8100"/>
                    <a:pt x="13699" y="10260"/>
                  </a:cubicBezTo>
                  <a:cubicBezTo>
                    <a:pt x="12835" y="12420"/>
                    <a:pt x="14563" y="16740"/>
                    <a:pt x="13699" y="18900"/>
                  </a:cubicBezTo>
                  <a:cubicBezTo>
                    <a:pt x="11971" y="16740"/>
                    <a:pt x="9379" y="18900"/>
                    <a:pt x="7651" y="21060"/>
                  </a:cubicBezTo>
                  <a:cubicBezTo>
                    <a:pt x="5059" y="21060"/>
                    <a:pt x="2467" y="18900"/>
                    <a:pt x="1603" y="12420"/>
                  </a:cubicBezTo>
                  <a:cubicBezTo>
                    <a:pt x="739" y="10260"/>
                    <a:pt x="-989" y="3780"/>
                    <a:pt x="739" y="1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0" name="Google Shape;1210;p26"/>
            <p:cNvSpPr/>
            <p:nvPr/>
          </p:nvSpPr>
          <p:spPr>
            <a:xfrm>
              <a:off x="7509484" y="217430"/>
              <a:ext cx="88823" cy="40552"/>
            </a:xfrm>
            <a:custGeom>
              <a:rect b="b" l="l" r="r" t="t"/>
              <a:pathLst>
                <a:path extrusionOk="0" h="18967" w="20772">
                  <a:moveTo>
                    <a:pt x="7426" y="1200"/>
                  </a:moveTo>
                  <a:cubicBezTo>
                    <a:pt x="9516" y="1200"/>
                    <a:pt x="11606" y="1200"/>
                    <a:pt x="14393" y="1200"/>
                  </a:cubicBezTo>
                  <a:cubicBezTo>
                    <a:pt x="16484" y="1200"/>
                    <a:pt x="18574" y="-1500"/>
                    <a:pt x="19967" y="1200"/>
                  </a:cubicBezTo>
                  <a:cubicBezTo>
                    <a:pt x="21361" y="2550"/>
                    <a:pt x="20664" y="6600"/>
                    <a:pt x="19967" y="9300"/>
                  </a:cubicBezTo>
                  <a:cubicBezTo>
                    <a:pt x="17877" y="12000"/>
                    <a:pt x="17180" y="17400"/>
                    <a:pt x="16484" y="18750"/>
                  </a:cubicBezTo>
                  <a:cubicBezTo>
                    <a:pt x="13696" y="20100"/>
                    <a:pt x="11606" y="14700"/>
                    <a:pt x="8819" y="14700"/>
                  </a:cubicBezTo>
                  <a:cubicBezTo>
                    <a:pt x="6729" y="14700"/>
                    <a:pt x="5335" y="18750"/>
                    <a:pt x="3245" y="18750"/>
                  </a:cubicBezTo>
                  <a:cubicBezTo>
                    <a:pt x="1851" y="18750"/>
                    <a:pt x="458" y="16050"/>
                    <a:pt x="458" y="13350"/>
                  </a:cubicBezTo>
                  <a:cubicBezTo>
                    <a:pt x="-239" y="9300"/>
                    <a:pt x="-239" y="5250"/>
                    <a:pt x="1155" y="2550"/>
                  </a:cubicBezTo>
                  <a:cubicBezTo>
                    <a:pt x="2548" y="-150"/>
                    <a:pt x="5335" y="2550"/>
                    <a:pt x="7426" y="1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1" name="Google Shape;1211;p26"/>
            <p:cNvSpPr/>
            <p:nvPr/>
          </p:nvSpPr>
          <p:spPr>
            <a:xfrm>
              <a:off x="7408016" y="256882"/>
              <a:ext cx="38205" cy="23906"/>
            </a:xfrm>
            <a:custGeom>
              <a:rect b="b" l="l" r="r" t="t"/>
              <a:pathLst>
                <a:path extrusionOk="0" h="18808" w="19971">
                  <a:moveTo>
                    <a:pt x="686" y="1067"/>
                  </a:moveTo>
                  <a:cubicBezTo>
                    <a:pt x="686" y="1067"/>
                    <a:pt x="-857" y="10667"/>
                    <a:pt x="686" y="13067"/>
                  </a:cubicBezTo>
                  <a:cubicBezTo>
                    <a:pt x="5314" y="17867"/>
                    <a:pt x="11486" y="20267"/>
                    <a:pt x="17657" y="17867"/>
                  </a:cubicBezTo>
                  <a:cubicBezTo>
                    <a:pt x="20743" y="15467"/>
                    <a:pt x="20743" y="3467"/>
                    <a:pt x="17657" y="1067"/>
                  </a:cubicBezTo>
                  <a:cubicBezTo>
                    <a:pt x="13029" y="-1333"/>
                    <a:pt x="5314" y="1067"/>
                    <a:pt x="686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2" name="Google Shape;1212;p26"/>
            <p:cNvSpPr/>
            <p:nvPr/>
          </p:nvSpPr>
          <p:spPr>
            <a:xfrm>
              <a:off x="7357445" y="198829"/>
              <a:ext cx="100295" cy="27547"/>
            </a:xfrm>
            <a:custGeom>
              <a:rect b="b" l="l" r="r" t="t"/>
              <a:pathLst>
                <a:path extrusionOk="0" h="20400" w="20727">
                  <a:moveTo>
                    <a:pt x="1364" y="960"/>
                  </a:moveTo>
                  <a:cubicBezTo>
                    <a:pt x="764" y="960"/>
                    <a:pt x="-436" y="5280"/>
                    <a:pt x="164" y="7440"/>
                  </a:cubicBezTo>
                  <a:cubicBezTo>
                    <a:pt x="764" y="9600"/>
                    <a:pt x="2564" y="9600"/>
                    <a:pt x="3764" y="11760"/>
                  </a:cubicBezTo>
                  <a:cubicBezTo>
                    <a:pt x="5564" y="13920"/>
                    <a:pt x="6764" y="13920"/>
                    <a:pt x="8564" y="13920"/>
                  </a:cubicBezTo>
                  <a:cubicBezTo>
                    <a:pt x="10364" y="16080"/>
                    <a:pt x="12164" y="16080"/>
                    <a:pt x="13964" y="16080"/>
                  </a:cubicBezTo>
                  <a:cubicBezTo>
                    <a:pt x="15164" y="16080"/>
                    <a:pt x="16364" y="16080"/>
                    <a:pt x="16964" y="18240"/>
                  </a:cubicBezTo>
                  <a:cubicBezTo>
                    <a:pt x="18164" y="18240"/>
                    <a:pt x="18764" y="20400"/>
                    <a:pt x="19364" y="20400"/>
                  </a:cubicBezTo>
                  <a:cubicBezTo>
                    <a:pt x="19964" y="20400"/>
                    <a:pt x="21164" y="18240"/>
                    <a:pt x="20564" y="16080"/>
                  </a:cubicBezTo>
                  <a:cubicBezTo>
                    <a:pt x="19364" y="11760"/>
                    <a:pt x="17564" y="11760"/>
                    <a:pt x="15764" y="9600"/>
                  </a:cubicBezTo>
                  <a:cubicBezTo>
                    <a:pt x="13964" y="7440"/>
                    <a:pt x="12164" y="5280"/>
                    <a:pt x="10364" y="5280"/>
                  </a:cubicBezTo>
                  <a:cubicBezTo>
                    <a:pt x="9764" y="5280"/>
                    <a:pt x="8564" y="7440"/>
                    <a:pt x="7364" y="7440"/>
                  </a:cubicBezTo>
                  <a:cubicBezTo>
                    <a:pt x="6164" y="5280"/>
                    <a:pt x="4964" y="3120"/>
                    <a:pt x="3764" y="960"/>
                  </a:cubicBezTo>
                  <a:cubicBezTo>
                    <a:pt x="2564" y="960"/>
                    <a:pt x="1964" y="-1200"/>
                    <a:pt x="1364" y="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3" name="Google Shape;1213;p26"/>
            <p:cNvSpPr/>
            <p:nvPr/>
          </p:nvSpPr>
          <p:spPr>
            <a:xfrm>
              <a:off x="7339703" y="230012"/>
              <a:ext cx="23907" cy="23906"/>
            </a:xfrm>
            <a:custGeom>
              <a:rect b="b" l="l" r="r" t="t"/>
              <a:pathLst>
                <a:path extrusionOk="0" h="18448" w="18378">
                  <a:moveTo>
                    <a:pt x="1118" y="994"/>
                  </a:moveTo>
                  <a:cubicBezTo>
                    <a:pt x="-1582" y="5794"/>
                    <a:pt x="1118" y="10594"/>
                    <a:pt x="3818" y="12994"/>
                  </a:cubicBezTo>
                  <a:cubicBezTo>
                    <a:pt x="6518" y="15394"/>
                    <a:pt x="14618" y="20194"/>
                    <a:pt x="17318" y="17794"/>
                  </a:cubicBezTo>
                  <a:cubicBezTo>
                    <a:pt x="20018" y="12994"/>
                    <a:pt x="17318" y="5794"/>
                    <a:pt x="11918" y="3394"/>
                  </a:cubicBezTo>
                  <a:cubicBezTo>
                    <a:pt x="9218" y="994"/>
                    <a:pt x="3818" y="-1406"/>
                    <a:pt x="1118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4" name="Google Shape;1214;p26"/>
            <p:cNvSpPr/>
            <p:nvPr/>
          </p:nvSpPr>
          <p:spPr>
            <a:xfrm>
              <a:off x="7503800" y="268282"/>
              <a:ext cx="23907" cy="23907"/>
            </a:xfrm>
            <a:custGeom>
              <a:rect b="b" l="l" r="r" t="t"/>
              <a:pathLst>
                <a:path extrusionOk="0" h="19491" w="21600">
                  <a:moveTo>
                    <a:pt x="12960" y="0"/>
                  </a:moveTo>
                  <a:cubicBezTo>
                    <a:pt x="17280" y="3600"/>
                    <a:pt x="21600" y="10800"/>
                    <a:pt x="21600" y="14400"/>
                  </a:cubicBezTo>
                  <a:cubicBezTo>
                    <a:pt x="21600" y="18000"/>
                    <a:pt x="17280" y="21600"/>
                    <a:pt x="12960" y="18000"/>
                  </a:cubicBezTo>
                  <a:cubicBezTo>
                    <a:pt x="4320" y="18000"/>
                    <a:pt x="0" y="14400"/>
                    <a:pt x="0" y="7200"/>
                  </a:cubicBezTo>
                  <a:cubicBezTo>
                    <a:pt x="0" y="36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5" name="Google Shape;1215;p26"/>
            <p:cNvSpPr/>
            <p:nvPr/>
          </p:nvSpPr>
          <p:spPr>
            <a:xfrm>
              <a:off x="7346353" y="210373"/>
              <a:ext cx="50358" cy="23907"/>
            </a:xfrm>
            <a:custGeom>
              <a:rect b="b" l="l" r="r" t="t"/>
              <a:pathLst>
                <a:path extrusionOk="0" h="19200" w="20342">
                  <a:moveTo>
                    <a:pt x="900" y="1920"/>
                  </a:moveTo>
                  <a:cubicBezTo>
                    <a:pt x="-300" y="1920"/>
                    <a:pt x="-300" y="10560"/>
                    <a:pt x="900" y="10560"/>
                  </a:cubicBezTo>
                  <a:cubicBezTo>
                    <a:pt x="5700" y="14880"/>
                    <a:pt x="10500" y="19200"/>
                    <a:pt x="16500" y="19200"/>
                  </a:cubicBezTo>
                  <a:cubicBezTo>
                    <a:pt x="17700" y="19200"/>
                    <a:pt x="20100" y="19200"/>
                    <a:pt x="20100" y="14880"/>
                  </a:cubicBezTo>
                  <a:cubicBezTo>
                    <a:pt x="21300" y="10560"/>
                    <a:pt x="17700" y="10560"/>
                    <a:pt x="16500" y="10560"/>
                  </a:cubicBezTo>
                  <a:cubicBezTo>
                    <a:pt x="12900" y="6240"/>
                    <a:pt x="9300" y="1920"/>
                    <a:pt x="5700" y="1920"/>
                  </a:cubicBezTo>
                  <a:cubicBezTo>
                    <a:pt x="4500" y="1920"/>
                    <a:pt x="2100" y="-2400"/>
                    <a:pt x="90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6" name="Google Shape;1216;p26"/>
            <p:cNvSpPr/>
            <p:nvPr/>
          </p:nvSpPr>
          <p:spPr>
            <a:xfrm>
              <a:off x="7387662" y="172903"/>
              <a:ext cx="157259" cy="34773"/>
            </a:xfrm>
            <a:custGeom>
              <a:rect b="b" l="l" r="r" t="t"/>
              <a:pathLst>
                <a:path extrusionOk="0" h="20600" w="21500">
                  <a:moveTo>
                    <a:pt x="300" y="3600"/>
                  </a:moveTo>
                  <a:cubicBezTo>
                    <a:pt x="-100" y="3600"/>
                    <a:pt x="-100" y="7200"/>
                    <a:pt x="300" y="9000"/>
                  </a:cubicBezTo>
                  <a:cubicBezTo>
                    <a:pt x="700" y="10800"/>
                    <a:pt x="1500" y="10800"/>
                    <a:pt x="1900" y="10800"/>
                  </a:cubicBezTo>
                  <a:cubicBezTo>
                    <a:pt x="2700" y="10800"/>
                    <a:pt x="3100" y="9000"/>
                    <a:pt x="3900" y="9000"/>
                  </a:cubicBezTo>
                  <a:cubicBezTo>
                    <a:pt x="4300" y="9000"/>
                    <a:pt x="4700" y="10800"/>
                    <a:pt x="5100" y="10800"/>
                  </a:cubicBezTo>
                  <a:cubicBezTo>
                    <a:pt x="5900" y="10800"/>
                    <a:pt x="6700" y="10800"/>
                    <a:pt x="7500" y="10800"/>
                  </a:cubicBezTo>
                  <a:cubicBezTo>
                    <a:pt x="7900" y="10800"/>
                    <a:pt x="8700" y="12600"/>
                    <a:pt x="9500" y="14400"/>
                  </a:cubicBezTo>
                  <a:cubicBezTo>
                    <a:pt x="10300" y="16200"/>
                    <a:pt x="11100" y="18000"/>
                    <a:pt x="11900" y="19800"/>
                  </a:cubicBezTo>
                  <a:cubicBezTo>
                    <a:pt x="13100" y="19800"/>
                    <a:pt x="13900" y="18000"/>
                    <a:pt x="15100" y="19800"/>
                  </a:cubicBezTo>
                  <a:cubicBezTo>
                    <a:pt x="16300" y="19800"/>
                    <a:pt x="17900" y="21600"/>
                    <a:pt x="19100" y="19800"/>
                  </a:cubicBezTo>
                  <a:cubicBezTo>
                    <a:pt x="19900" y="19800"/>
                    <a:pt x="21500" y="19800"/>
                    <a:pt x="21500" y="16200"/>
                  </a:cubicBezTo>
                  <a:cubicBezTo>
                    <a:pt x="21100" y="10800"/>
                    <a:pt x="19500" y="10800"/>
                    <a:pt x="18300" y="9000"/>
                  </a:cubicBezTo>
                  <a:cubicBezTo>
                    <a:pt x="17100" y="7200"/>
                    <a:pt x="15500" y="9000"/>
                    <a:pt x="14300" y="9000"/>
                  </a:cubicBezTo>
                  <a:cubicBezTo>
                    <a:pt x="12300" y="7200"/>
                    <a:pt x="10700" y="3600"/>
                    <a:pt x="9100" y="1800"/>
                  </a:cubicBezTo>
                  <a:cubicBezTo>
                    <a:pt x="7900" y="1800"/>
                    <a:pt x="6700" y="1800"/>
                    <a:pt x="5500" y="1800"/>
                  </a:cubicBezTo>
                  <a:cubicBezTo>
                    <a:pt x="4700" y="1800"/>
                    <a:pt x="3900" y="0"/>
                    <a:pt x="3500" y="0"/>
                  </a:cubicBezTo>
                  <a:cubicBezTo>
                    <a:pt x="3100" y="0"/>
                    <a:pt x="3500" y="3600"/>
                    <a:pt x="3100" y="5400"/>
                  </a:cubicBezTo>
                  <a:cubicBezTo>
                    <a:pt x="2700" y="5400"/>
                    <a:pt x="2300" y="5400"/>
                    <a:pt x="1500" y="3600"/>
                  </a:cubicBezTo>
                  <a:cubicBezTo>
                    <a:pt x="1100" y="3600"/>
                    <a:pt x="700" y="1800"/>
                    <a:pt x="30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7" name="Google Shape;1217;p26"/>
            <p:cNvSpPr/>
            <p:nvPr/>
          </p:nvSpPr>
          <p:spPr>
            <a:xfrm>
              <a:off x="7591009" y="147582"/>
              <a:ext cx="39293" cy="23906"/>
            </a:xfrm>
            <a:custGeom>
              <a:rect b="b" l="l" r="r" t="t"/>
              <a:pathLst>
                <a:path extrusionOk="0" h="21600" w="19398">
                  <a:moveTo>
                    <a:pt x="10366" y="3600"/>
                  </a:moveTo>
                  <a:cubicBezTo>
                    <a:pt x="8926" y="7200"/>
                    <a:pt x="8926" y="7200"/>
                    <a:pt x="7486" y="7200"/>
                  </a:cubicBezTo>
                  <a:cubicBezTo>
                    <a:pt x="4606" y="7200"/>
                    <a:pt x="1726" y="3600"/>
                    <a:pt x="286" y="7200"/>
                  </a:cubicBezTo>
                  <a:cubicBezTo>
                    <a:pt x="-1154" y="14400"/>
                    <a:pt x="3166" y="10800"/>
                    <a:pt x="6046" y="14400"/>
                  </a:cubicBezTo>
                  <a:cubicBezTo>
                    <a:pt x="7486" y="18000"/>
                    <a:pt x="8926" y="21600"/>
                    <a:pt x="11806" y="21600"/>
                  </a:cubicBezTo>
                  <a:cubicBezTo>
                    <a:pt x="14686" y="21600"/>
                    <a:pt x="17566" y="18000"/>
                    <a:pt x="19006" y="10800"/>
                  </a:cubicBezTo>
                  <a:cubicBezTo>
                    <a:pt x="20446" y="7200"/>
                    <a:pt x="17566" y="0"/>
                    <a:pt x="16126" y="0"/>
                  </a:cubicBezTo>
                  <a:cubicBezTo>
                    <a:pt x="13246" y="0"/>
                    <a:pt x="11806" y="3600"/>
                    <a:pt x="10366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8" name="Google Shape;1218;p26"/>
            <p:cNvSpPr/>
            <p:nvPr/>
          </p:nvSpPr>
          <p:spPr>
            <a:xfrm>
              <a:off x="7547325" y="185774"/>
              <a:ext cx="42069" cy="28725"/>
            </a:xfrm>
            <a:custGeom>
              <a:rect b="b" l="l" r="r" t="t"/>
              <a:pathLst>
                <a:path extrusionOk="0" h="19636" w="18692">
                  <a:moveTo>
                    <a:pt x="203" y="17182"/>
                  </a:moveTo>
                  <a:cubicBezTo>
                    <a:pt x="-1068" y="15218"/>
                    <a:pt x="4014" y="13254"/>
                    <a:pt x="5285" y="11291"/>
                  </a:cubicBezTo>
                  <a:cubicBezTo>
                    <a:pt x="6556" y="9327"/>
                    <a:pt x="6556" y="3436"/>
                    <a:pt x="9097" y="1473"/>
                  </a:cubicBezTo>
                  <a:cubicBezTo>
                    <a:pt x="11638" y="-491"/>
                    <a:pt x="15450" y="-491"/>
                    <a:pt x="17991" y="1473"/>
                  </a:cubicBezTo>
                  <a:cubicBezTo>
                    <a:pt x="20532" y="3436"/>
                    <a:pt x="15450" y="5400"/>
                    <a:pt x="14179" y="7364"/>
                  </a:cubicBezTo>
                  <a:cubicBezTo>
                    <a:pt x="12908" y="11291"/>
                    <a:pt x="11638" y="13254"/>
                    <a:pt x="10367" y="15218"/>
                  </a:cubicBezTo>
                  <a:cubicBezTo>
                    <a:pt x="9097" y="17182"/>
                    <a:pt x="7826" y="19145"/>
                    <a:pt x="6556" y="19145"/>
                  </a:cubicBezTo>
                  <a:cubicBezTo>
                    <a:pt x="4014" y="19145"/>
                    <a:pt x="203" y="21109"/>
                    <a:pt x="203" y="17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19" name="Google Shape;1219;p26"/>
            <p:cNvSpPr/>
            <p:nvPr/>
          </p:nvSpPr>
          <p:spPr>
            <a:xfrm>
              <a:off x="7402224" y="220121"/>
              <a:ext cx="33320" cy="23906"/>
            </a:xfrm>
            <a:custGeom>
              <a:rect b="b" l="l" r="r" t="t"/>
              <a:pathLst>
                <a:path extrusionOk="0" h="20250" w="21150">
                  <a:moveTo>
                    <a:pt x="1350" y="5400"/>
                  </a:moveTo>
                  <a:cubicBezTo>
                    <a:pt x="-450" y="5400"/>
                    <a:pt x="-450" y="16200"/>
                    <a:pt x="1350" y="16200"/>
                  </a:cubicBezTo>
                  <a:cubicBezTo>
                    <a:pt x="6750" y="21600"/>
                    <a:pt x="12150" y="21600"/>
                    <a:pt x="19350" y="16200"/>
                  </a:cubicBezTo>
                  <a:cubicBezTo>
                    <a:pt x="21150" y="16200"/>
                    <a:pt x="21150" y="5400"/>
                    <a:pt x="21150" y="5400"/>
                  </a:cubicBezTo>
                  <a:cubicBezTo>
                    <a:pt x="17550" y="0"/>
                    <a:pt x="12150" y="0"/>
                    <a:pt x="8550" y="0"/>
                  </a:cubicBezTo>
                  <a:cubicBezTo>
                    <a:pt x="4950" y="0"/>
                    <a:pt x="3150" y="0"/>
                    <a:pt x="135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0" name="Google Shape;1220;p26"/>
            <p:cNvSpPr/>
            <p:nvPr/>
          </p:nvSpPr>
          <p:spPr>
            <a:xfrm>
              <a:off x="7464710" y="209198"/>
              <a:ext cx="29168" cy="23907"/>
            </a:xfrm>
            <a:custGeom>
              <a:rect b="b" l="l" r="r" t="t"/>
              <a:pathLst>
                <a:path extrusionOk="0" h="20520" w="21600">
                  <a:moveTo>
                    <a:pt x="2160" y="8640"/>
                  </a:moveTo>
                  <a:cubicBezTo>
                    <a:pt x="0" y="8640"/>
                    <a:pt x="0" y="12960"/>
                    <a:pt x="0" y="17280"/>
                  </a:cubicBezTo>
                  <a:cubicBezTo>
                    <a:pt x="4320" y="21600"/>
                    <a:pt x="8640" y="21600"/>
                    <a:pt x="12960" y="17280"/>
                  </a:cubicBezTo>
                  <a:cubicBezTo>
                    <a:pt x="15120" y="17280"/>
                    <a:pt x="19440" y="17280"/>
                    <a:pt x="21600" y="12960"/>
                  </a:cubicBezTo>
                  <a:cubicBezTo>
                    <a:pt x="21600" y="8640"/>
                    <a:pt x="19440" y="0"/>
                    <a:pt x="17280" y="0"/>
                  </a:cubicBezTo>
                  <a:cubicBezTo>
                    <a:pt x="12960" y="0"/>
                    <a:pt x="10800" y="0"/>
                    <a:pt x="6480" y="4320"/>
                  </a:cubicBezTo>
                  <a:cubicBezTo>
                    <a:pt x="4320" y="4320"/>
                    <a:pt x="2160" y="4320"/>
                    <a:pt x="216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1" name="Google Shape;1221;p26"/>
            <p:cNvSpPr/>
            <p:nvPr/>
          </p:nvSpPr>
          <p:spPr>
            <a:xfrm>
              <a:off x="7413666" y="194978"/>
              <a:ext cx="51045" cy="23907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3086"/>
                    <a:pt x="0" y="3086"/>
                  </a:cubicBezTo>
                  <a:cubicBezTo>
                    <a:pt x="4800" y="9257"/>
                    <a:pt x="9600" y="9257"/>
                    <a:pt x="13200" y="15429"/>
                  </a:cubicBezTo>
                  <a:cubicBezTo>
                    <a:pt x="15600" y="15429"/>
                    <a:pt x="18000" y="21600"/>
                    <a:pt x="19200" y="21600"/>
                  </a:cubicBezTo>
                  <a:cubicBezTo>
                    <a:pt x="20400" y="21600"/>
                    <a:pt x="21600" y="18514"/>
                    <a:pt x="21600" y="18514"/>
                  </a:cubicBezTo>
                  <a:cubicBezTo>
                    <a:pt x="18000" y="12343"/>
                    <a:pt x="14400" y="9257"/>
                    <a:pt x="10800" y="6171"/>
                  </a:cubicBezTo>
                  <a:cubicBezTo>
                    <a:pt x="7200" y="3086"/>
                    <a:pt x="3600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2" name="Google Shape;1222;p26"/>
            <p:cNvSpPr/>
            <p:nvPr/>
          </p:nvSpPr>
          <p:spPr>
            <a:xfrm>
              <a:off x="7134145" y="211792"/>
              <a:ext cx="147541" cy="68152"/>
            </a:xfrm>
            <a:custGeom>
              <a:rect b="b" l="l" r="r" t="t"/>
              <a:pathLst>
                <a:path extrusionOk="0" h="20884" w="21494">
                  <a:moveTo>
                    <a:pt x="21176" y="4500"/>
                  </a:moveTo>
                  <a:cubicBezTo>
                    <a:pt x="21600" y="5400"/>
                    <a:pt x="21600" y="7200"/>
                    <a:pt x="21176" y="7200"/>
                  </a:cubicBezTo>
                  <a:cubicBezTo>
                    <a:pt x="20329" y="8100"/>
                    <a:pt x="19482" y="9000"/>
                    <a:pt x="18635" y="9000"/>
                  </a:cubicBezTo>
                  <a:cubicBezTo>
                    <a:pt x="17365" y="9000"/>
                    <a:pt x="16094" y="8100"/>
                    <a:pt x="14824" y="9000"/>
                  </a:cubicBezTo>
                  <a:cubicBezTo>
                    <a:pt x="13976" y="9900"/>
                    <a:pt x="13553" y="12600"/>
                    <a:pt x="12706" y="12600"/>
                  </a:cubicBezTo>
                  <a:cubicBezTo>
                    <a:pt x="11435" y="12600"/>
                    <a:pt x="10588" y="10800"/>
                    <a:pt x="9318" y="10800"/>
                  </a:cubicBezTo>
                  <a:cubicBezTo>
                    <a:pt x="8894" y="11700"/>
                    <a:pt x="7624" y="12600"/>
                    <a:pt x="8047" y="13500"/>
                  </a:cubicBezTo>
                  <a:cubicBezTo>
                    <a:pt x="8047" y="15300"/>
                    <a:pt x="10165" y="15300"/>
                    <a:pt x="10165" y="17100"/>
                  </a:cubicBezTo>
                  <a:cubicBezTo>
                    <a:pt x="10165" y="18000"/>
                    <a:pt x="8471" y="17100"/>
                    <a:pt x="8047" y="17100"/>
                  </a:cubicBezTo>
                  <a:cubicBezTo>
                    <a:pt x="7624" y="18000"/>
                    <a:pt x="6776" y="18900"/>
                    <a:pt x="6353" y="18900"/>
                  </a:cubicBezTo>
                  <a:cubicBezTo>
                    <a:pt x="5929" y="18900"/>
                    <a:pt x="5506" y="18900"/>
                    <a:pt x="5082" y="18900"/>
                  </a:cubicBezTo>
                  <a:cubicBezTo>
                    <a:pt x="4235" y="18900"/>
                    <a:pt x="3388" y="21600"/>
                    <a:pt x="3388" y="20700"/>
                  </a:cubicBezTo>
                  <a:cubicBezTo>
                    <a:pt x="2965" y="18900"/>
                    <a:pt x="4235" y="17100"/>
                    <a:pt x="4659" y="16200"/>
                  </a:cubicBezTo>
                  <a:cubicBezTo>
                    <a:pt x="4659" y="15300"/>
                    <a:pt x="5506" y="14400"/>
                    <a:pt x="5082" y="14400"/>
                  </a:cubicBezTo>
                  <a:cubicBezTo>
                    <a:pt x="4235" y="14400"/>
                    <a:pt x="3388" y="14400"/>
                    <a:pt x="2541" y="15300"/>
                  </a:cubicBezTo>
                  <a:cubicBezTo>
                    <a:pt x="2118" y="16200"/>
                    <a:pt x="2118" y="18900"/>
                    <a:pt x="1694" y="18900"/>
                  </a:cubicBezTo>
                  <a:cubicBezTo>
                    <a:pt x="847" y="18900"/>
                    <a:pt x="0" y="16200"/>
                    <a:pt x="0" y="14400"/>
                  </a:cubicBezTo>
                  <a:cubicBezTo>
                    <a:pt x="0" y="13500"/>
                    <a:pt x="847" y="11700"/>
                    <a:pt x="1271" y="11700"/>
                  </a:cubicBezTo>
                  <a:cubicBezTo>
                    <a:pt x="1694" y="11700"/>
                    <a:pt x="2118" y="12600"/>
                    <a:pt x="2541" y="13500"/>
                  </a:cubicBezTo>
                  <a:cubicBezTo>
                    <a:pt x="3388" y="13500"/>
                    <a:pt x="4235" y="13500"/>
                    <a:pt x="5082" y="12600"/>
                  </a:cubicBezTo>
                  <a:cubicBezTo>
                    <a:pt x="5506" y="11700"/>
                    <a:pt x="3812" y="11700"/>
                    <a:pt x="3812" y="10800"/>
                  </a:cubicBezTo>
                  <a:cubicBezTo>
                    <a:pt x="3812" y="9900"/>
                    <a:pt x="5082" y="10800"/>
                    <a:pt x="5082" y="9900"/>
                  </a:cubicBezTo>
                  <a:cubicBezTo>
                    <a:pt x="4659" y="9000"/>
                    <a:pt x="3388" y="9000"/>
                    <a:pt x="3812" y="9000"/>
                  </a:cubicBezTo>
                  <a:cubicBezTo>
                    <a:pt x="4235" y="7200"/>
                    <a:pt x="5082" y="7200"/>
                    <a:pt x="5929" y="7200"/>
                  </a:cubicBezTo>
                  <a:cubicBezTo>
                    <a:pt x="6353" y="7200"/>
                    <a:pt x="6776" y="9000"/>
                    <a:pt x="7624" y="9000"/>
                  </a:cubicBezTo>
                  <a:cubicBezTo>
                    <a:pt x="8471" y="9000"/>
                    <a:pt x="9318" y="9000"/>
                    <a:pt x="9741" y="7200"/>
                  </a:cubicBezTo>
                  <a:cubicBezTo>
                    <a:pt x="10165" y="7200"/>
                    <a:pt x="10165" y="6300"/>
                    <a:pt x="10165" y="5400"/>
                  </a:cubicBezTo>
                  <a:cubicBezTo>
                    <a:pt x="10165" y="4500"/>
                    <a:pt x="9318" y="4500"/>
                    <a:pt x="8894" y="3600"/>
                  </a:cubicBezTo>
                  <a:cubicBezTo>
                    <a:pt x="8894" y="2700"/>
                    <a:pt x="9318" y="1800"/>
                    <a:pt x="9318" y="1800"/>
                  </a:cubicBezTo>
                  <a:cubicBezTo>
                    <a:pt x="10588" y="900"/>
                    <a:pt x="12282" y="0"/>
                    <a:pt x="13553" y="0"/>
                  </a:cubicBezTo>
                  <a:cubicBezTo>
                    <a:pt x="13976" y="0"/>
                    <a:pt x="14400" y="1800"/>
                    <a:pt x="14824" y="1800"/>
                  </a:cubicBezTo>
                  <a:cubicBezTo>
                    <a:pt x="15247" y="1800"/>
                    <a:pt x="15671" y="900"/>
                    <a:pt x="16518" y="900"/>
                  </a:cubicBezTo>
                  <a:cubicBezTo>
                    <a:pt x="16518" y="900"/>
                    <a:pt x="16941" y="1800"/>
                    <a:pt x="16941" y="1800"/>
                  </a:cubicBezTo>
                  <a:cubicBezTo>
                    <a:pt x="16094" y="3600"/>
                    <a:pt x="14824" y="2700"/>
                    <a:pt x="14400" y="4500"/>
                  </a:cubicBezTo>
                  <a:cubicBezTo>
                    <a:pt x="13976" y="4500"/>
                    <a:pt x="14400" y="5400"/>
                    <a:pt x="14824" y="5400"/>
                  </a:cubicBezTo>
                  <a:cubicBezTo>
                    <a:pt x="15671" y="5400"/>
                    <a:pt x="16941" y="3600"/>
                    <a:pt x="18212" y="3600"/>
                  </a:cubicBezTo>
                  <a:cubicBezTo>
                    <a:pt x="19059" y="3600"/>
                    <a:pt x="20329" y="3600"/>
                    <a:pt x="21176" y="45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3" name="Google Shape;1223;p26"/>
            <p:cNvSpPr/>
            <p:nvPr/>
          </p:nvSpPr>
          <p:spPr>
            <a:xfrm>
              <a:off x="7077898" y="214224"/>
              <a:ext cx="109724" cy="34029"/>
            </a:xfrm>
            <a:custGeom>
              <a:rect b="b" l="l" r="r" t="t"/>
              <a:pathLst>
                <a:path extrusionOk="0" h="21600" w="21197">
                  <a:moveTo>
                    <a:pt x="11782" y="0"/>
                  </a:moveTo>
                  <a:cubicBezTo>
                    <a:pt x="13997" y="0"/>
                    <a:pt x="16766" y="0"/>
                    <a:pt x="19535" y="1800"/>
                  </a:cubicBezTo>
                  <a:cubicBezTo>
                    <a:pt x="20089" y="3600"/>
                    <a:pt x="21197" y="5400"/>
                    <a:pt x="21197" y="9000"/>
                  </a:cubicBezTo>
                  <a:cubicBezTo>
                    <a:pt x="21197" y="10800"/>
                    <a:pt x="19535" y="10800"/>
                    <a:pt x="18982" y="9000"/>
                  </a:cubicBezTo>
                  <a:cubicBezTo>
                    <a:pt x="17320" y="9000"/>
                    <a:pt x="16212" y="5400"/>
                    <a:pt x="15105" y="5400"/>
                  </a:cubicBezTo>
                  <a:cubicBezTo>
                    <a:pt x="13997" y="5400"/>
                    <a:pt x="13997" y="10800"/>
                    <a:pt x="13443" y="12600"/>
                  </a:cubicBezTo>
                  <a:cubicBezTo>
                    <a:pt x="12889" y="12600"/>
                    <a:pt x="11782" y="10800"/>
                    <a:pt x="11228" y="10800"/>
                  </a:cubicBezTo>
                  <a:cubicBezTo>
                    <a:pt x="10120" y="12600"/>
                    <a:pt x="9012" y="16200"/>
                    <a:pt x="7905" y="19800"/>
                  </a:cubicBezTo>
                  <a:cubicBezTo>
                    <a:pt x="6797" y="19800"/>
                    <a:pt x="6243" y="21600"/>
                    <a:pt x="5689" y="21600"/>
                  </a:cubicBezTo>
                  <a:cubicBezTo>
                    <a:pt x="5135" y="21600"/>
                    <a:pt x="5689" y="18000"/>
                    <a:pt x="5135" y="18000"/>
                  </a:cubicBezTo>
                  <a:cubicBezTo>
                    <a:pt x="4582" y="16200"/>
                    <a:pt x="3474" y="16200"/>
                    <a:pt x="2920" y="16200"/>
                  </a:cubicBezTo>
                  <a:cubicBezTo>
                    <a:pt x="1812" y="16200"/>
                    <a:pt x="705" y="18000"/>
                    <a:pt x="151" y="16200"/>
                  </a:cubicBezTo>
                  <a:cubicBezTo>
                    <a:pt x="-403" y="14400"/>
                    <a:pt x="705" y="12600"/>
                    <a:pt x="1259" y="12600"/>
                  </a:cubicBezTo>
                  <a:cubicBezTo>
                    <a:pt x="3474" y="10800"/>
                    <a:pt x="5135" y="12600"/>
                    <a:pt x="6797" y="12600"/>
                  </a:cubicBezTo>
                  <a:cubicBezTo>
                    <a:pt x="7905" y="10800"/>
                    <a:pt x="9012" y="9000"/>
                    <a:pt x="10120" y="5400"/>
                  </a:cubicBezTo>
                  <a:cubicBezTo>
                    <a:pt x="10674" y="3600"/>
                    <a:pt x="10674" y="1800"/>
                    <a:pt x="117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4" name="Google Shape;1224;p26"/>
            <p:cNvSpPr/>
            <p:nvPr/>
          </p:nvSpPr>
          <p:spPr>
            <a:xfrm>
              <a:off x="7226693" y="182605"/>
              <a:ext cx="23906" cy="23906"/>
            </a:xfrm>
            <a:custGeom>
              <a:rect b="b" l="l" r="r" t="t"/>
              <a:pathLst>
                <a:path extrusionOk="0" h="19636" w="18557">
                  <a:moveTo>
                    <a:pt x="4157" y="736"/>
                  </a:moveTo>
                  <a:cubicBezTo>
                    <a:pt x="7757" y="-1964"/>
                    <a:pt x="18557" y="3436"/>
                    <a:pt x="18557" y="6136"/>
                  </a:cubicBezTo>
                  <a:cubicBezTo>
                    <a:pt x="18557" y="11536"/>
                    <a:pt x="11357" y="11536"/>
                    <a:pt x="7757" y="14236"/>
                  </a:cubicBezTo>
                  <a:cubicBezTo>
                    <a:pt x="7757" y="16936"/>
                    <a:pt x="4157" y="19636"/>
                    <a:pt x="4157" y="19636"/>
                  </a:cubicBezTo>
                  <a:cubicBezTo>
                    <a:pt x="557" y="14236"/>
                    <a:pt x="-3043" y="6136"/>
                    <a:pt x="4157" y="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5" name="Google Shape;1225;p26"/>
            <p:cNvSpPr/>
            <p:nvPr/>
          </p:nvSpPr>
          <p:spPr>
            <a:xfrm>
              <a:off x="7218202" y="250883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0" y="9257"/>
                  </a:moveTo>
                  <a:cubicBezTo>
                    <a:pt x="0" y="6171"/>
                    <a:pt x="7200" y="3086"/>
                    <a:pt x="10800" y="0"/>
                  </a:cubicBezTo>
                  <a:cubicBezTo>
                    <a:pt x="14400" y="0"/>
                    <a:pt x="21600" y="0"/>
                    <a:pt x="21600" y="3086"/>
                  </a:cubicBezTo>
                  <a:cubicBezTo>
                    <a:pt x="21600" y="6171"/>
                    <a:pt x="21600" y="15429"/>
                    <a:pt x="18000" y="18514"/>
                  </a:cubicBezTo>
                  <a:cubicBezTo>
                    <a:pt x="14400" y="21600"/>
                    <a:pt x="7200" y="21600"/>
                    <a:pt x="3600" y="21600"/>
                  </a:cubicBezTo>
                  <a:cubicBezTo>
                    <a:pt x="0" y="18514"/>
                    <a:pt x="0" y="15429"/>
                    <a:pt x="0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6" name="Google Shape;1226;p26"/>
            <p:cNvSpPr/>
            <p:nvPr/>
          </p:nvSpPr>
          <p:spPr>
            <a:xfrm>
              <a:off x="7233769" y="268223"/>
              <a:ext cx="46976" cy="23906"/>
            </a:xfrm>
            <a:custGeom>
              <a:rect b="b" l="l" r="r" t="t"/>
              <a:pathLst>
                <a:path extrusionOk="0" h="18356" w="19879">
                  <a:moveTo>
                    <a:pt x="256" y="10090"/>
                  </a:moveTo>
                  <a:cubicBezTo>
                    <a:pt x="-1015" y="12490"/>
                    <a:pt x="2797" y="14890"/>
                    <a:pt x="4067" y="17290"/>
                  </a:cubicBezTo>
                  <a:cubicBezTo>
                    <a:pt x="9150" y="17290"/>
                    <a:pt x="14232" y="19690"/>
                    <a:pt x="19314" y="17290"/>
                  </a:cubicBezTo>
                  <a:cubicBezTo>
                    <a:pt x="20585" y="17290"/>
                    <a:pt x="19314" y="14890"/>
                    <a:pt x="19314" y="12490"/>
                  </a:cubicBezTo>
                  <a:cubicBezTo>
                    <a:pt x="18044" y="10090"/>
                    <a:pt x="16773" y="7690"/>
                    <a:pt x="15503" y="5290"/>
                  </a:cubicBezTo>
                  <a:cubicBezTo>
                    <a:pt x="14232" y="5290"/>
                    <a:pt x="12961" y="-1910"/>
                    <a:pt x="11691" y="490"/>
                  </a:cubicBezTo>
                  <a:cubicBezTo>
                    <a:pt x="9150" y="2890"/>
                    <a:pt x="10420" y="10090"/>
                    <a:pt x="7879" y="12490"/>
                  </a:cubicBezTo>
                  <a:cubicBezTo>
                    <a:pt x="5338" y="14890"/>
                    <a:pt x="2797" y="10090"/>
                    <a:pt x="256" y="100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7" name="Google Shape;1227;p26"/>
            <p:cNvSpPr/>
            <p:nvPr/>
          </p:nvSpPr>
          <p:spPr>
            <a:xfrm>
              <a:off x="6975141" y="2926796"/>
              <a:ext cx="23906" cy="61526"/>
            </a:xfrm>
            <a:custGeom>
              <a:rect b="b" l="l" r="r" t="t"/>
              <a:pathLst>
                <a:path extrusionOk="0" h="21029" w="21600">
                  <a:moveTo>
                    <a:pt x="14400" y="20571"/>
                  </a:moveTo>
                  <a:cubicBezTo>
                    <a:pt x="14400" y="16457"/>
                    <a:pt x="14400" y="12343"/>
                    <a:pt x="18000" y="8229"/>
                  </a:cubicBezTo>
                  <a:cubicBezTo>
                    <a:pt x="18000" y="6171"/>
                    <a:pt x="18000" y="3086"/>
                    <a:pt x="21600" y="0"/>
                  </a:cubicBezTo>
                  <a:cubicBezTo>
                    <a:pt x="14400" y="1029"/>
                    <a:pt x="10800" y="1029"/>
                    <a:pt x="7200" y="2057"/>
                  </a:cubicBezTo>
                  <a:cubicBezTo>
                    <a:pt x="3600" y="3086"/>
                    <a:pt x="0" y="4114"/>
                    <a:pt x="0" y="6171"/>
                  </a:cubicBezTo>
                  <a:cubicBezTo>
                    <a:pt x="0" y="7200"/>
                    <a:pt x="3600" y="9257"/>
                    <a:pt x="3600" y="11314"/>
                  </a:cubicBezTo>
                  <a:cubicBezTo>
                    <a:pt x="3600" y="13371"/>
                    <a:pt x="0" y="15429"/>
                    <a:pt x="0" y="17486"/>
                  </a:cubicBezTo>
                  <a:cubicBezTo>
                    <a:pt x="0" y="18514"/>
                    <a:pt x="0" y="19543"/>
                    <a:pt x="3600" y="20571"/>
                  </a:cubicBezTo>
                  <a:cubicBezTo>
                    <a:pt x="3600" y="21600"/>
                    <a:pt x="10800" y="20571"/>
                    <a:pt x="14400" y="205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8" name="Google Shape;1228;p26"/>
            <p:cNvSpPr/>
            <p:nvPr/>
          </p:nvSpPr>
          <p:spPr>
            <a:xfrm>
              <a:off x="8942528" y="3123346"/>
              <a:ext cx="120585" cy="70819"/>
            </a:xfrm>
            <a:custGeom>
              <a:rect b="b" l="l" r="r" t="t"/>
              <a:pathLst>
                <a:path extrusionOk="0" h="20978" w="21011">
                  <a:moveTo>
                    <a:pt x="16577" y="6290"/>
                  </a:moveTo>
                  <a:cubicBezTo>
                    <a:pt x="16577" y="7154"/>
                    <a:pt x="15572" y="8882"/>
                    <a:pt x="16074" y="9746"/>
                  </a:cubicBezTo>
                  <a:cubicBezTo>
                    <a:pt x="17079" y="10610"/>
                    <a:pt x="19088" y="9746"/>
                    <a:pt x="19591" y="10610"/>
                  </a:cubicBezTo>
                  <a:cubicBezTo>
                    <a:pt x="20595" y="12338"/>
                    <a:pt x="21600" y="15794"/>
                    <a:pt x="20595" y="17522"/>
                  </a:cubicBezTo>
                  <a:cubicBezTo>
                    <a:pt x="20093" y="19250"/>
                    <a:pt x="18084" y="18386"/>
                    <a:pt x="16577" y="18386"/>
                  </a:cubicBezTo>
                  <a:cubicBezTo>
                    <a:pt x="15070" y="19250"/>
                    <a:pt x="13060" y="20114"/>
                    <a:pt x="11051" y="20114"/>
                  </a:cubicBezTo>
                  <a:cubicBezTo>
                    <a:pt x="10047" y="20114"/>
                    <a:pt x="9544" y="18386"/>
                    <a:pt x="9042" y="18386"/>
                  </a:cubicBezTo>
                  <a:cubicBezTo>
                    <a:pt x="8037" y="18386"/>
                    <a:pt x="8037" y="20978"/>
                    <a:pt x="7033" y="20978"/>
                  </a:cubicBezTo>
                  <a:cubicBezTo>
                    <a:pt x="5023" y="20978"/>
                    <a:pt x="3014" y="20114"/>
                    <a:pt x="1507" y="18386"/>
                  </a:cubicBezTo>
                  <a:cubicBezTo>
                    <a:pt x="502" y="17522"/>
                    <a:pt x="502" y="15794"/>
                    <a:pt x="0" y="14066"/>
                  </a:cubicBezTo>
                  <a:cubicBezTo>
                    <a:pt x="1005" y="12338"/>
                    <a:pt x="2009" y="8882"/>
                    <a:pt x="2009" y="7154"/>
                  </a:cubicBezTo>
                  <a:cubicBezTo>
                    <a:pt x="2512" y="5426"/>
                    <a:pt x="2009" y="4562"/>
                    <a:pt x="2512" y="2834"/>
                  </a:cubicBezTo>
                  <a:cubicBezTo>
                    <a:pt x="3014" y="1970"/>
                    <a:pt x="4019" y="1106"/>
                    <a:pt x="4521" y="242"/>
                  </a:cubicBezTo>
                  <a:cubicBezTo>
                    <a:pt x="5526" y="242"/>
                    <a:pt x="6028" y="1106"/>
                    <a:pt x="6530" y="1106"/>
                  </a:cubicBezTo>
                  <a:cubicBezTo>
                    <a:pt x="7535" y="1106"/>
                    <a:pt x="8037" y="-622"/>
                    <a:pt x="8540" y="242"/>
                  </a:cubicBezTo>
                  <a:cubicBezTo>
                    <a:pt x="9544" y="242"/>
                    <a:pt x="10047" y="1970"/>
                    <a:pt x="10549" y="2834"/>
                  </a:cubicBezTo>
                  <a:cubicBezTo>
                    <a:pt x="11553" y="3698"/>
                    <a:pt x="12558" y="3698"/>
                    <a:pt x="14065" y="3698"/>
                  </a:cubicBezTo>
                  <a:cubicBezTo>
                    <a:pt x="14567" y="3698"/>
                    <a:pt x="15572" y="2834"/>
                    <a:pt x="16074" y="2834"/>
                  </a:cubicBezTo>
                  <a:cubicBezTo>
                    <a:pt x="16577" y="3698"/>
                    <a:pt x="16577" y="5426"/>
                    <a:pt x="16577" y="6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9" name="Google Shape;1229;p26"/>
            <p:cNvSpPr/>
            <p:nvPr/>
          </p:nvSpPr>
          <p:spPr>
            <a:xfrm>
              <a:off x="8619255" y="3030511"/>
              <a:ext cx="298968" cy="180988"/>
            </a:xfrm>
            <a:custGeom>
              <a:rect b="b" l="l" r="r" t="t"/>
              <a:pathLst>
                <a:path extrusionOk="0" h="21163" w="21600">
                  <a:moveTo>
                    <a:pt x="21181" y="13181"/>
                  </a:moveTo>
                  <a:cubicBezTo>
                    <a:pt x="21181" y="13524"/>
                    <a:pt x="21181" y="14210"/>
                    <a:pt x="21181" y="14896"/>
                  </a:cubicBezTo>
                  <a:cubicBezTo>
                    <a:pt x="21181" y="15581"/>
                    <a:pt x="20971" y="16267"/>
                    <a:pt x="20971" y="16953"/>
                  </a:cubicBezTo>
                  <a:cubicBezTo>
                    <a:pt x="21181" y="17981"/>
                    <a:pt x="21600" y="19010"/>
                    <a:pt x="21600" y="20039"/>
                  </a:cubicBezTo>
                  <a:cubicBezTo>
                    <a:pt x="21600" y="20381"/>
                    <a:pt x="21181" y="21067"/>
                    <a:pt x="20761" y="21067"/>
                  </a:cubicBezTo>
                  <a:cubicBezTo>
                    <a:pt x="19922" y="21410"/>
                    <a:pt x="19083" y="20724"/>
                    <a:pt x="18245" y="20724"/>
                  </a:cubicBezTo>
                  <a:cubicBezTo>
                    <a:pt x="17616" y="20381"/>
                    <a:pt x="17196" y="20039"/>
                    <a:pt x="16567" y="19696"/>
                  </a:cubicBezTo>
                  <a:cubicBezTo>
                    <a:pt x="16148" y="19696"/>
                    <a:pt x="15728" y="20039"/>
                    <a:pt x="15309" y="19696"/>
                  </a:cubicBezTo>
                  <a:cubicBezTo>
                    <a:pt x="14889" y="19696"/>
                    <a:pt x="14889" y="18667"/>
                    <a:pt x="14680" y="18667"/>
                  </a:cubicBezTo>
                  <a:cubicBezTo>
                    <a:pt x="14470" y="18324"/>
                    <a:pt x="14260" y="19010"/>
                    <a:pt x="14050" y="19010"/>
                  </a:cubicBezTo>
                  <a:cubicBezTo>
                    <a:pt x="13421" y="18667"/>
                    <a:pt x="13002" y="17981"/>
                    <a:pt x="12583" y="17296"/>
                  </a:cubicBezTo>
                  <a:cubicBezTo>
                    <a:pt x="12373" y="16953"/>
                    <a:pt x="12792" y="16267"/>
                    <a:pt x="12583" y="15924"/>
                  </a:cubicBezTo>
                  <a:cubicBezTo>
                    <a:pt x="12163" y="15239"/>
                    <a:pt x="11324" y="14896"/>
                    <a:pt x="10695" y="14896"/>
                  </a:cubicBezTo>
                  <a:cubicBezTo>
                    <a:pt x="9437" y="14553"/>
                    <a:pt x="8388" y="14896"/>
                    <a:pt x="7130" y="14553"/>
                  </a:cubicBezTo>
                  <a:cubicBezTo>
                    <a:pt x="6920" y="14553"/>
                    <a:pt x="6711" y="13867"/>
                    <a:pt x="6501" y="13867"/>
                  </a:cubicBezTo>
                  <a:cubicBezTo>
                    <a:pt x="5662" y="12839"/>
                    <a:pt x="4614" y="12839"/>
                    <a:pt x="3775" y="11810"/>
                  </a:cubicBezTo>
                  <a:cubicBezTo>
                    <a:pt x="2936" y="10781"/>
                    <a:pt x="2517" y="9410"/>
                    <a:pt x="1887" y="8381"/>
                  </a:cubicBezTo>
                  <a:cubicBezTo>
                    <a:pt x="1678" y="8039"/>
                    <a:pt x="1258" y="8724"/>
                    <a:pt x="839" y="8381"/>
                  </a:cubicBezTo>
                  <a:cubicBezTo>
                    <a:pt x="629" y="8039"/>
                    <a:pt x="210" y="7696"/>
                    <a:pt x="0" y="7353"/>
                  </a:cubicBezTo>
                  <a:cubicBezTo>
                    <a:pt x="0" y="6324"/>
                    <a:pt x="210" y="5639"/>
                    <a:pt x="210" y="4953"/>
                  </a:cubicBezTo>
                  <a:cubicBezTo>
                    <a:pt x="419" y="4267"/>
                    <a:pt x="0" y="4267"/>
                    <a:pt x="210" y="3581"/>
                  </a:cubicBezTo>
                  <a:cubicBezTo>
                    <a:pt x="419" y="3239"/>
                    <a:pt x="629" y="2896"/>
                    <a:pt x="1049" y="2553"/>
                  </a:cubicBezTo>
                  <a:cubicBezTo>
                    <a:pt x="1468" y="1867"/>
                    <a:pt x="1887" y="1181"/>
                    <a:pt x="2307" y="496"/>
                  </a:cubicBezTo>
                  <a:cubicBezTo>
                    <a:pt x="2517" y="839"/>
                    <a:pt x="2726" y="1867"/>
                    <a:pt x="3146" y="1524"/>
                  </a:cubicBezTo>
                  <a:cubicBezTo>
                    <a:pt x="3355" y="1524"/>
                    <a:pt x="2936" y="496"/>
                    <a:pt x="3146" y="153"/>
                  </a:cubicBezTo>
                  <a:cubicBezTo>
                    <a:pt x="3355" y="-190"/>
                    <a:pt x="3775" y="153"/>
                    <a:pt x="3984" y="153"/>
                  </a:cubicBezTo>
                  <a:cubicBezTo>
                    <a:pt x="4404" y="496"/>
                    <a:pt x="5033" y="839"/>
                    <a:pt x="5662" y="1181"/>
                  </a:cubicBezTo>
                  <a:cubicBezTo>
                    <a:pt x="6291" y="1867"/>
                    <a:pt x="7130" y="2896"/>
                    <a:pt x="7759" y="3581"/>
                  </a:cubicBezTo>
                  <a:cubicBezTo>
                    <a:pt x="8179" y="4267"/>
                    <a:pt x="8388" y="5639"/>
                    <a:pt x="9017" y="5981"/>
                  </a:cubicBezTo>
                  <a:cubicBezTo>
                    <a:pt x="9437" y="5981"/>
                    <a:pt x="9437" y="4610"/>
                    <a:pt x="9647" y="4610"/>
                  </a:cubicBezTo>
                  <a:cubicBezTo>
                    <a:pt x="9856" y="4267"/>
                    <a:pt x="10276" y="4267"/>
                    <a:pt x="10485" y="4610"/>
                  </a:cubicBezTo>
                  <a:cubicBezTo>
                    <a:pt x="10695" y="5296"/>
                    <a:pt x="10276" y="5981"/>
                    <a:pt x="10485" y="6667"/>
                  </a:cubicBezTo>
                  <a:cubicBezTo>
                    <a:pt x="10485" y="7353"/>
                    <a:pt x="10695" y="7696"/>
                    <a:pt x="10905" y="8039"/>
                  </a:cubicBezTo>
                  <a:cubicBezTo>
                    <a:pt x="11534" y="8381"/>
                    <a:pt x="12583" y="8039"/>
                    <a:pt x="13212" y="8381"/>
                  </a:cubicBezTo>
                  <a:cubicBezTo>
                    <a:pt x="13421" y="8724"/>
                    <a:pt x="13002" y="9753"/>
                    <a:pt x="13212" y="10096"/>
                  </a:cubicBezTo>
                  <a:cubicBezTo>
                    <a:pt x="13421" y="10439"/>
                    <a:pt x="14050" y="10096"/>
                    <a:pt x="14470" y="10439"/>
                  </a:cubicBezTo>
                  <a:cubicBezTo>
                    <a:pt x="14889" y="10781"/>
                    <a:pt x="14889" y="11810"/>
                    <a:pt x="15309" y="12153"/>
                  </a:cubicBezTo>
                  <a:cubicBezTo>
                    <a:pt x="15518" y="12496"/>
                    <a:pt x="15938" y="11467"/>
                    <a:pt x="16148" y="11810"/>
                  </a:cubicBezTo>
                  <a:cubicBezTo>
                    <a:pt x="16357" y="11810"/>
                    <a:pt x="16357" y="12839"/>
                    <a:pt x="16777" y="12839"/>
                  </a:cubicBezTo>
                  <a:cubicBezTo>
                    <a:pt x="16986" y="12839"/>
                    <a:pt x="17196" y="11810"/>
                    <a:pt x="17616" y="11810"/>
                  </a:cubicBezTo>
                  <a:cubicBezTo>
                    <a:pt x="18035" y="11810"/>
                    <a:pt x="18035" y="12839"/>
                    <a:pt x="18454" y="13181"/>
                  </a:cubicBezTo>
                  <a:cubicBezTo>
                    <a:pt x="18664" y="13524"/>
                    <a:pt x="19083" y="13867"/>
                    <a:pt x="19293" y="13867"/>
                  </a:cubicBezTo>
                  <a:cubicBezTo>
                    <a:pt x="19713" y="13867"/>
                    <a:pt x="20132" y="13181"/>
                    <a:pt x="20551" y="12839"/>
                  </a:cubicBezTo>
                  <a:cubicBezTo>
                    <a:pt x="20761" y="12839"/>
                    <a:pt x="20971" y="13181"/>
                    <a:pt x="21181" y="13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0" name="Google Shape;1230;p26"/>
            <p:cNvSpPr/>
            <p:nvPr/>
          </p:nvSpPr>
          <p:spPr>
            <a:xfrm>
              <a:off x="9082698" y="3113954"/>
              <a:ext cx="327314" cy="797222"/>
            </a:xfrm>
            <a:custGeom>
              <a:rect b="b" l="l" r="r" t="t"/>
              <a:pathLst>
                <a:path extrusionOk="0" h="21534" w="21388">
                  <a:moveTo>
                    <a:pt x="21303" y="8120"/>
                  </a:moveTo>
                  <a:cubicBezTo>
                    <a:pt x="21303" y="8041"/>
                    <a:pt x="21494" y="7962"/>
                    <a:pt x="21303" y="7962"/>
                  </a:cubicBezTo>
                  <a:cubicBezTo>
                    <a:pt x="20538" y="7883"/>
                    <a:pt x="19965" y="8041"/>
                    <a:pt x="19200" y="8120"/>
                  </a:cubicBezTo>
                  <a:cubicBezTo>
                    <a:pt x="19009" y="8120"/>
                    <a:pt x="18627" y="8199"/>
                    <a:pt x="18436" y="8120"/>
                  </a:cubicBezTo>
                  <a:cubicBezTo>
                    <a:pt x="18244" y="8041"/>
                    <a:pt x="18627" y="7726"/>
                    <a:pt x="18436" y="7647"/>
                  </a:cubicBezTo>
                  <a:cubicBezTo>
                    <a:pt x="17862" y="7489"/>
                    <a:pt x="16906" y="7804"/>
                    <a:pt x="16333" y="7647"/>
                  </a:cubicBezTo>
                  <a:cubicBezTo>
                    <a:pt x="15951" y="7489"/>
                    <a:pt x="16715" y="7253"/>
                    <a:pt x="16715" y="7095"/>
                  </a:cubicBezTo>
                  <a:cubicBezTo>
                    <a:pt x="16906" y="6937"/>
                    <a:pt x="16333" y="6858"/>
                    <a:pt x="16333" y="6701"/>
                  </a:cubicBezTo>
                  <a:cubicBezTo>
                    <a:pt x="16333" y="6622"/>
                    <a:pt x="17098" y="6622"/>
                    <a:pt x="16906" y="6543"/>
                  </a:cubicBezTo>
                  <a:cubicBezTo>
                    <a:pt x="16524" y="6385"/>
                    <a:pt x="15759" y="6464"/>
                    <a:pt x="15377" y="6307"/>
                  </a:cubicBezTo>
                  <a:cubicBezTo>
                    <a:pt x="14995" y="6070"/>
                    <a:pt x="14995" y="5755"/>
                    <a:pt x="15186" y="5439"/>
                  </a:cubicBezTo>
                  <a:cubicBezTo>
                    <a:pt x="15186" y="5282"/>
                    <a:pt x="16142" y="5203"/>
                    <a:pt x="15759" y="5124"/>
                  </a:cubicBezTo>
                  <a:cubicBezTo>
                    <a:pt x="15186" y="5203"/>
                    <a:pt x="14421" y="5124"/>
                    <a:pt x="13848" y="5203"/>
                  </a:cubicBezTo>
                  <a:cubicBezTo>
                    <a:pt x="13275" y="5282"/>
                    <a:pt x="13083" y="5518"/>
                    <a:pt x="12701" y="5597"/>
                  </a:cubicBezTo>
                  <a:cubicBezTo>
                    <a:pt x="12510" y="5597"/>
                    <a:pt x="12128" y="5518"/>
                    <a:pt x="12128" y="5361"/>
                  </a:cubicBezTo>
                  <a:cubicBezTo>
                    <a:pt x="11936" y="5203"/>
                    <a:pt x="12701" y="5203"/>
                    <a:pt x="12701" y="5045"/>
                  </a:cubicBezTo>
                  <a:cubicBezTo>
                    <a:pt x="12510" y="4809"/>
                    <a:pt x="11554" y="4888"/>
                    <a:pt x="11745" y="4651"/>
                  </a:cubicBezTo>
                  <a:cubicBezTo>
                    <a:pt x="11745" y="4336"/>
                    <a:pt x="12510" y="4178"/>
                    <a:pt x="12892" y="3784"/>
                  </a:cubicBezTo>
                  <a:cubicBezTo>
                    <a:pt x="13275" y="3547"/>
                    <a:pt x="14039" y="3469"/>
                    <a:pt x="14230" y="3153"/>
                  </a:cubicBezTo>
                  <a:cubicBezTo>
                    <a:pt x="14421" y="2996"/>
                    <a:pt x="13848" y="2917"/>
                    <a:pt x="13848" y="2680"/>
                  </a:cubicBezTo>
                  <a:cubicBezTo>
                    <a:pt x="13848" y="2680"/>
                    <a:pt x="14230" y="2759"/>
                    <a:pt x="14421" y="2680"/>
                  </a:cubicBezTo>
                  <a:cubicBezTo>
                    <a:pt x="14421" y="2523"/>
                    <a:pt x="14039" y="2365"/>
                    <a:pt x="14039" y="2207"/>
                  </a:cubicBezTo>
                  <a:cubicBezTo>
                    <a:pt x="13848" y="1813"/>
                    <a:pt x="14039" y="1419"/>
                    <a:pt x="13657" y="1104"/>
                  </a:cubicBezTo>
                  <a:cubicBezTo>
                    <a:pt x="13657" y="1025"/>
                    <a:pt x="13083" y="1182"/>
                    <a:pt x="12892" y="1104"/>
                  </a:cubicBezTo>
                  <a:cubicBezTo>
                    <a:pt x="12510" y="946"/>
                    <a:pt x="12701" y="631"/>
                    <a:pt x="12510" y="394"/>
                  </a:cubicBezTo>
                  <a:cubicBezTo>
                    <a:pt x="12128" y="236"/>
                    <a:pt x="11745" y="0"/>
                    <a:pt x="11172" y="0"/>
                  </a:cubicBezTo>
                  <a:cubicBezTo>
                    <a:pt x="10981" y="0"/>
                    <a:pt x="10981" y="315"/>
                    <a:pt x="10981" y="394"/>
                  </a:cubicBezTo>
                  <a:cubicBezTo>
                    <a:pt x="10790" y="552"/>
                    <a:pt x="10790" y="631"/>
                    <a:pt x="10598" y="709"/>
                  </a:cubicBezTo>
                  <a:cubicBezTo>
                    <a:pt x="10407" y="867"/>
                    <a:pt x="10025" y="788"/>
                    <a:pt x="9834" y="867"/>
                  </a:cubicBezTo>
                  <a:cubicBezTo>
                    <a:pt x="9643" y="946"/>
                    <a:pt x="9643" y="1104"/>
                    <a:pt x="9834" y="1182"/>
                  </a:cubicBezTo>
                  <a:cubicBezTo>
                    <a:pt x="9834" y="1340"/>
                    <a:pt x="10407" y="1419"/>
                    <a:pt x="10407" y="1577"/>
                  </a:cubicBezTo>
                  <a:cubicBezTo>
                    <a:pt x="10407" y="1655"/>
                    <a:pt x="10025" y="1577"/>
                    <a:pt x="9834" y="1577"/>
                  </a:cubicBezTo>
                  <a:cubicBezTo>
                    <a:pt x="9452" y="1577"/>
                    <a:pt x="9260" y="1419"/>
                    <a:pt x="9069" y="1419"/>
                  </a:cubicBezTo>
                  <a:cubicBezTo>
                    <a:pt x="8687" y="1419"/>
                    <a:pt x="8305" y="1498"/>
                    <a:pt x="7922" y="1577"/>
                  </a:cubicBezTo>
                  <a:cubicBezTo>
                    <a:pt x="7540" y="1734"/>
                    <a:pt x="7349" y="1892"/>
                    <a:pt x="6967" y="2050"/>
                  </a:cubicBezTo>
                  <a:cubicBezTo>
                    <a:pt x="6584" y="2128"/>
                    <a:pt x="6202" y="2128"/>
                    <a:pt x="6011" y="2207"/>
                  </a:cubicBezTo>
                  <a:cubicBezTo>
                    <a:pt x="5820" y="2286"/>
                    <a:pt x="6011" y="2365"/>
                    <a:pt x="6011" y="2523"/>
                  </a:cubicBezTo>
                  <a:cubicBezTo>
                    <a:pt x="6011" y="2601"/>
                    <a:pt x="5820" y="2680"/>
                    <a:pt x="6011" y="2838"/>
                  </a:cubicBezTo>
                  <a:cubicBezTo>
                    <a:pt x="6011" y="2838"/>
                    <a:pt x="6393" y="2917"/>
                    <a:pt x="6393" y="2996"/>
                  </a:cubicBezTo>
                  <a:cubicBezTo>
                    <a:pt x="6202" y="3074"/>
                    <a:pt x="5820" y="3074"/>
                    <a:pt x="5629" y="3153"/>
                  </a:cubicBezTo>
                  <a:cubicBezTo>
                    <a:pt x="5629" y="3311"/>
                    <a:pt x="5820" y="3390"/>
                    <a:pt x="5629" y="3469"/>
                  </a:cubicBezTo>
                  <a:cubicBezTo>
                    <a:pt x="5437" y="3626"/>
                    <a:pt x="4864" y="3547"/>
                    <a:pt x="4864" y="3705"/>
                  </a:cubicBezTo>
                  <a:cubicBezTo>
                    <a:pt x="4864" y="3863"/>
                    <a:pt x="5629" y="3942"/>
                    <a:pt x="5437" y="4020"/>
                  </a:cubicBezTo>
                  <a:cubicBezTo>
                    <a:pt x="5055" y="4493"/>
                    <a:pt x="4673" y="4966"/>
                    <a:pt x="4290" y="5439"/>
                  </a:cubicBezTo>
                  <a:cubicBezTo>
                    <a:pt x="4290" y="5518"/>
                    <a:pt x="3908" y="5518"/>
                    <a:pt x="3717" y="5518"/>
                  </a:cubicBezTo>
                  <a:cubicBezTo>
                    <a:pt x="3335" y="5439"/>
                    <a:pt x="2952" y="5282"/>
                    <a:pt x="2570" y="5282"/>
                  </a:cubicBezTo>
                  <a:cubicBezTo>
                    <a:pt x="2379" y="5203"/>
                    <a:pt x="2188" y="5282"/>
                    <a:pt x="2188" y="5361"/>
                  </a:cubicBezTo>
                  <a:cubicBezTo>
                    <a:pt x="2379" y="5518"/>
                    <a:pt x="2570" y="5676"/>
                    <a:pt x="2761" y="5834"/>
                  </a:cubicBezTo>
                  <a:cubicBezTo>
                    <a:pt x="2761" y="6070"/>
                    <a:pt x="2952" y="6307"/>
                    <a:pt x="2761" y="6543"/>
                  </a:cubicBezTo>
                  <a:cubicBezTo>
                    <a:pt x="2761" y="6543"/>
                    <a:pt x="2188" y="6464"/>
                    <a:pt x="2188" y="6543"/>
                  </a:cubicBezTo>
                  <a:cubicBezTo>
                    <a:pt x="1997" y="6780"/>
                    <a:pt x="2188" y="7095"/>
                    <a:pt x="2188" y="7331"/>
                  </a:cubicBezTo>
                  <a:cubicBezTo>
                    <a:pt x="2188" y="7489"/>
                    <a:pt x="1997" y="7647"/>
                    <a:pt x="1806" y="7804"/>
                  </a:cubicBezTo>
                  <a:cubicBezTo>
                    <a:pt x="1806" y="7883"/>
                    <a:pt x="1614" y="7804"/>
                    <a:pt x="1423" y="7804"/>
                  </a:cubicBezTo>
                  <a:cubicBezTo>
                    <a:pt x="1232" y="7804"/>
                    <a:pt x="1041" y="7804"/>
                    <a:pt x="850" y="7804"/>
                  </a:cubicBezTo>
                  <a:cubicBezTo>
                    <a:pt x="1041" y="8120"/>
                    <a:pt x="1614" y="8435"/>
                    <a:pt x="1232" y="8750"/>
                  </a:cubicBezTo>
                  <a:cubicBezTo>
                    <a:pt x="1041" y="8829"/>
                    <a:pt x="467" y="8356"/>
                    <a:pt x="85" y="8435"/>
                  </a:cubicBezTo>
                  <a:cubicBezTo>
                    <a:pt x="-106" y="8514"/>
                    <a:pt x="85" y="8750"/>
                    <a:pt x="85" y="8908"/>
                  </a:cubicBezTo>
                  <a:cubicBezTo>
                    <a:pt x="276" y="8908"/>
                    <a:pt x="659" y="8829"/>
                    <a:pt x="850" y="8908"/>
                  </a:cubicBezTo>
                  <a:cubicBezTo>
                    <a:pt x="1041" y="8987"/>
                    <a:pt x="850" y="9145"/>
                    <a:pt x="1041" y="9302"/>
                  </a:cubicBezTo>
                  <a:cubicBezTo>
                    <a:pt x="1232" y="9460"/>
                    <a:pt x="1232" y="9618"/>
                    <a:pt x="1614" y="9696"/>
                  </a:cubicBezTo>
                  <a:cubicBezTo>
                    <a:pt x="1806" y="9696"/>
                    <a:pt x="1997" y="9618"/>
                    <a:pt x="2188" y="9696"/>
                  </a:cubicBezTo>
                  <a:cubicBezTo>
                    <a:pt x="2570" y="9775"/>
                    <a:pt x="2761" y="9933"/>
                    <a:pt x="3144" y="10012"/>
                  </a:cubicBezTo>
                  <a:cubicBezTo>
                    <a:pt x="3526" y="10091"/>
                    <a:pt x="4099" y="10091"/>
                    <a:pt x="4290" y="10248"/>
                  </a:cubicBezTo>
                  <a:cubicBezTo>
                    <a:pt x="4482" y="10327"/>
                    <a:pt x="4290" y="10564"/>
                    <a:pt x="4482" y="10721"/>
                  </a:cubicBezTo>
                  <a:cubicBezTo>
                    <a:pt x="4673" y="10800"/>
                    <a:pt x="5246" y="10800"/>
                    <a:pt x="5437" y="10958"/>
                  </a:cubicBezTo>
                  <a:cubicBezTo>
                    <a:pt x="5629" y="11115"/>
                    <a:pt x="5437" y="11273"/>
                    <a:pt x="5629" y="11431"/>
                  </a:cubicBezTo>
                  <a:cubicBezTo>
                    <a:pt x="5820" y="11746"/>
                    <a:pt x="6011" y="11982"/>
                    <a:pt x="6202" y="12219"/>
                  </a:cubicBezTo>
                  <a:cubicBezTo>
                    <a:pt x="6202" y="12455"/>
                    <a:pt x="6011" y="12613"/>
                    <a:pt x="6011" y="12850"/>
                  </a:cubicBezTo>
                  <a:cubicBezTo>
                    <a:pt x="6011" y="13165"/>
                    <a:pt x="6202" y="13559"/>
                    <a:pt x="6202" y="13874"/>
                  </a:cubicBezTo>
                  <a:cubicBezTo>
                    <a:pt x="6011" y="14032"/>
                    <a:pt x="6011" y="14111"/>
                    <a:pt x="6011" y="14190"/>
                  </a:cubicBezTo>
                  <a:cubicBezTo>
                    <a:pt x="5820" y="14426"/>
                    <a:pt x="5629" y="14584"/>
                    <a:pt x="6011" y="14742"/>
                  </a:cubicBezTo>
                  <a:cubicBezTo>
                    <a:pt x="6584" y="14584"/>
                    <a:pt x="6393" y="14111"/>
                    <a:pt x="6967" y="14111"/>
                  </a:cubicBezTo>
                  <a:cubicBezTo>
                    <a:pt x="7540" y="14111"/>
                    <a:pt x="6967" y="14505"/>
                    <a:pt x="7158" y="14742"/>
                  </a:cubicBezTo>
                  <a:cubicBezTo>
                    <a:pt x="7158" y="14820"/>
                    <a:pt x="7540" y="14899"/>
                    <a:pt x="7731" y="14899"/>
                  </a:cubicBezTo>
                  <a:cubicBezTo>
                    <a:pt x="8113" y="14820"/>
                    <a:pt x="7922" y="14584"/>
                    <a:pt x="8113" y="14505"/>
                  </a:cubicBezTo>
                  <a:cubicBezTo>
                    <a:pt x="8305" y="14505"/>
                    <a:pt x="8305" y="14663"/>
                    <a:pt x="8496" y="14742"/>
                  </a:cubicBezTo>
                  <a:cubicBezTo>
                    <a:pt x="8687" y="14742"/>
                    <a:pt x="8687" y="14584"/>
                    <a:pt x="8878" y="14584"/>
                  </a:cubicBezTo>
                  <a:cubicBezTo>
                    <a:pt x="9069" y="14584"/>
                    <a:pt x="8878" y="14742"/>
                    <a:pt x="9069" y="14742"/>
                  </a:cubicBezTo>
                  <a:cubicBezTo>
                    <a:pt x="9643" y="14663"/>
                    <a:pt x="10025" y="14505"/>
                    <a:pt x="10216" y="14269"/>
                  </a:cubicBezTo>
                  <a:cubicBezTo>
                    <a:pt x="10407" y="14190"/>
                    <a:pt x="9834" y="14190"/>
                    <a:pt x="10025" y="14111"/>
                  </a:cubicBezTo>
                  <a:cubicBezTo>
                    <a:pt x="10216" y="14032"/>
                    <a:pt x="10598" y="14190"/>
                    <a:pt x="10790" y="14111"/>
                  </a:cubicBezTo>
                  <a:cubicBezTo>
                    <a:pt x="10981" y="13953"/>
                    <a:pt x="10216" y="13796"/>
                    <a:pt x="10407" y="13717"/>
                  </a:cubicBezTo>
                  <a:cubicBezTo>
                    <a:pt x="10790" y="13638"/>
                    <a:pt x="10790" y="13953"/>
                    <a:pt x="11172" y="13953"/>
                  </a:cubicBezTo>
                  <a:cubicBezTo>
                    <a:pt x="11554" y="13953"/>
                    <a:pt x="11745" y="13796"/>
                    <a:pt x="11745" y="13717"/>
                  </a:cubicBezTo>
                  <a:cubicBezTo>
                    <a:pt x="11936" y="13480"/>
                    <a:pt x="11554" y="13165"/>
                    <a:pt x="11936" y="13007"/>
                  </a:cubicBezTo>
                  <a:cubicBezTo>
                    <a:pt x="12128" y="12850"/>
                    <a:pt x="12510" y="13165"/>
                    <a:pt x="12701" y="13244"/>
                  </a:cubicBezTo>
                  <a:cubicBezTo>
                    <a:pt x="12892" y="13480"/>
                    <a:pt x="13083" y="13717"/>
                    <a:pt x="13275" y="13874"/>
                  </a:cubicBezTo>
                  <a:cubicBezTo>
                    <a:pt x="13466" y="14111"/>
                    <a:pt x="13466" y="14269"/>
                    <a:pt x="13848" y="14426"/>
                  </a:cubicBezTo>
                  <a:cubicBezTo>
                    <a:pt x="14039" y="14505"/>
                    <a:pt x="14230" y="14190"/>
                    <a:pt x="14421" y="14269"/>
                  </a:cubicBezTo>
                  <a:cubicBezTo>
                    <a:pt x="14613" y="14584"/>
                    <a:pt x="14421" y="14978"/>
                    <a:pt x="14421" y="15293"/>
                  </a:cubicBezTo>
                  <a:cubicBezTo>
                    <a:pt x="14613" y="15609"/>
                    <a:pt x="14613" y="15924"/>
                    <a:pt x="14804" y="16239"/>
                  </a:cubicBezTo>
                  <a:cubicBezTo>
                    <a:pt x="14995" y="16476"/>
                    <a:pt x="15377" y="16555"/>
                    <a:pt x="15377" y="16712"/>
                  </a:cubicBezTo>
                  <a:cubicBezTo>
                    <a:pt x="15568" y="16949"/>
                    <a:pt x="15186" y="17185"/>
                    <a:pt x="15568" y="17422"/>
                  </a:cubicBezTo>
                  <a:cubicBezTo>
                    <a:pt x="15759" y="17501"/>
                    <a:pt x="15759" y="16949"/>
                    <a:pt x="15951" y="17028"/>
                  </a:cubicBezTo>
                  <a:cubicBezTo>
                    <a:pt x="16524" y="17343"/>
                    <a:pt x="16524" y="17658"/>
                    <a:pt x="16906" y="17974"/>
                  </a:cubicBezTo>
                  <a:cubicBezTo>
                    <a:pt x="17098" y="18210"/>
                    <a:pt x="17480" y="18447"/>
                    <a:pt x="17480" y="18683"/>
                  </a:cubicBezTo>
                  <a:cubicBezTo>
                    <a:pt x="17480" y="18762"/>
                    <a:pt x="17098" y="18841"/>
                    <a:pt x="17098" y="18920"/>
                  </a:cubicBezTo>
                  <a:cubicBezTo>
                    <a:pt x="16906" y="19077"/>
                    <a:pt x="16906" y="19314"/>
                    <a:pt x="17098" y="19472"/>
                  </a:cubicBezTo>
                  <a:cubicBezTo>
                    <a:pt x="17289" y="19629"/>
                    <a:pt x="17862" y="19629"/>
                    <a:pt x="17862" y="19787"/>
                  </a:cubicBezTo>
                  <a:cubicBezTo>
                    <a:pt x="17862" y="19945"/>
                    <a:pt x="17098" y="19787"/>
                    <a:pt x="17098" y="19866"/>
                  </a:cubicBezTo>
                  <a:cubicBezTo>
                    <a:pt x="16906" y="20102"/>
                    <a:pt x="17289" y="20260"/>
                    <a:pt x="17289" y="20496"/>
                  </a:cubicBezTo>
                  <a:cubicBezTo>
                    <a:pt x="17289" y="20654"/>
                    <a:pt x="16715" y="20733"/>
                    <a:pt x="16715" y="20891"/>
                  </a:cubicBezTo>
                  <a:cubicBezTo>
                    <a:pt x="16715" y="21127"/>
                    <a:pt x="16715" y="21364"/>
                    <a:pt x="17098" y="21521"/>
                  </a:cubicBezTo>
                  <a:cubicBezTo>
                    <a:pt x="17480" y="21600"/>
                    <a:pt x="17480" y="21285"/>
                    <a:pt x="17671" y="21206"/>
                  </a:cubicBezTo>
                  <a:cubicBezTo>
                    <a:pt x="17862" y="20969"/>
                    <a:pt x="17671" y="20812"/>
                    <a:pt x="17671" y="20654"/>
                  </a:cubicBezTo>
                  <a:cubicBezTo>
                    <a:pt x="17862" y="20418"/>
                    <a:pt x="18436" y="20260"/>
                    <a:pt x="18818" y="20102"/>
                  </a:cubicBezTo>
                  <a:cubicBezTo>
                    <a:pt x="19200" y="19787"/>
                    <a:pt x="19582" y="19472"/>
                    <a:pt x="19582" y="19156"/>
                  </a:cubicBezTo>
                  <a:cubicBezTo>
                    <a:pt x="19774" y="19077"/>
                    <a:pt x="19391" y="19077"/>
                    <a:pt x="19200" y="18999"/>
                  </a:cubicBezTo>
                  <a:cubicBezTo>
                    <a:pt x="18818" y="18683"/>
                    <a:pt x="18436" y="18289"/>
                    <a:pt x="18053" y="17895"/>
                  </a:cubicBezTo>
                  <a:cubicBezTo>
                    <a:pt x="18053" y="17816"/>
                    <a:pt x="18436" y="17895"/>
                    <a:pt x="18436" y="17816"/>
                  </a:cubicBezTo>
                  <a:cubicBezTo>
                    <a:pt x="18436" y="17658"/>
                    <a:pt x="18627" y="17580"/>
                    <a:pt x="18627" y="17422"/>
                  </a:cubicBezTo>
                  <a:cubicBezTo>
                    <a:pt x="18436" y="17264"/>
                    <a:pt x="18244" y="17107"/>
                    <a:pt x="18053" y="16949"/>
                  </a:cubicBezTo>
                  <a:cubicBezTo>
                    <a:pt x="17480" y="16712"/>
                    <a:pt x="16715" y="16634"/>
                    <a:pt x="16142" y="16397"/>
                  </a:cubicBezTo>
                  <a:cubicBezTo>
                    <a:pt x="15759" y="16161"/>
                    <a:pt x="15759" y="15924"/>
                    <a:pt x="15377" y="15609"/>
                  </a:cubicBezTo>
                  <a:cubicBezTo>
                    <a:pt x="15377" y="15530"/>
                    <a:pt x="16142" y="15609"/>
                    <a:pt x="16333" y="15451"/>
                  </a:cubicBezTo>
                  <a:cubicBezTo>
                    <a:pt x="16333" y="15215"/>
                    <a:pt x="16142" y="14899"/>
                    <a:pt x="16333" y="14663"/>
                  </a:cubicBezTo>
                  <a:cubicBezTo>
                    <a:pt x="16333" y="14584"/>
                    <a:pt x="16906" y="14663"/>
                    <a:pt x="16906" y="14505"/>
                  </a:cubicBezTo>
                  <a:cubicBezTo>
                    <a:pt x="17098" y="14426"/>
                    <a:pt x="16906" y="14269"/>
                    <a:pt x="16715" y="14269"/>
                  </a:cubicBezTo>
                  <a:cubicBezTo>
                    <a:pt x="16715" y="14190"/>
                    <a:pt x="16333" y="14347"/>
                    <a:pt x="16142" y="14269"/>
                  </a:cubicBezTo>
                  <a:cubicBezTo>
                    <a:pt x="15951" y="14111"/>
                    <a:pt x="16333" y="13874"/>
                    <a:pt x="16142" y="13717"/>
                  </a:cubicBezTo>
                  <a:cubicBezTo>
                    <a:pt x="16142" y="13638"/>
                    <a:pt x="15759" y="13638"/>
                    <a:pt x="15568" y="13559"/>
                  </a:cubicBezTo>
                  <a:cubicBezTo>
                    <a:pt x="15186" y="13165"/>
                    <a:pt x="14804" y="12771"/>
                    <a:pt x="14230" y="12455"/>
                  </a:cubicBezTo>
                  <a:cubicBezTo>
                    <a:pt x="14230" y="12455"/>
                    <a:pt x="14613" y="12534"/>
                    <a:pt x="14613" y="12455"/>
                  </a:cubicBezTo>
                  <a:cubicBezTo>
                    <a:pt x="14613" y="12219"/>
                    <a:pt x="14421" y="12061"/>
                    <a:pt x="14039" y="11904"/>
                  </a:cubicBezTo>
                  <a:cubicBezTo>
                    <a:pt x="13848" y="11825"/>
                    <a:pt x="13657" y="11982"/>
                    <a:pt x="13466" y="11904"/>
                  </a:cubicBezTo>
                  <a:cubicBezTo>
                    <a:pt x="13275" y="11825"/>
                    <a:pt x="13275" y="11667"/>
                    <a:pt x="13466" y="11588"/>
                  </a:cubicBezTo>
                  <a:cubicBezTo>
                    <a:pt x="13466" y="11509"/>
                    <a:pt x="14039" y="11667"/>
                    <a:pt x="14039" y="11588"/>
                  </a:cubicBezTo>
                  <a:cubicBezTo>
                    <a:pt x="14421" y="11194"/>
                    <a:pt x="14039" y="10721"/>
                    <a:pt x="14421" y="10406"/>
                  </a:cubicBezTo>
                  <a:cubicBezTo>
                    <a:pt x="14613" y="10248"/>
                    <a:pt x="15186" y="10564"/>
                    <a:pt x="15568" y="10564"/>
                  </a:cubicBezTo>
                  <a:cubicBezTo>
                    <a:pt x="15951" y="10564"/>
                    <a:pt x="16524" y="10485"/>
                    <a:pt x="16715" y="10327"/>
                  </a:cubicBezTo>
                  <a:cubicBezTo>
                    <a:pt x="16906" y="10248"/>
                    <a:pt x="16524" y="10091"/>
                    <a:pt x="16715" y="10012"/>
                  </a:cubicBezTo>
                  <a:cubicBezTo>
                    <a:pt x="17098" y="9933"/>
                    <a:pt x="17480" y="10091"/>
                    <a:pt x="17862" y="10012"/>
                  </a:cubicBezTo>
                  <a:cubicBezTo>
                    <a:pt x="18053" y="10012"/>
                    <a:pt x="17671" y="9775"/>
                    <a:pt x="17862" y="9696"/>
                  </a:cubicBezTo>
                  <a:cubicBezTo>
                    <a:pt x="18053" y="9618"/>
                    <a:pt x="18244" y="9618"/>
                    <a:pt x="18627" y="9618"/>
                  </a:cubicBezTo>
                  <a:cubicBezTo>
                    <a:pt x="18818" y="9618"/>
                    <a:pt x="19009" y="9618"/>
                    <a:pt x="19200" y="9618"/>
                  </a:cubicBezTo>
                  <a:cubicBezTo>
                    <a:pt x="19200" y="9460"/>
                    <a:pt x="19200" y="9302"/>
                    <a:pt x="19391" y="9145"/>
                  </a:cubicBezTo>
                  <a:cubicBezTo>
                    <a:pt x="19582" y="9066"/>
                    <a:pt x="20347" y="9145"/>
                    <a:pt x="20538" y="9066"/>
                  </a:cubicBezTo>
                  <a:cubicBezTo>
                    <a:pt x="20538" y="8908"/>
                    <a:pt x="19965" y="8908"/>
                    <a:pt x="19965" y="8750"/>
                  </a:cubicBezTo>
                  <a:cubicBezTo>
                    <a:pt x="19965" y="8593"/>
                    <a:pt x="20156" y="8435"/>
                    <a:pt x="20538" y="8277"/>
                  </a:cubicBezTo>
                  <a:cubicBezTo>
                    <a:pt x="20729" y="8199"/>
                    <a:pt x="21112" y="8199"/>
                    <a:pt x="21303" y="8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1" name="Google Shape;1231;p26"/>
            <p:cNvSpPr/>
            <p:nvPr/>
          </p:nvSpPr>
          <p:spPr>
            <a:xfrm>
              <a:off x="9773798" y="4037706"/>
              <a:ext cx="353873" cy="252667"/>
            </a:xfrm>
            <a:custGeom>
              <a:rect b="b" l="l" r="r" t="t"/>
              <a:pathLst>
                <a:path extrusionOk="0" h="21384" w="21539">
                  <a:moveTo>
                    <a:pt x="18236" y="10460"/>
                  </a:moveTo>
                  <a:cubicBezTo>
                    <a:pt x="18767" y="10212"/>
                    <a:pt x="19475" y="10460"/>
                    <a:pt x="19830" y="9715"/>
                  </a:cubicBezTo>
                  <a:cubicBezTo>
                    <a:pt x="20007" y="9467"/>
                    <a:pt x="19298" y="9218"/>
                    <a:pt x="19121" y="8970"/>
                  </a:cubicBezTo>
                  <a:cubicBezTo>
                    <a:pt x="18767" y="8722"/>
                    <a:pt x="18590" y="8474"/>
                    <a:pt x="18413" y="7977"/>
                  </a:cubicBezTo>
                  <a:cubicBezTo>
                    <a:pt x="18413" y="7729"/>
                    <a:pt x="18236" y="7481"/>
                    <a:pt x="18413" y="7232"/>
                  </a:cubicBezTo>
                  <a:cubicBezTo>
                    <a:pt x="18767" y="6984"/>
                    <a:pt x="19298" y="7481"/>
                    <a:pt x="19652" y="7481"/>
                  </a:cubicBezTo>
                  <a:cubicBezTo>
                    <a:pt x="20184" y="7232"/>
                    <a:pt x="20892" y="7232"/>
                    <a:pt x="21246" y="6736"/>
                  </a:cubicBezTo>
                  <a:cubicBezTo>
                    <a:pt x="21600" y="6487"/>
                    <a:pt x="21600" y="5743"/>
                    <a:pt x="21423" y="5494"/>
                  </a:cubicBezTo>
                  <a:cubicBezTo>
                    <a:pt x="21246" y="4998"/>
                    <a:pt x="20892" y="5246"/>
                    <a:pt x="20715" y="5246"/>
                  </a:cubicBezTo>
                  <a:cubicBezTo>
                    <a:pt x="20361" y="4998"/>
                    <a:pt x="20007" y="4750"/>
                    <a:pt x="19475" y="4750"/>
                  </a:cubicBezTo>
                  <a:cubicBezTo>
                    <a:pt x="19121" y="4750"/>
                    <a:pt x="18944" y="5494"/>
                    <a:pt x="18590" y="5494"/>
                  </a:cubicBezTo>
                  <a:cubicBezTo>
                    <a:pt x="18236" y="5743"/>
                    <a:pt x="17705" y="5494"/>
                    <a:pt x="17528" y="4998"/>
                  </a:cubicBezTo>
                  <a:cubicBezTo>
                    <a:pt x="17174" y="4501"/>
                    <a:pt x="17351" y="3756"/>
                    <a:pt x="17351" y="3012"/>
                  </a:cubicBezTo>
                  <a:cubicBezTo>
                    <a:pt x="17351" y="2763"/>
                    <a:pt x="17882" y="2515"/>
                    <a:pt x="17705" y="2267"/>
                  </a:cubicBezTo>
                  <a:cubicBezTo>
                    <a:pt x="17705" y="1770"/>
                    <a:pt x="17174" y="2267"/>
                    <a:pt x="16997" y="2018"/>
                  </a:cubicBezTo>
                  <a:cubicBezTo>
                    <a:pt x="16643" y="1522"/>
                    <a:pt x="16643" y="529"/>
                    <a:pt x="16111" y="529"/>
                  </a:cubicBezTo>
                  <a:cubicBezTo>
                    <a:pt x="15934" y="281"/>
                    <a:pt x="15757" y="1274"/>
                    <a:pt x="15580" y="1274"/>
                  </a:cubicBezTo>
                  <a:cubicBezTo>
                    <a:pt x="15226" y="1025"/>
                    <a:pt x="15049" y="-216"/>
                    <a:pt x="14872" y="32"/>
                  </a:cubicBezTo>
                  <a:cubicBezTo>
                    <a:pt x="14341" y="777"/>
                    <a:pt x="14341" y="2018"/>
                    <a:pt x="14164" y="2763"/>
                  </a:cubicBezTo>
                  <a:cubicBezTo>
                    <a:pt x="13987" y="3756"/>
                    <a:pt x="13810" y="4750"/>
                    <a:pt x="13456" y="5494"/>
                  </a:cubicBezTo>
                  <a:cubicBezTo>
                    <a:pt x="13279" y="5991"/>
                    <a:pt x="12748" y="5246"/>
                    <a:pt x="12570" y="5494"/>
                  </a:cubicBezTo>
                  <a:cubicBezTo>
                    <a:pt x="12393" y="5494"/>
                    <a:pt x="12393" y="5991"/>
                    <a:pt x="12393" y="6239"/>
                  </a:cubicBezTo>
                  <a:cubicBezTo>
                    <a:pt x="12570" y="6487"/>
                    <a:pt x="12748" y="6239"/>
                    <a:pt x="12925" y="6487"/>
                  </a:cubicBezTo>
                  <a:cubicBezTo>
                    <a:pt x="13102" y="6736"/>
                    <a:pt x="13102" y="7232"/>
                    <a:pt x="12925" y="7232"/>
                  </a:cubicBezTo>
                  <a:cubicBezTo>
                    <a:pt x="12393" y="7481"/>
                    <a:pt x="12039" y="7481"/>
                    <a:pt x="11508" y="7481"/>
                  </a:cubicBezTo>
                  <a:cubicBezTo>
                    <a:pt x="10800" y="7729"/>
                    <a:pt x="10092" y="7729"/>
                    <a:pt x="9561" y="8474"/>
                  </a:cubicBezTo>
                  <a:cubicBezTo>
                    <a:pt x="9207" y="8970"/>
                    <a:pt x="9738" y="9715"/>
                    <a:pt x="9561" y="10212"/>
                  </a:cubicBezTo>
                  <a:cubicBezTo>
                    <a:pt x="8675" y="11453"/>
                    <a:pt x="7613" y="12694"/>
                    <a:pt x="6551" y="13687"/>
                  </a:cubicBezTo>
                  <a:cubicBezTo>
                    <a:pt x="6020" y="14184"/>
                    <a:pt x="5134" y="13936"/>
                    <a:pt x="4426" y="14432"/>
                  </a:cubicBezTo>
                  <a:cubicBezTo>
                    <a:pt x="4072" y="14929"/>
                    <a:pt x="4426" y="15922"/>
                    <a:pt x="4072" y="16170"/>
                  </a:cubicBezTo>
                  <a:cubicBezTo>
                    <a:pt x="3895" y="16418"/>
                    <a:pt x="3541" y="15674"/>
                    <a:pt x="3364" y="15922"/>
                  </a:cubicBezTo>
                  <a:cubicBezTo>
                    <a:pt x="3187" y="16170"/>
                    <a:pt x="3718" y="16667"/>
                    <a:pt x="3718" y="17163"/>
                  </a:cubicBezTo>
                  <a:cubicBezTo>
                    <a:pt x="3541" y="17908"/>
                    <a:pt x="3364" y="18653"/>
                    <a:pt x="2833" y="19150"/>
                  </a:cubicBezTo>
                  <a:cubicBezTo>
                    <a:pt x="2302" y="19150"/>
                    <a:pt x="2125" y="18405"/>
                    <a:pt x="1593" y="18156"/>
                  </a:cubicBezTo>
                  <a:cubicBezTo>
                    <a:pt x="1593" y="18156"/>
                    <a:pt x="1593" y="18405"/>
                    <a:pt x="1416" y="18405"/>
                  </a:cubicBezTo>
                  <a:cubicBezTo>
                    <a:pt x="1239" y="18405"/>
                    <a:pt x="885" y="18405"/>
                    <a:pt x="708" y="18405"/>
                  </a:cubicBezTo>
                  <a:cubicBezTo>
                    <a:pt x="354" y="18156"/>
                    <a:pt x="177" y="17660"/>
                    <a:pt x="0" y="17163"/>
                  </a:cubicBezTo>
                  <a:cubicBezTo>
                    <a:pt x="177" y="17908"/>
                    <a:pt x="0" y="18653"/>
                    <a:pt x="354" y="19150"/>
                  </a:cubicBezTo>
                  <a:cubicBezTo>
                    <a:pt x="708" y="19894"/>
                    <a:pt x="1416" y="20143"/>
                    <a:pt x="1948" y="20639"/>
                  </a:cubicBezTo>
                  <a:cubicBezTo>
                    <a:pt x="2125" y="20887"/>
                    <a:pt x="2125" y="21384"/>
                    <a:pt x="2302" y="21384"/>
                  </a:cubicBezTo>
                  <a:cubicBezTo>
                    <a:pt x="2656" y="21384"/>
                    <a:pt x="3010" y="20887"/>
                    <a:pt x="3364" y="20639"/>
                  </a:cubicBezTo>
                  <a:cubicBezTo>
                    <a:pt x="3895" y="20639"/>
                    <a:pt x="4426" y="21136"/>
                    <a:pt x="4957" y="21136"/>
                  </a:cubicBezTo>
                  <a:cubicBezTo>
                    <a:pt x="5311" y="20887"/>
                    <a:pt x="5666" y="20639"/>
                    <a:pt x="5843" y="20391"/>
                  </a:cubicBezTo>
                  <a:cubicBezTo>
                    <a:pt x="6020" y="20143"/>
                    <a:pt x="5666" y="19398"/>
                    <a:pt x="5843" y="19398"/>
                  </a:cubicBezTo>
                  <a:cubicBezTo>
                    <a:pt x="6374" y="18901"/>
                    <a:pt x="6905" y="19150"/>
                    <a:pt x="7436" y="19150"/>
                  </a:cubicBezTo>
                  <a:cubicBezTo>
                    <a:pt x="7436" y="19150"/>
                    <a:pt x="7259" y="19646"/>
                    <a:pt x="7259" y="19646"/>
                  </a:cubicBezTo>
                  <a:cubicBezTo>
                    <a:pt x="7436" y="19894"/>
                    <a:pt x="7613" y="19398"/>
                    <a:pt x="7967" y="19398"/>
                  </a:cubicBezTo>
                  <a:cubicBezTo>
                    <a:pt x="8321" y="19646"/>
                    <a:pt x="8498" y="20391"/>
                    <a:pt x="8852" y="20391"/>
                  </a:cubicBezTo>
                  <a:cubicBezTo>
                    <a:pt x="9207" y="20143"/>
                    <a:pt x="9207" y="19398"/>
                    <a:pt x="9561" y="19398"/>
                  </a:cubicBezTo>
                  <a:cubicBezTo>
                    <a:pt x="10092" y="19150"/>
                    <a:pt x="10623" y="19646"/>
                    <a:pt x="10977" y="19398"/>
                  </a:cubicBezTo>
                  <a:cubicBezTo>
                    <a:pt x="11154" y="19150"/>
                    <a:pt x="10800" y="18653"/>
                    <a:pt x="10977" y="18156"/>
                  </a:cubicBezTo>
                  <a:cubicBezTo>
                    <a:pt x="11331" y="17163"/>
                    <a:pt x="11862" y="16170"/>
                    <a:pt x="12216" y="15177"/>
                  </a:cubicBezTo>
                  <a:cubicBezTo>
                    <a:pt x="12570" y="14432"/>
                    <a:pt x="13102" y="13687"/>
                    <a:pt x="13279" y="12943"/>
                  </a:cubicBezTo>
                  <a:cubicBezTo>
                    <a:pt x="13456" y="11950"/>
                    <a:pt x="12925" y="10956"/>
                    <a:pt x="13279" y="10212"/>
                  </a:cubicBezTo>
                  <a:cubicBezTo>
                    <a:pt x="13633" y="9467"/>
                    <a:pt x="14341" y="9467"/>
                    <a:pt x="14872" y="9467"/>
                  </a:cubicBezTo>
                  <a:cubicBezTo>
                    <a:pt x="15226" y="9218"/>
                    <a:pt x="15403" y="9963"/>
                    <a:pt x="15757" y="10212"/>
                  </a:cubicBezTo>
                  <a:cubicBezTo>
                    <a:pt x="16111" y="10212"/>
                    <a:pt x="16643" y="9715"/>
                    <a:pt x="16997" y="9715"/>
                  </a:cubicBezTo>
                  <a:cubicBezTo>
                    <a:pt x="17528" y="9963"/>
                    <a:pt x="17882" y="10212"/>
                    <a:pt x="18236" y="104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2" name="Google Shape;1232;p26"/>
            <p:cNvSpPr/>
            <p:nvPr/>
          </p:nvSpPr>
          <p:spPr>
            <a:xfrm>
              <a:off x="9414067" y="4049743"/>
              <a:ext cx="160422" cy="212267"/>
            </a:xfrm>
            <a:custGeom>
              <a:rect b="b" l="l" r="r" t="t"/>
              <a:pathLst>
                <a:path extrusionOk="0" h="21436" w="21600">
                  <a:moveTo>
                    <a:pt x="8640" y="2071"/>
                  </a:moveTo>
                  <a:cubicBezTo>
                    <a:pt x="9425" y="2663"/>
                    <a:pt x="9818" y="3255"/>
                    <a:pt x="10604" y="3551"/>
                  </a:cubicBezTo>
                  <a:cubicBezTo>
                    <a:pt x="10996" y="4142"/>
                    <a:pt x="11389" y="4734"/>
                    <a:pt x="12175" y="5030"/>
                  </a:cubicBezTo>
                  <a:cubicBezTo>
                    <a:pt x="12567" y="5326"/>
                    <a:pt x="13353" y="4734"/>
                    <a:pt x="13353" y="5030"/>
                  </a:cubicBezTo>
                  <a:cubicBezTo>
                    <a:pt x="14531" y="5918"/>
                    <a:pt x="16102" y="7101"/>
                    <a:pt x="16495" y="8581"/>
                  </a:cubicBezTo>
                  <a:cubicBezTo>
                    <a:pt x="16887" y="9468"/>
                    <a:pt x="16102" y="10652"/>
                    <a:pt x="16102" y="11836"/>
                  </a:cubicBezTo>
                  <a:cubicBezTo>
                    <a:pt x="16102" y="12723"/>
                    <a:pt x="16495" y="13315"/>
                    <a:pt x="16495" y="13907"/>
                  </a:cubicBezTo>
                  <a:cubicBezTo>
                    <a:pt x="16495" y="14795"/>
                    <a:pt x="16102" y="15682"/>
                    <a:pt x="16495" y="16274"/>
                  </a:cubicBezTo>
                  <a:cubicBezTo>
                    <a:pt x="16887" y="16866"/>
                    <a:pt x="18458" y="16866"/>
                    <a:pt x="18851" y="17458"/>
                  </a:cubicBezTo>
                  <a:cubicBezTo>
                    <a:pt x="19244" y="17753"/>
                    <a:pt x="19244" y="18345"/>
                    <a:pt x="19244" y="18641"/>
                  </a:cubicBezTo>
                  <a:cubicBezTo>
                    <a:pt x="20029" y="19825"/>
                    <a:pt x="21207" y="20121"/>
                    <a:pt x="21600" y="21304"/>
                  </a:cubicBezTo>
                  <a:cubicBezTo>
                    <a:pt x="20815" y="21304"/>
                    <a:pt x="20815" y="21600"/>
                    <a:pt x="20422" y="21304"/>
                  </a:cubicBezTo>
                  <a:cubicBezTo>
                    <a:pt x="20029" y="21008"/>
                    <a:pt x="20029" y="20121"/>
                    <a:pt x="19636" y="20416"/>
                  </a:cubicBezTo>
                  <a:cubicBezTo>
                    <a:pt x="18851" y="20712"/>
                    <a:pt x="18065" y="21304"/>
                    <a:pt x="16887" y="21008"/>
                  </a:cubicBezTo>
                  <a:cubicBezTo>
                    <a:pt x="14924" y="21008"/>
                    <a:pt x="14924" y="20712"/>
                    <a:pt x="12960" y="19825"/>
                  </a:cubicBezTo>
                  <a:cubicBezTo>
                    <a:pt x="10996" y="19233"/>
                    <a:pt x="9033" y="18345"/>
                    <a:pt x="7462" y="17753"/>
                  </a:cubicBezTo>
                  <a:cubicBezTo>
                    <a:pt x="6676" y="17458"/>
                    <a:pt x="5498" y="17162"/>
                    <a:pt x="5498" y="16570"/>
                  </a:cubicBezTo>
                  <a:cubicBezTo>
                    <a:pt x="5105" y="15682"/>
                    <a:pt x="6676" y="15090"/>
                    <a:pt x="6284" y="14499"/>
                  </a:cubicBezTo>
                  <a:cubicBezTo>
                    <a:pt x="5498" y="13315"/>
                    <a:pt x="3927" y="13019"/>
                    <a:pt x="3142" y="12132"/>
                  </a:cubicBezTo>
                  <a:cubicBezTo>
                    <a:pt x="2749" y="11836"/>
                    <a:pt x="3535" y="11540"/>
                    <a:pt x="3535" y="11244"/>
                  </a:cubicBezTo>
                  <a:cubicBezTo>
                    <a:pt x="3535" y="10948"/>
                    <a:pt x="2356" y="10652"/>
                    <a:pt x="2356" y="10356"/>
                  </a:cubicBezTo>
                  <a:cubicBezTo>
                    <a:pt x="1964" y="9468"/>
                    <a:pt x="2749" y="8581"/>
                    <a:pt x="2749" y="7693"/>
                  </a:cubicBezTo>
                  <a:cubicBezTo>
                    <a:pt x="2356" y="7397"/>
                    <a:pt x="1571" y="7397"/>
                    <a:pt x="1178" y="6805"/>
                  </a:cubicBezTo>
                  <a:cubicBezTo>
                    <a:pt x="785" y="5622"/>
                    <a:pt x="1178" y="4438"/>
                    <a:pt x="1178" y="3255"/>
                  </a:cubicBezTo>
                  <a:cubicBezTo>
                    <a:pt x="785" y="2663"/>
                    <a:pt x="393" y="2071"/>
                    <a:pt x="0" y="1184"/>
                  </a:cubicBezTo>
                  <a:cubicBezTo>
                    <a:pt x="393" y="888"/>
                    <a:pt x="393" y="0"/>
                    <a:pt x="785" y="0"/>
                  </a:cubicBezTo>
                  <a:cubicBezTo>
                    <a:pt x="1571" y="0"/>
                    <a:pt x="1178" y="888"/>
                    <a:pt x="1571" y="1184"/>
                  </a:cubicBezTo>
                  <a:cubicBezTo>
                    <a:pt x="1964" y="1479"/>
                    <a:pt x="2749" y="1184"/>
                    <a:pt x="3142" y="1184"/>
                  </a:cubicBezTo>
                  <a:cubicBezTo>
                    <a:pt x="3535" y="1479"/>
                    <a:pt x="4320" y="1775"/>
                    <a:pt x="4713" y="2071"/>
                  </a:cubicBezTo>
                  <a:cubicBezTo>
                    <a:pt x="4713" y="2663"/>
                    <a:pt x="3927" y="3255"/>
                    <a:pt x="3927" y="4142"/>
                  </a:cubicBezTo>
                  <a:cubicBezTo>
                    <a:pt x="3927" y="4438"/>
                    <a:pt x="3927" y="5030"/>
                    <a:pt x="4713" y="5030"/>
                  </a:cubicBezTo>
                  <a:cubicBezTo>
                    <a:pt x="5498" y="4734"/>
                    <a:pt x="5891" y="4142"/>
                    <a:pt x="7069" y="3847"/>
                  </a:cubicBezTo>
                  <a:cubicBezTo>
                    <a:pt x="7462" y="3551"/>
                    <a:pt x="8247" y="3847"/>
                    <a:pt x="8247" y="3551"/>
                  </a:cubicBezTo>
                  <a:cubicBezTo>
                    <a:pt x="8640" y="2959"/>
                    <a:pt x="8640" y="2663"/>
                    <a:pt x="8640" y="2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3" name="Google Shape;1233;p26"/>
            <p:cNvSpPr/>
            <p:nvPr/>
          </p:nvSpPr>
          <p:spPr>
            <a:xfrm>
              <a:off x="9285975" y="3471255"/>
              <a:ext cx="312818" cy="629530"/>
            </a:xfrm>
            <a:custGeom>
              <a:rect b="b" l="l" r="r" t="t"/>
              <a:pathLst>
                <a:path extrusionOk="0" h="21600" w="21550">
                  <a:moveTo>
                    <a:pt x="13273" y="20600"/>
                  </a:moveTo>
                  <a:cubicBezTo>
                    <a:pt x="13071" y="20500"/>
                    <a:pt x="12668" y="20200"/>
                    <a:pt x="12466" y="20000"/>
                  </a:cubicBezTo>
                  <a:cubicBezTo>
                    <a:pt x="12062" y="19900"/>
                    <a:pt x="11658" y="19800"/>
                    <a:pt x="11255" y="19700"/>
                  </a:cubicBezTo>
                  <a:cubicBezTo>
                    <a:pt x="10851" y="19600"/>
                    <a:pt x="10245" y="19700"/>
                    <a:pt x="9842" y="19600"/>
                  </a:cubicBezTo>
                  <a:cubicBezTo>
                    <a:pt x="9236" y="19400"/>
                    <a:pt x="9034" y="19100"/>
                    <a:pt x="8630" y="18800"/>
                  </a:cubicBezTo>
                  <a:cubicBezTo>
                    <a:pt x="8429" y="18700"/>
                    <a:pt x="8429" y="18500"/>
                    <a:pt x="8429" y="18300"/>
                  </a:cubicBezTo>
                  <a:cubicBezTo>
                    <a:pt x="8227" y="18200"/>
                    <a:pt x="8227" y="18000"/>
                    <a:pt x="8227" y="17800"/>
                  </a:cubicBezTo>
                  <a:cubicBezTo>
                    <a:pt x="8025" y="17500"/>
                    <a:pt x="8227" y="17200"/>
                    <a:pt x="8227" y="16900"/>
                  </a:cubicBezTo>
                  <a:cubicBezTo>
                    <a:pt x="8025" y="16600"/>
                    <a:pt x="7621" y="16400"/>
                    <a:pt x="7217" y="16200"/>
                  </a:cubicBezTo>
                  <a:cubicBezTo>
                    <a:pt x="6814" y="16200"/>
                    <a:pt x="6410" y="16500"/>
                    <a:pt x="6006" y="16400"/>
                  </a:cubicBezTo>
                  <a:cubicBezTo>
                    <a:pt x="5602" y="16200"/>
                    <a:pt x="5602" y="15900"/>
                    <a:pt x="5602" y="15700"/>
                  </a:cubicBezTo>
                  <a:cubicBezTo>
                    <a:pt x="5602" y="15500"/>
                    <a:pt x="5602" y="15200"/>
                    <a:pt x="5804" y="15000"/>
                  </a:cubicBezTo>
                  <a:cubicBezTo>
                    <a:pt x="5804" y="14700"/>
                    <a:pt x="5804" y="14500"/>
                    <a:pt x="6006" y="14200"/>
                  </a:cubicBezTo>
                  <a:cubicBezTo>
                    <a:pt x="6208" y="13800"/>
                    <a:pt x="6612" y="13400"/>
                    <a:pt x="6814" y="13000"/>
                  </a:cubicBezTo>
                  <a:cubicBezTo>
                    <a:pt x="7217" y="12600"/>
                    <a:pt x="7621" y="12400"/>
                    <a:pt x="7621" y="12000"/>
                  </a:cubicBezTo>
                  <a:cubicBezTo>
                    <a:pt x="7823" y="11700"/>
                    <a:pt x="7419" y="11400"/>
                    <a:pt x="7419" y="11100"/>
                  </a:cubicBezTo>
                  <a:cubicBezTo>
                    <a:pt x="7419" y="11000"/>
                    <a:pt x="7823" y="10900"/>
                    <a:pt x="7823" y="10800"/>
                  </a:cubicBezTo>
                  <a:cubicBezTo>
                    <a:pt x="8025" y="10400"/>
                    <a:pt x="7621" y="10100"/>
                    <a:pt x="7823" y="9800"/>
                  </a:cubicBezTo>
                  <a:cubicBezTo>
                    <a:pt x="7823" y="9700"/>
                    <a:pt x="8227" y="9700"/>
                    <a:pt x="8429" y="9700"/>
                  </a:cubicBezTo>
                  <a:cubicBezTo>
                    <a:pt x="8630" y="9700"/>
                    <a:pt x="8832" y="9800"/>
                    <a:pt x="9034" y="9800"/>
                  </a:cubicBezTo>
                  <a:cubicBezTo>
                    <a:pt x="9438" y="9900"/>
                    <a:pt x="9842" y="9700"/>
                    <a:pt x="10043" y="9800"/>
                  </a:cubicBezTo>
                  <a:cubicBezTo>
                    <a:pt x="10043" y="10000"/>
                    <a:pt x="9640" y="10100"/>
                    <a:pt x="9438" y="10300"/>
                  </a:cubicBezTo>
                  <a:cubicBezTo>
                    <a:pt x="9438" y="10500"/>
                    <a:pt x="9640" y="10600"/>
                    <a:pt x="9842" y="10700"/>
                  </a:cubicBezTo>
                  <a:cubicBezTo>
                    <a:pt x="9842" y="10900"/>
                    <a:pt x="9640" y="11100"/>
                    <a:pt x="9640" y="11300"/>
                  </a:cubicBezTo>
                  <a:cubicBezTo>
                    <a:pt x="9640" y="11400"/>
                    <a:pt x="9842" y="11400"/>
                    <a:pt x="10043" y="11400"/>
                  </a:cubicBezTo>
                  <a:cubicBezTo>
                    <a:pt x="10043" y="11400"/>
                    <a:pt x="10245" y="11300"/>
                    <a:pt x="10245" y="11300"/>
                  </a:cubicBezTo>
                  <a:cubicBezTo>
                    <a:pt x="10649" y="11300"/>
                    <a:pt x="10851" y="11400"/>
                    <a:pt x="11255" y="11400"/>
                  </a:cubicBezTo>
                  <a:cubicBezTo>
                    <a:pt x="11658" y="11400"/>
                    <a:pt x="11860" y="11200"/>
                    <a:pt x="12264" y="11300"/>
                  </a:cubicBezTo>
                  <a:cubicBezTo>
                    <a:pt x="12668" y="11400"/>
                    <a:pt x="13071" y="11600"/>
                    <a:pt x="13273" y="11800"/>
                  </a:cubicBezTo>
                  <a:cubicBezTo>
                    <a:pt x="13273" y="11800"/>
                    <a:pt x="13071" y="11900"/>
                    <a:pt x="13071" y="12000"/>
                  </a:cubicBezTo>
                  <a:cubicBezTo>
                    <a:pt x="13071" y="12100"/>
                    <a:pt x="13071" y="12300"/>
                    <a:pt x="13475" y="12300"/>
                  </a:cubicBezTo>
                  <a:cubicBezTo>
                    <a:pt x="13475" y="12400"/>
                    <a:pt x="13677" y="12200"/>
                    <a:pt x="13879" y="12200"/>
                  </a:cubicBezTo>
                  <a:cubicBezTo>
                    <a:pt x="14081" y="12100"/>
                    <a:pt x="14485" y="12100"/>
                    <a:pt x="14686" y="12100"/>
                  </a:cubicBezTo>
                  <a:cubicBezTo>
                    <a:pt x="14686" y="11900"/>
                    <a:pt x="14686" y="11700"/>
                    <a:pt x="14485" y="11500"/>
                  </a:cubicBezTo>
                  <a:cubicBezTo>
                    <a:pt x="14283" y="11400"/>
                    <a:pt x="13879" y="11400"/>
                    <a:pt x="13879" y="11200"/>
                  </a:cubicBezTo>
                  <a:cubicBezTo>
                    <a:pt x="13677" y="11100"/>
                    <a:pt x="13879" y="11000"/>
                    <a:pt x="13879" y="10800"/>
                  </a:cubicBezTo>
                  <a:cubicBezTo>
                    <a:pt x="13879" y="10700"/>
                    <a:pt x="13677" y="10600"/>
                    <a:pt x="13475" y="10400"/>
                  </a:cubicBezTo>
                  <a:cubicBezTo>
                    <a:pt x="13475" y="10200"/>
                    <a:pt x="13475" y="10000"/>
                    <a:pt x="13677" y="9800"/>
                  </a:cubicBezTo>
                  <a:cubicBezTo>
                    <a:pt x="13677" y="9700"/>
                    <a:pt x="14081" y="9800"/>
                    <a:pt x="14081" y="9800"/>
                  </a:cubicBezTo>
                  <a:cubicBezTo>
                    <a:pt x="14485" y="9600"/>
                    <a:pt x="14485" y="9300"/>
                    <a:pt x="14888" y="9200"/>
                  </a:cubicBezTo>
                  <a:cubicBezTo>
                    <a:pt x="15292" y="9000"/>
                    <a:pt x="15696" y="8800"/>
                    <a:pt x="16100" y="8700"/>
                  </a:cubicBezTo>
                  <a:cubicBezTo>
                    <a:pt x="16301" y="8700"/>
                    <a:pt x="16705" y="8700"/>
                    <a:pt x="16907" y="8800"/>
                  </a:cubicBezTo>
                  <a:cubicBezTo>
                    <a:pt x="17109" y="8800"/>
                    <a:pt x="17311" y="8800"/>
                    <a:pt x="17513" y="8800"/>
                  </a:cubicBezTo>
                  <a:cubicBezTo>
                    <a:pt x="18118" y="8800"/>
                    <a:pt x="18724" y="8700"/>
                    <a:pt x="19329" y="8800"/>
                  </a:cubicBezTo>
                  <a:cubicBezTo>
                    <a:pt x="19733" y="8800"/>
                    <a:pt x="20137" y="8900"/>
                    <a:pt x="20339" y="9000"/>
                  </a:cubicBezTo>
                  <a:cubicBezTo>
                    <a:pt x="20541" y="9000"/>
                    <a:pt x="20541" y="8900"/>
                    <a:pt x="20743" y="8800"/>
                  </a:cubicBezTo>
                  <a:cubicBezTo>
                    <a:pt x="20944" y="8800"/>
                    <a:pt x="21146" y="8700"/>
                    <a:pt x="21146" y="8600"/>
                  </a:cubicBezTo>
                  <a:cubicBezTo>
                    <a:pt x="21348" y="8200"/>
                    <a:pt x="20944" y="7800"/>
                    <a:pt x="20944" y="7400"/>
                  </a:cubicBezTo>
                  <a:cubicBezTo>
                    <a:pt x="21146" y="7200"/>
                    <a:pt x="21550" y="7100"/>
                    <a:pt x="21550" y="7000"/>
                  </a:cubicBezTo>
                  <a:cubicBezTo>
                    <a:pt x="21550" y="6800"/>
                    <a:pt x="20944" y="6800"/>
                    <a:pt x="20944" y="6600"/>
                  </a:cubicBezTo>
                  <a:cubicBezTo>
                    <a:pt x="20743" y="6600"/>
                    <a:pt x="21146" y="6400"/>
                    <a:pt x="20944" y="6400"/>
                  </a:cubicBezTo>
                  <a:cubicBezTo>
                    <a:pt x="20743" y="6300"/>
                    <a:pt x="20339" y="6400"/>
                    <a:pt x="20137" y="6300"/>
                  </a:cubicBezTo>
                  <a:cubicBezTo>
                    <a:pt x="19733" y="6100"/>
                    <a:pt x="19329" y="6000"/>
                    <a:pt x="19128" y="5800"/>
                  </a:cubicBezTo>
                  <a:cubicBezTo>
                    <a:pt x="18926" y="5500"/>
                    <a:pt x="18724" y="5200"/>
                    <a:pt x="18724" y="4900"/>
                  </a:cubicBezTo>
                  <a:cubicBezTo>
                    <a:pt x="18522" y="4700"/>
                    <a:pt x="19128" y="4500"/>
                    <a:pt x="18926" y="4400"/>
                  </a:cubicBezTo>
                  <a:cubicBezTo>
                    <a:pt x="18724" y="4200"/>
                    <a:pt x="18320" y="4100"/>
                    <a:pt x="17916" y="4000"/>
                  </a:cubicBezTo>
                  <a:cubicBezTo>
                    <a:pt x="17714" y="3800"/>
                    <a:pt x="17311" y="3800"/>
                    <a:pt x="17109" y="3600"/>
                  </a:cubicBezTo>
                  <a:cubicBezTo>
                    <a:pt x="16907" y="3400"/>
                    <a:pt x="17109" y="3200"/>
                    <a:pt x="16705" y="3000"/>
                  </a:cubicBezTo>
                  <a:cubicBezTo>
                    <a:pt x="16705" y="2900"/>
                    <a:pt x="16503" y="3100"/>
                    <a:pt x="16301" y="3100"/>
                  </a:cubicBezTo>
                  <a:cubicBezTo>
                    <a:pt x="16100" y="3100"/>
                    <a:pt x="15898" y="2900"/>
                    <a:pt x="15696" y="2900"/>
                  </a:cubicBezTo>
                  <a:cubicBezTo>
                    <a:pt x="15494" y="2800"/>
                    <a:pt x="15090" y="2800"/>
                    <a:pt x="14686" y="2900"/>
                  </a:cubicBezTo>
                  <a:cubicBezTo>
                    <a:pt x="14485" y="3000"/>
                    <a:pt x="14485" y="3300"/>
                    <a:pt x="14283" y="3500"/>
                  </a:cubicBezTo>
                  <a:cubicBezTo>
                    <a:pt x="14081" y="3600"/>
                    <a:pt x="13677" y="3500"/>
                    <a:pt x="13475" y="3600"/>
                  </a:cubicBezTo>
                  <a:cubicBezTo>
                    <a:pt x="13273" y="3700"/>
                    <a:pt x="13475" y="3900"/>
                    <a:pt x="13071" y="4000"/>
                  </a:cubicBezTo>
                  <a:cubicBezTo>
                    <a:pt x="12870" y="4100"/>
                    <a:pt x="12466" y="4100"/>
                    <a:pt x="12466" y="4000"/>
                  </a:cubicBezTo>
                  <a:cubicBezTo>
                    <a:pt x="12264" y="3900"/>
                    <a:pt x="12668" y="3700"/>
                    <a:pt x="12668" y="3600"/>
                  </a:cubicBezTo>
                  <a:cubicBezTo>
                    <a:pt x="12466" y="3400"/>
                    <a:pt x="11860" y="3300"/>
                    <a:pt x="11457" y="3200"/>
                  </a:cubicBezTo>
                  <a:cubicBezTo>
                    <a:pt x="11053" y="3200"/>
                    <a:pt x="10851" y="3300"/>
                    <a:pt x="10447" y="3400"/>
                  </a:cubicBezTo>
                  <a:cubicBezTo>
                    <a:pt x="10447" y="3500"/>
                    <a:pt x="10649" y="3600"/>
                    <a:pt x="10447" y="3700"/>
                  </a:cubicBezTo>
                  <a:cubicBezTo>
                    <a:pt x="10245" y="3900"/>
                    <a:pt x="9842" y="4200"/>
                    <a:pt x="9236" y="4300"/>
                  </a:cubicBezTo>
                  <a:cubicBezTo>
                    <a:pt x="9034" y="4300"/>
                    <a:pt x="8832" y="4200"/>
                    <a:pt x="8832" y="4100"/>
                  </a:cubicBezTo>
                  <a:cubicBezTo>
                    <a:pt x="8630" y="3700"/>
                    <a:pt x="9034" y="3300"/>
                    <a:pt x="9034" y="3000"/>
                  </a:cubicBezTo>
                  <a:cubicBezTo>
                    <a:pt x="9034" y="2800"/>
                    <a:pt x="8832" y="2700"/>
                    <a:pt x="8832" y="2500"/>
                  </a:cubicBezTo>
                  <a:cubicBezTo>
                    <a:pt x="8832" y="2400"/>
                    <a:pt x="9236" y="2300"/>
                    <a:pt x="9236" y="2200"/>
                  </a:cubicBezTo>
                  <a:cubicBezTo>
                    <a:pt x="9438" y="2000"/>
                    <a:pt x="9236" y="1900"/>
                    <a:pt x="9236" y="1800"/>
                  </a:cubicBezTo>
                  <a:cubicBezTo>
                    <a:pt x="9236" y="1600"/>
                    <a:pt x="9640" y="1400"/>
                    <a:pt x="9438" y="1300"/>
                  </a:cubicBezTo>
                  <a:cubicBezTo>
                    <a:pt x="9236" y="1100"/>
                    <a:pt x="8630" y="1200"/>
                    <a:pt x="8429" y="1100"/>
                  </a:cubicBezTo>
                  <a:cubicBezTo>
                    <a:pt x="7823" y="1100"/>
                    <a:pt x="7419" y="1100"/>
                    <a:pt x="7015" y="1000"/>
                  </a:cubicBezTo>
                  <a:cubicBezTo>
                    <a:pt x="6814" y="900"/>
                    <a:pt x="7419" y="800"/>
                    <a:pt x="7419" y="700"/>
                  </a:cubicBezTo>
                  <a:cubicBezTo>
                    <a:pt x="7419" y="600"/>
                    <a:pt x="7621" y="400"/>
                    <a:pt x="7419" y="300"/>
                  </a:cubicBezTo>
                  <a:cubicBezTo>
                    <a:pt x="7419" y="200"/>
                    <a:pt x="7015" y="0"/>
                    <a:pt x="6814" y="0"/>
                  </a:cubicBezTo>
                  <a:cubicBezTo>
                    <a:pt x="6612" y="0"/>
                    <a:pt x="6410" y="0"/>
                    <a:pt x="6208" y="0"/>
                  </a:cubicBezTo>
                  <a:cubicBezTo>
                    <a:pt x="6006" y="0"/>
                    <a:pt x="5804" y="0"/>
                    <a:pt x="5602" y="0"/>
                  </a:cubicBezTo>
                  <a:cubicBezTo>
                    <a:pt x="5199" y="0"/>
                    <a:pt x="4997" y="0"/>
                    <a:pt x="4795" y="100"/>
                  </a:cubicBezTo>
                  <a:cubicBezTo>
                    <a:pt x="4593" y="200"/>
                    <a:pt x="4997" y="500"/>
                    <a:pt x="4795" y="500"/>
                  </a:cubicBezTo>
                  <a:cubicBezTo>
                    <a:pt x="4391" y="600"/>
                    <a:pt x="3987" y="400"/>
                    <a:pt x="3584" y="500"/>
                  </a:cubicBezTo>
                  <a:cubicBezTo>
                    <a:pt x="3382" y="600"/>
                    <a:pt x="3786" y="800"/>
                    <a:pt x="3584" y="900"/>
                  </a:cubicBezTo>
                  <a:cubicBezTo>
                    <a:pt x="3382" y="1100"/>
                    <a:pt x="2776" y="1200"/>
                    <a:pt x="2372" y="1200"/>
                  </a:cubicBezTo>
                  <a:cubicBezTo>
                    <a:pt x="1969" y="1200"/>
                    <a:pt x="1363" y="800"/>
                    <a:pt x="1161" y="1000"/>
                  </a:cubicBezTo>
                  <a:cubicBezTo>
                    <a:pt x="757" y="1400"/>
                    <a:pt x="1161" y="2000"/>
                    <a:pt x="757" y="2500"/>
                  </a:cubicBezTo>
                  <a:cubicBezTo>
                    <a:pt x="757" y="2600"/>
                    <a:pt x="152" y="2400"/>
                    <a:pt x="152" y="2500"/>
                  </a:cubicBezTo>
                  <a:cubicBezTo>
                    <a:pt x="-50" y="2600"/>
                    <a:pt x="-50" y="2800"/>
                    <a:pt x="152" y="2900"/>
                  </a:cubicBezTo>
                  <a:cubicBezTo>
                    <a:pt x="354" y="3000"/>
                    <a:pt x="556" y="2800"/>
                    <a:pt x="757" y="2900"/>
                  </a:cubicBezTo>
                  <a:cubicBezTo>
                    <a:pt x="1161" y="3100"/>
                    <a:pt x="1363" y="3300"/>
                    <a:pt x="1363" y="3600"/>
                  </a:cubicBezTo>
                  <a:cubicBezTo>
                    <a:pt x="1363" y="3700"/>
                    <a:pt x="959" y="3600"/>
                    <a:pt x="959" y="3600"/>
                  </a:cubicBezTo>
                  <a:cubicBezTo>
                    <a:pt x="1565" y="4000"/>
                    <a:pt x="1969" y="4500"/>
                    <a:pt x="2372" y="5000"/>
                  </a:cubicBezTo>
                  <a:cubicBezTo>
                    <a:pt x="2574" y="5100"/>
                    <a:pt x="2978" y="5100"/>
                    <a:pt x="2978" y="5200"/>
                  </a:cubicBezTo>
                  <a:cubicBezTo>
                    <a:pt x="3180" y="5400"/>
                    <a:pt x="2776" y="5700"/>
                    <a:pt x="2978" y="5900"/>
                  </a:cubicBezTo>
                  <a:cubicBezTo>
                    <a:pt x="3180" y="6000"/>
                    <a:pt x="3584" y="5800"/>
                    <a:pt x="3584" y="5900"/>
                  </a:cubicBezTo>
                  <a:cubicBezTo>
                    <a:pt x="3786" y="5900"/>
                    <a:pt x="3987" y="6100"/>
                    <a:pt x="3786" y="6200"/>
                  </a:cubicBezTo>
                  <a:cubicBezTo>
                    <a:pt x="3786" y="6400"/>
                    <a:pt x="3180" y="6300"/>
                    <a:pt x="3180" y="6400"/>
                  </a:cubicBezTo>
                  <a:cubicBezTo>
                    <a:pt x="2978" y="6700"/>
                    <a:pt x="3180" y="7100"/>
                    <a:pt x="3180" y="7400"/>
                  </a:cubicBezTo>
                  <a:cubicBezTo>
                    <a:pt x="2978" y="7600"/>
                    <a:pt x="2171" y="7500"/>
                    <a:pt x="2171" y="7600"/>
                  </a:cubicBezTo>
                  <a:cubicBezTo>
                    <a:pt x="2574" y="8000"/>
                    <a:pt x="2574" y="8300"/>
                    <a:pt x="2978" y="8600"/>
                  </a:cubicBezTo>
                  <a:cubicBezTo>
                    <a:pt x="3584" y="8900"/>
                    <a:pt x="4391" y="9000"/>
                    <a:pt x="4997" y="9300"/>
                  </a:cubicBezTo>
                  <a:cubicBezTo>
                    <a:pt x="5199" y="9500"/>
                    <a:pt x="5400" y="9700"/>
                    <a:pt x="5602" y="9900"/>
                  </a:cubicBezTo>
                  <a:cubicBezTo>
                    <a:pt x="5602" y="10100"/>
                    <a:pt x="5400" y="10200"/>
                    <a:pt x="5400" y="10400"/>
                  </a:cubicBezTo>
                  <a:cubicBezTo>
                    <a:pt x="5400" y="10500"/>
                    <a:pt x="4997" y="10400"/>
                    <a:pt x="4997" y="10500"/>
                  </a:cubicBezTo>
                  <a:cubicBezTo>
                    <a:pt x="5400" y="11000"/>
                    <a:pt x="5804" y="11500"/>
                    <a:pt x="6208" y="11900"/>
                  </a:cubicBezTo>
                  <a:cubicBezTo>
                    <a:pt x="6410" y="12000"/>
                    <a:pt x="6814" y="12000"/>
                    <a:pt x="6612" y="12100"/>
                  </a:cubicBezTo>
                  <a:cubicBezTo>
                    <a:pt x="6612" y="12500"/>
                    <a:pt x="6208" y="12900"/>
                    <a:pt x="5804" y="13300"/>
                  </a:cubicBezTo>
                  <a:cubicBezTo>
                    <a:pt x="5400" y="13500"/>
                    <a:pt x="4795" y="13700"/>
                    <a:pt x="4593" y="14000"/>
                  </a:cubicBezTo>
                  <a:cubicBezTo>
                    <a:pt x="4593" y="14200"/>
                    <a:pt x="4795" y="14400"/>
                    <a:pt x="4593" y="14700"/>
                  </a:cubicBezTo>
                  <a:cubicBezTo>
                    <a:pt x="4391" y="14800"/>
                    <a:pt x="4391" y="15200"/>
                    <a:pt x="3987" y="15100"/>
                  </a:cubicBezTo>
                  <a:cubicBezTo>
                    <a:pt x="4189" y="15300"/>
                    <a:pt x="4391" y="15600"/>
                    <a:pt x="4391" y="15800"/>
                  </a:cubicBezTo>
                  <a:cubicBezTo>
                    <a:pt x="4189" y="16200"/>
                    <a:pt x="3786" y="16500"/>
                    <a:pt x="3584" y="16800"/>
                  </a:cubicBezTo>
                  <a:cubicBezTo>
                    <a:pt x="3382" y="17000"/>
                    <a:pt x="3180" y="17100"/>
                    <a:pt x="3180" y="17300"/>
                  </a:cubicBezTo>
                  <a:cubicBezTo>
                    <a:pt x="3180" y="17500"/>
                    <a:pt x="3382" y="17600"/>
                    <a:pt x="3584" y="17800"/>
                  </a:cubicBezTo>
                  <a:cubicBezTo>
                    <a:pt x="3584" y="17800"/>
                    <a:pt x="3786" y="17800"/>
                    <a:pt x="3786" y="17800"/>
                  </a:cubicBezTo>
                  <a:cubicBezTo>
                    <a:pt x="4189" y="17700"/>
                    <a:pt x="3786" y="17400"/>
                    <a:pt x="4189" y="17400"/>
                  </a:cubicBezTo>
                  <a:cubicBezTo>
                    <a:pt x="4593" y="17500"/>
                    <a:pt x="5199" y="17800"/>
                    <a:pt x="5400" y="18000"/>
                  </a:cubicBezTo>
                  <a:cubicBezTo>
                    <a:pt x="5602" y="18200"/>
                    <a:pt x="5199" y="18400"/>
                    <a:pt x="5400" y="18600"/>
                  </a:cubicBezTo>
                  <a:cubicBezTo>
                    <a:pt x="5602" y="18600"/>
                    <a:pt x="5804" y="18900"/>
                    <a:pt x="5804" y="18800"/>
                  </a:cubicBezTo>
                  <a:cubicBezTo>
                    <a:pt x="5804" y="18400"/>
                    <a:pt x="5804" y="18200"/>
                    <a:pt x="6006" y="18400"/>
                  </a:cubicBezTo>
                  <a:cubicBezTo>
                    <a:pt x="6208" y="18600"/>
                    <a:pt x="6410" y="18800"/>
                    <a:pt x="6814" y="18900"/>
                  </a:cubicBezTo>
                  <a:cubicBezTo>
                    <a:pt x="7015" y="19000"/>
                    <a:pt x="7419" y="19100"/>
                    <a:pt x="7621" y="19200"/>
                  </a:cubicBezTo>
                  <a:cubicBezTo>
                    <a:pt x="7823" y="19300"/>
                    <a:pt x="7823" y="19400"/>
                    <a:pt x="7823" y="19500"/>
                  </a:cubicBezTo>
                  <a:cubicBezTo>
                    <a:pt x="7823" y="19600"/>
                    <a:pt x="7621" y="19700"/>
                    <a:pt x="7621" y="19800"/>
                  </a:cubicBezTo>
                  <a:cubicBezTo>
                    <a:pt x="7621" y="19900"/>
                    <a:pt x="8025" y="20000"/>
                    <a:pt x="8227" y="20100"/>
                  </a:cubicBezTo>
                  <a:cubicBezTo>
                    <a:pt x="8429" y="20200"/>
                    <a:pt x="8630" y="20200"/>
                    <a:pt x="8832" y="20300"/>
                  </a:cubicBezTo>
                  <a:cubicBezTo>
                    <a:pt x="9034" y="20200"/>
                    <a:pt x="9034" y="19900"/>
                    <a:pt x="9236" y="19900"/>
                  </a:cubicBezTo>
                  <a:cubicBezTo>
                    <a:pt x="9640" y="19900"/>
                    <a:pt x="9438" y="20200"/>
                    <a:pt x="9640" y="20300"/>
                  </a:cubicBezTo>
                  <a:cubicBezTo>
                    <a:pt x="9842" y="20400"/>
                    <a:pt x="10245" y="20300"/>
                    <a:pt x="10447" y="20300"/>
                  </a:cubicBezTo>
                  <a:cubicBezTo>
                    <a:pt x="10649" y="20400"/>
                    <a:pt x="11053" y="20500"/>
                    <a:pt x="11255" y="20600"/>
                  </a:cubicBezTo>
                  <a:cubicBezTo>
                    <a:pt x="11255" y="20800"/>
                    <a:pt x="10851" y="21000"/>
                    <a:pt x="10851" y="21300"/>
                  </a:cubicBezTo>
                  <a:cubicBezTo>
                    <a:pt x="10851" y="21400"/>
                    <a:pt x="10851" y="21600"/>
                    <a:pt x="11255" y="21600"/>
                  </a:cubicBezTo>
                  <a:cubicBezTo>
                    <a:pt x="11658" y="21500"/>
                    <a:pt x="11860" y="21300"/>
                    <a:pt x="12466" y="21200"/>
                  </a:cubicBezTo>
                  <a:cubicBezTo>
                    <a:pt x="12668" y="21100"/>
                    <a:pt x="13071" y="21200"/>
                    <a:pt x="13071" y="21100"/>
                  </a:cubicBezTo>
                  <a:cubicBezTo>
                    <a:pt x="13273" y="20900"/>
                    <a:pt x="13273" y="20800"/>
                    <a:pt x="13273" y="20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4" name="Google Shape;1234;p26"/>
            <p:cNvSpPr/>
            <p:nvPr/>
          </p:nvSpPr>
          <p:spPr>
            <a:xfrm>
              <a:off x="9377607" y="3376460"/>
              <a:ext cx="294107" cy="372211"/>
            </a:xfrm>
            <a:custGeom>
              <a:rect b="b" l="l" r="r" t="t"/>
              <a:pathLst>
                <a:path extrusionOk="0" h="21478" w="21600">
                  <a:moveTo>
                    <a:pt x="21172" y="19744"/>
                  </a:moveTo>
                  <a:cubicBezTo>
                    <a:pt x="20958" y="19913"/>
                    <a:pt x="20745" y="20250"/>
                    <a:pt x="20317" y="20250"/>
                  </a:cubicBezTo>
                  <a:cubicBezTo>
                    <a:pt x="20103" y="20419"/>
                    <a:pt x="19675" y="20419"/>
                    <a:pt x="19461" y="20250"/>
                  </a:cubicBezTo>
                  <a:cubicBezTo>
                    <a:pt x="19248" y="20250"/>
                    <a:pt x="19034" y="20081"/>
                    <a:pt x="18820" y="20081"/>
                  </a:cubicBezTo>
                  <a:cubicBezTo>
                    <a:pt x="18392" y="20250"/>
                    <a:pt x="17750" y="20250"/>
                    <a:pt x="17537" y="20419"/>
                  </a:cubicBezTo>
                  <a:cubicBezTo>
                    <a:pt x="17323" y="20756"/>
                    <a:pt x="17964" y="21094"/>
                    <a:pt x="17750" y="21431"/>
                  </a:cubicBezTo>
                  <a:cubicBezTo>
                    <a:pt x="17537" y="21600"/>
                    <a:pt x="17323" y="21262"/>
                    <a:pt x="17109" y="21262"/>
                  </a:cubicBezTo>
                  <a:cubicBezTo>
                    <a:pt x="16681" y="21094"/>
                    <a:pt x="16253" y="20925"/>
                    <a:pt x="16040" y="20925"/>
                  </a:cubicBezTo>
                  <a:cubicBezTo>
                    <a:pt x="15826" y="20925"/>
                    <a:pt x="15612" y="21094"/>
                    <a:pt x="15398" y="20925"/>
                  </a:cubicBezTo>
                  <a:cubicBezTo>
                    <a:pt x="15184" y="20925"/>
                    <a:pt x="15184" y="20756"/>
                    <a:pt x="14970" y="20587"/>
                  </a:cubicBezTo>
                  <a:cubicBezTo>
                    <a:pt x="15184" y="20587"/>
                    <a:pt x="15184" y="20419"/>
                    <a:pt x="15398" y="20250"/>
                  </a:cubicBezTo>
                  <a:cubicBezTo>
                    <a:pt x="15612" y="20250"/>
                    <a:pt x="15826" y="20081"/>
                    <a:pt x="15826" y="19913"/>
                  </a:cubicBezTo>
                  <a:cubicBezTo>
                    <a:pt x="16040" y="19238"/>
                    <a:pt x="15612" y="18563"/>
                    <a:pt x="15612" y="17887"/>
                  </a:cubicBezTo>
                  <a:cubicBezTo>
                    <a:pt x="15826" y="17550"/>
                    <a:pt x="16253" y="17381"/>
                    <a:pt x="16253" y="17212"/>
                  </a:cubicBezTo>
                  <a:cubicBezTo>
                    <a:pt x="16253" y="16875"/>
                    <a:pt x="15612" y="16875"/>
                    <a:pt x="15612" y="16538"/>
                  </a:cubicBezTo>
                  <a:cubicBezTo>
                    <a:pt x="15398" y="16538"/>
                    <a:pt x="15826" y="16200"/>
                    <a:pt x="15612" y="16200"/>
                  </a:cubicBezTo>
                  <a:cubicBezTo>
                    <a:pt x="15398" y="16031"/>
                    <a:pt x="14970" y="16200"/>
                    <a:pt x="14756" y="16031"/>
                  </a:cubicBezTo>
                  <a:cubicBezTo>
                    <a:pt x="14329" y="15694"/>
                    <a:pt x="13901" y="15525"/>
                    <a:pt x="13687" y="15188"/>
                  </a:cubicBezTo>
                  <a:cubicBezTo>
                    <a:pt x="13473" y="14681"/>
                    <a:pt x="13259" y="14175"/>
                    <a:pt x="13259" y="13669"/>
                  </a:cubicBezTo>
                  <a:cubicBezTo>
                    <a:pt x="13046" y="13331"/>
                    <a:pt x="13687" y="12994"/>
                    <a:pt x="13473" y="12825"/>
                  </a:cubicBezTo>
                  <a:cubicBezTo>
                    <a:pt x="13259" y="12488"/>
                    <a:pt x="12832" y="12319"/>
                    <a:pt x="12404" y="12150"/>
                  </a:cubicBezTo>
                  <a:cubicBezTo>
                    <a:pt x="12190" y="11813"/>
                    <a:pt x="11762" y="11813"/>
                    <a:pt x="11549" y="11475"/>
                  </a:cubicBezTo>
                  <a:cubicBezTo>
                    <a:pt x="11335" y="11138"/>
                    <a:pt x="11549" y="10800"/>
                    <a:pt x="11121" y="10462"/>
                  </a:cubicBezTo>
                  <a:cubicBezTo>
                    <a:pt x="11121" y="10294"/>
                    <a:pt x="10907" y="10631"/>
                    <a:pt x="10693" y="10631"/>
                  </a:cubicBezTo>
                  <a:cubicBezTo>
                    <a:pt x="10479" y="10631"/>
                    <a:pt x="10265" y="10294"/>
                    <a:pt x="10051" y="10294"/>
                  </a:cubicBezTo>
                  <a:cubicBezTo>
                    <a:pt x="9838" y="10125"/>
                    <a:pt x="9410" y="10125"/>
                    <a:pt x="8982" y="10294"/>
                  </a:cubicBezTo>
                  <a:cubicBezTo>
                    <a:pt x="8768" y="10462"/>
                    <a:pt x="8768" y="10969"/>
                    <a:pt x="8554" y="11306"/>
                  </a:cubicBezTo>
                  <a:cubicBezTo>
                    <a:pt x="8341" y="11475"/>
                    <a:pt x="7913" y="11306"/>
                    <a:pt x="7699" y="11475"/>
                  </a:cubicBezTo>
                  <a:cubicBezTo>
                    <a:pt x="7485" y="11644"/>
                    <a:pt x="7699" y="11981"/>
                    <a:pt x="7271" y="12150"/>
                  </a:cubicBezTo>
                  <a:cubicBezTo>
                    <a:pt x="7057" y="12319"/>
                    <a:pt x="6630" y="12319"/>
                    <a:pt x="6630" y="12150"/>
                  </a:cubicBezTo>
                  <a:cubicBezTo>
                    <a:pt x="6416" y="11981"/>
                    <a:pt x="6844" y="11644"/>
                    <a:pt x="6844" y="11475"/>
                  </a:cubicBezTo>
                  <a:cubicBezTo>
                    <a:pt x="6630" y="11138"/>
                    <a:pt x="5988" y="10969"/>
                    <a:pt x="5560" y="10800"/>
                  </a:cubicBezTo>
                  <a:cubicBezTo>
                    <a:pt x="5133" y="10800"/>
                    <a:pt x="4919" y="10969"/>
                    <a:pt x="4491" y="11138"/>
                  </a:cubicBezTo>
                  <a:cubicBezTo>
                    <a:pt x="4491" y="11306"/>
                    <a:pt x="4705" y="11475"/>
                    <a:pt x="4491" y="11644"/>
                  </a:cubicBezTo>
                  <a:cubicBezTo>
                    <a:pt x="4277" y="11981"/>
                    <a:pt x="3850" y="12488"/>
                    <a:pt x="3208" y="12656"/>
                  </a:cubicBezTo>
                  <a:cubicBezTo>
                    <a:pt x="2994" y="12656"/>
                    <a:pt x="2780" y="12488"/>
                    <a:pt x="2780" y="12319"/>
                  </a:cubicBezTo>
                  <a:cubicBezTo>
                    <a:pt x="2566" y="11644"/>
                    <a:pt x="2994" y="10969"/>
                    <a:pt x="2994" y="10462"/>
                  </a:cubicBezTo>
                  <a:cubicBezTo>
                    <a:pt x="2994" y="10125"/>
                    <a:pt x="2780" y="9956"/>
                    <a:pt x="2780" y="9619"/>
                  </a:cubicBezTo>
                  <a:cubicBezTo>
                    <a:pt x="2780" y="9450"/>
                    <a:pt x="3208" y="9281"/>
                    <a:pt x="3208" y="9113"/>
                  </a:cubicBezTo>
                  <a:cubicBezTo>
                    <a:pt x="3422" y="8775"/>
                    <a:pt x="3208" y="8606"/>
                    <a:pt x="3208" y="8437"/>
                  </a:cubicBezTo>
                  <a:cubicBezTo>
                    <a:pt x="3208" y="8100"/>
                    <a:pt x="3636" y="7763"/>
                    <a:pt x="3422" y="7594"/>
                  </a:cubicBezTo>
                  <a:cubicBezTo>
                    <a:pt x="3208" y="7256"/>
                    <a:pt x="2566" y="7425"/>
                    <a:pt x="2352" y="7256"/>
                  </a:cubicBezTo>
                  <a:cubicBezTo>
                    <a:pt x="1711" y="7256"/>
                    <a:pt x="1283" y="7256"/>
                    <a:pt x="855" y="7088"/>
                  </a:cubicBezTo>
                  <a:cubicBezTo>
                    <a:pt x="642" y="6919"/>
                    <a:pt x="1283" y="6750"/>
                    <a:pt x="1283" y="6581"/>
                  </a:cubicBezTo>
                  <a:cubicBezTo>
                    <a:pt x="1283" y="6413"/>
                    <a:pt x="1497" y="6075"/>
                    <a:pt x="1283" y="5906"/>
                  </a:cubicBezTo>
                  <a:cubicBezTo>
                    <a:pt x="1283" y="5738"/>
                    <a:pt x="855" y="5400"/>
                    <a:pt x="642" y="5400"/>
                  </a:cubicBezTo>
                  <a:cubicBezTo>
                    <a:pt x="428" y="5400"/>
                    <a:pt x="214" y="5400"/>
                    <a:pt x="0" y="5400"/>
                  </a:cubicBezTo>
                  <a:cubicBezTo>
                    <a:pt x="0" y="5063"/>
                    <a:pt x="0" y="4725"/>
                    <a:pt x="214" y="4388"/>
                  </a:cubicBezTo>
                  <a:cubicBezTo>
                    <a:pt x="428" y="4219"/>
                    <a:pt x="1283" y="4388"/>
                    <a:pt x="1497" y="4219"/>
                  </a:cubicBezTo>
                  <a:cubicBezTo>
                    <a:pt x="1497" y="3881"/>
                    <a:pt x="855" y="3881"/>
                    <a:pt x="855" y="3544"/>
                  </a:cubicBezTo>
                  <a:cubicBezTo>
                    <a:pt x="855" y="3206"/>
                    <a:pt x="1069" y="2869"/>
                    <a:pt x="1497" y="2531"/>
                  </a:cubicBezTo>
                  <a:cubicBezTo>
                    <a:pt x="1711" y="2363"/>
                    <a:pt x="2139" y="2363"/>
                    <a:pt x="2352" y="2194"/>
                  </a:cubicBezTo>
                  <a:cubicBezTo>
                    <a:pt x="2566" y="2363"/>
                    <a:pt x="2352" y="2700"/>
                    <a:pt x="2566" y="2869"/>
                  </a:cubicBezTo>
                  <a:cubicBezTo>
                    <a:pt x="2780" y="3038"/>
                    <a:pt x="2994" y="3038"/>
                    <a:pt x="3208" y="3038"/>
                  </a:cubicBezTo>
                  <a:cubicBezTo>
                    <a:pt x="3422" y="3038"/>
                    <a:pt x="3850" y="3038"/>
                    <a:pt x="4063" y="3038"/>
                  </a:cubicBezTo>
                  <a:cubicBezTo>
                    <a:pt x="4063" y="2869"/>
                    <a:pt x="4491" y="2869"/>
                    <a:pt x="4491" y="2869"/>
                  </a:cubicBezTo>
                  <a:cubicBezTo>
                    <a:pt x="4491" y="2531"/>
                    <a:pt x="4277" y="2363"/>
                    <a:pt x="4063" y="2025"/>
                  </a:cubicBezTo>
                  <a:cubicBezTo>
                    <a:pt x="4063" y="1856"/>
                    <a:pt x="3850" y="1519"/>
                    <a:pt x="3636" y="1181"/>
                  </a:cubicBezTo>
                  <a:cubicBezTo>
                    <a:pt x="3422" y="1013"/>
                    <a:pt x="3422" y="675"/>
                    <a:pt x="3422" y="506"/>
                  </a:cubicBezTo>
                  <a:cubicBezTo>
                    <a:pt x="3422" y="338"/>
                    <a:pt x="3636" y="169"/>
                    <a:pt x="3850" y="0"/>
                  </a:cubicBezTo>
                  <a:cubicBezTo>
                    <a:pt x="4063" y="0"/>
                    <a:pt x="4277" y="169"/>
                    <a:pt x="4491" y="338"/>
                  </a:cubicBezTo>
                  <a:cubicBezTo>
                    <a:pt x="4705" y="338"/>
                    <a:pt x="4919" y="338"/>
                    <a:pt x="5133" y="338"/>
                  </a:cubicBezTo>
                  <a:cubicBezTo>
                    <a:pt x="5347" y="506"/>
                    <a:pt x="5560" y="844"/>
                    <a:pt x="5774" y="1013"/>
                  </a:cubicBezTo>
                  <a:cubicBezTo>
                    <a:pt x="5774" y="1350"/>
                    <a:pt x="5988" y="1856"/>
                    <a:pt x="6416" y="1856"/>
                  </a:cubicBezTo>
                  <a:cubicBezTo>
                    <a:pt x="6630" y="2025"/>
                    <a:pt x="6630" y="1350"/>
                    <a:pt x="6844" y="1519"/>
                  </a:cubicBezTo>
                  <a:cubicBezTo>
                    <a:pt x="7057" y="1519"/>
                    <a:pt x="7271" y="1856"/>
                    <a:pt x="7485" y="2025"/>
                  </a:cubicBezTo>
                  <a:cubicBezTo>
                    <a:pt x="7485" y="2363"/>
                    <a:pt x="7057" y="2700"/>
                    <a:pt x="7057" y="2869"/>
                  </a:cubicBezTo>
                  <a:cubicBezTo>
                    <a:pt x="7271" y="3375"/>
                    <a:pt x="7699" y="3881"/>
                    <a:pt x="8127" y="4219"/>
                  </a:cubicBezTo>
                  <a:cubicBezTo>
                    <a:pt x="8341" y="4388"/>
                    <a:pt x="8554" y="4219"/>
                    <a:pt x="8768" y="4388"/>
                  </a:cubicBezTo>
                  <a:cubicBezTo>
                    <a:pt x="8982" y="4388"/>
                    <a:pt x="9196" y="4894"/>
                    <a:pt x="9410" y="4725"/>
                  </a:cubicBezTo>
                  <a:cubicBezTo>
                    <a:pt x="9838" y="4725"/>
                    <a:pt x="10051" y="4219"/>
                    <a:pt x="10479" y="4050"/>
                  </a:cubicBezTo>
                  <a:cubicBezTo>
                    <a:pt x="10693" y="4050"/>
                    <a:pt x="10907" y="4050"/>
                    <a:pt x="11121" y="4050"/>
                  </a:cubicBezTo>
                  <a:cubicBezTo>
                    <a:pt x="11549" y="4388"/>
                    <a:pt x="11976" y="4894"/>
                    <a:pt x="11976" y="5231"/>
                  </a:cubicBezTo>
                  <a:cubicBezTo>
                    <a:pt x="11976" y="5400"/>
                    <a:pt x="11549" y="5231"/>
                    <a:pt x="11335" y="5231"/>
                  </a:cubicBezTo>
                  <a:cubicBezTo>
                    <a:pt x="11121" y="5400"/>
                    <a:pt x="11121" y="5569"/>
                    <a:pt x="11121" y="5569"/>
                  </a:cubicBezTo>
                  <a:cubicBezTo>
                    <a:pt x="11762" y="5738"/>
                    <a:pt x="12618" y="5738"/>
                    <a:pt x="13046" y="6075"/>
                  </a:cubicBezTo>
                  <a:cubicBezTo>
                    <a:pt x="13259" y="6075"/>
                    <a:pt x="13259" y="6413"/>
                    <a:pt x="13259" y="6581"/>
                  </a:cubicBezTo>
                  <a:cubicBezTo>
                    <a:pt x="13046" y="6750"/>
                    <a:pt x="12832" y="6413"/>
                    <a:pt x="12618" y="6581"/>
                  </a:cubicBezTo>
                  <a:cubicBezTo>
                    <a:pt x="12404" y="6750"/>
                    <a:pt x="12404" y="7088"/>
                    <a:pt x="12190" y="7256"/>
                  </a:cubicBezTo>
                  <a:cubicBezTo>
                    <a:pt x="11762" y="7425"/>
                    <a:pt x="11549" y="7088"/>
                    <a:pt x="11121" y="7088"/>
                  </a:cubicBezTo>
                  <a:cubicBezTo>
                    <a:pt x="10907" y="7256"/>
                    <a:pt x="11121" y="7425"/>
                    <a:pt x="10907" y="7594"/>
                  </a:cubicBezTo>
                  <a:cubicBezTo>
                    <a:pt x="10693" y="7763"/>
                    <a:pt x="10051" y="7763"/>
                    <a:pt x="10265" y="7931"/>
                  </a:cubicBezTo>
                  <a:cubicBezTo>
                    <a:pt x="11335" y="8606"/>
                    <a:pt x="12832" y="8775"/>
                    <a:pt x="13901" y="9450"/>
                  </a:cubicBezTo>
                  <a:cubicBezTo>
                    <a:pt x="14329" y="9788"/>
                    <a:pt x="13901" y="10125"/>
                    <a:pt x="14115" y="10462"/>
                  </a:cubicBezTo>
                  <a:cubicBezTo>
                    <a:pt x="14115" y="10631"/>
                    <a:pt x="14543" y="10800"/>
                    <a:pt x="14756" y="10969"/>
                  </a:cubicBezTo>
                  <a:cubicBezTo>
                    <a:pt x="15184" y="11475"/>
                    <a:pt x="15612" y="12150"/>
                    <a:pt x="16253" y="12488"/>
                  </a:cubicBezTo>
                  <a:cubicBezTo>
                    <a:pt x="16467" y="12825"/>
                    <a:pt x="16895" y="12825"/>
                    <a:pt x="17109" y="12994"/>
                  </a:cubicBezTo>
                  <a:cubicBezTo>
                    <a:pt x="17537" y="13331"/>
                    <a:pt x="17750" y="13669"/>
                    <a:pt x="17964" y="14006"/>
                  </a:cubicBezTo>
                  <a:cubicBezTo>
                    <a:pt x="18178" y="14344"/>
                    <a:pt x="18178" y="14681"/>
                    <a:pt x="18392" y="15019"/>
                  </a:cubicBezTo>
                  <a:cubicBezTo>
                    <a:pt x="18820" y="15356"/>
                    <a:pt x="19461" y="15356"/>
                    <a:pt x="19889" y="15694"/>
                  </a:cubicBezTo>
                  <a:cubicBezTo>
                    <a:pt x="20317" y="15863"/>
                    <a:pt x="20958" y="16031"/>
                    <a:pt x="20958" y="16369"/>
                  </a:cubicBezTo>
                  <a:cubicBezTo>
                    <a:pt x="20958" y="16538"/>
                    <a:pt x="20103" y="16538"/>
                    <a:pt x="20317" y="16706"/>
                  </a:cubicBezTo>
                  <a:cubicBezTo>
                    <a:pt x="20531" y="17381"/>
                    <a:pt x="21386" y="17550"/>
                    <a:pt x="21600" y="18056"/>
                  </a:cubicBezTo>
                  <a:cubicBezTo>
                    <a:pt x="21600" y="18394"/>
                    <a:pt x="20958" y="18394"/>
                    <a:pt x="20958" y="18731"/>
                  </a:cubicBezTo>
                  <a:cubicBezTo>
                    <a:pt x="20745" y="19069"/>
                    <a:pt x="21172" y="19406"/>
                    <a:pt x="21172" y="19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5" name="Google Shape;1235;p26"/>
            <p:cNvSpPr/>
            <p:nvPr/>
          </p:nvSpPr>
          <p:spPr>
            <a:xfrm>
              <a:off x="9482125" y="3719179"/>
              <a:ext cx="200029" cy="175007"/>
            </a:xfrm>
            <a:custGeom>
              <a:rect b="b" l="l" r="r" t="t"/>
              <a:pathLst>
                <a:path extrusionOk="0" h="21600" w="21417">
                  <a:moveTo>
                    <a:pt x="8452" y="21600"/>
                  </a:moveTo>
                  <a:cubicBezTo>
                    <a:pt x="7826" y="21240"/>
                    <a:pt x="7513" y="21240"/>
                    <a:pt x="7200" y="20880"/>
                  </a:cubicBezTo>
                  <a:cubicBezTo>
                    <a:pt x="6574" y="20520"/>
                    <a:pt x="6261" y="19800"/>
                    <a:pt x="5948" y="19440"/>
                  </a:cubicBezTo>
                  <a:cubicBezTo>
                    <a:pt x="5948" y="18720"/>
                    <a:pt x="6261" y="18000"/>
                    <a:pt x="5948" y="17640"/>
                  </a:cubicBezTo>
                  <a:cubicBezTo>
                    <a:pt x="5635" y="17280"/>
                    <a:pt x="5322" y="18000"/>
                    <a:pt x="5009" y="18360"/>
                  </a:cubicBezTo>
                  <a:cubicBezTo>
                    <a:pt x="4696" y="18360"/>
                    <a:pt x="4696" y="19080"/>
                    <a:pt x="4383" y="19440"/>
                  </a:cubicBezTo>
                  <a:cubicBezTo>
                    <a:pt x="4070" y="19440"/>
                    <a:pt x="3443" y="19800"/>
                    <a:pt x="3130" y="19440"/>
                  </a:cubicBezTo>
                  <a:cubicBezTo>
                    <a:pt x="2817" y="18720"/>
                    <a:pt x="3443" y="18000"/>
                    <a:pt x="3443" y="17280"/>
                  </a:cubicBezTo>
                  <a:cubicBezTo>
                    <a:pt x="3443" y="16560"/>
                    <a:pt x="3130" y="15840"/>
                    <a:pt x="2817" y="15120"/>
                  </a:cubicBezTo>
                  <a:cubicBezTo>
                    <a:pt x="2504" y="14760"/>
                    <a:pt x="2191" y="13680"/>
                    <a:pt x="1878" y="12960"/>
                  </a:cubicBezTo>
                  <a:cubicBezTo>
                    <a:pt x="1878" y="12240"/>
                    <a:pt x="1878" y="11520"/>
                    <a:pt x="1565" y="10800"/>
                  </a:cubicBezTo>
                  <a:cubicBezTo>
                    <a:pt x="1252" y="10440"/>
                    <a:pt x="626" y="10440"/>
                    <a:pt x="626" y="9720"/>
                  </a:cubicBezTo>
                  <a:cubicBezTo>
                    <a:pt x="313" y="9360"/>
                    <a:pt x="626" y="9000"/>
                    <a:pt x="626" y="8280"/>
                  </a:cubicBezTo>
                  <a:cubicBezTo>
                    <a:pt x="626" y="7920"/>
                    <a:pt x="313" y="7560"/>
                    <a:pt x="0" y="6840"/>
                  </a:cubicBezTo>
                  <a:cubicBezTo>
                    <a:pt x="0" y="6120"/>
                    <a:pt x="0" y="5400"/>
                    <a:pt x="313" y="4680"/>
                  </a:cubicBezTo>
                  <a:cubicBezTo>
                    <a:pt x="313" y="4320"/>
                    <a:pt x="939" y="4680"/>
                    <a:pt x="939" y="4680"/>
                  </a:cubicBezTo>
                  <a:cubicBezTo>
                    <a:pt x="1565" y="3960"/>
                    <a:pt x="1565" y="2880"/>
                    <a:pt x="2191" y="2520"/>
                  </a:cubicBezTo>
                  <a:cubicBezTo>
                    <a:pt x="2817" y="1800"/>
                    <a:pt x="3443" y="1080"/>
                    <a:pt x="4070" y="720"/>
                  </a:cubicBezTo>
                  <a:cubicBezTo>
                    <a:pt x="4383" y="720"/>
                    <a:pt x="5009" y="720"/>
                    <a:pt x="5322" y="1080"/>
                  </a:cubicBezTo>
                  <a:cubicBezTo>
                    <a:pt x="5635" y="1080"/>
                    <a:pt x="5948" y="1080"/>
                    <a:pt x="6261" y="1080"/>
                  </a:cubicBezTo>
                  <a:cubicBezTo>
                    <a:pt x="7200" y="1080"/>
                    <a:pt x="8139" y="720"/>
                    <a:pt x="9078" y="1080"/>
                  </a:cubicBezTo>
                  <a:cubicBezTo>
                    <a:pt x="9704" y="1080"/>
                    <a:pt x="10330" y="1440"/>
                    <a:pt x="10643" y="1800"/>
                  </a:cubicBezTo>
                  <a:cubicBezTo>
                    <a:pt x="10957" y="2160"/>
                    <a:pt x="10957" y="2520"/>
                    <a:pt x="11270" y="2520"/>
                  </a:cubicBezTo>
                  <a:cubicBezTo>
                    <a:pt x="11583" y="2880"/>
                    <a:pt x="11896" y="2520"/>
                    <a:pt x="12209" y="2520"/>
                  </a:cubicBezTo>
                  <a:cubicBezTo>
                    <a:pt x="12522" y="2520"/>
                    <a:pt x="13148" y="2880"/>
                    <a:pt x="13774" y="3240"/>
                  </a:cubicBezTo>
                  <a:cubicBezTo>
                    <a:pt x="14087" y="3240"/>
                    <a:pt x="14400" y="3960"/>
                    <a:pt x="14713" y="3600"/>
                  </a:cubicBezTo>
                  <a:cubicBezTo>
                    <a:pt x="15026" y="2880"/>
                    <a:pt x="14087" y="2160"/>
                    <a:pt x="14400" y="1440"/>
                  </a:cubicBezTo>
                  <a:cubicBezTo>
                    <a:pt x="14713" y="1080"/>
                    <a:pt x="15652" y="1080"/>
                    <a:pt x="16278" y="720"/>
                  </a:cubicBezTo>
                  <a:cubicBezTo>
                    <a:pt x="16591" y="720"/>
                    <a:pt x="16904" y="1080"/>
                    <a:pt x="17217" y="1080"/>
                  </a:cubicBezTo>
                  <a:cubicBezTo>
                    <a:pt x="17530" y="1440"/>
                    <a:pt x="18157" y="1440"/>
                    <a:pt x="18470" y="1080"/>
                  </a:cubicBezTo>
                  <a:cubicBezTo>
                    <a:pt x="19096" y="1080"/>
                    <a:pt x="19409" y="360"/>
                    <a:pt x="19722" y="0"/>
                  </a:cubicBezTo>
                  <a:cubicBezTo>
                    <a:pt x="19722" y="360"/>
                    <a:pt x="20035" y="1080"/>
                    <a:pt x="20035" y="1440"/>
                  </a:cubicBezTo>
                  <a:cubicBezTo>
                    <a:pt x="20035" y="1800"/>
                    <a:pt x="20348" y="2160"/>
                    <a:pt x="20035" y="2520"/>
                  </a:cubicBezTo>
                  <a:cubicBezTo>
                    <a:pt x="20035" y="3240"/>
                    <a:pt x="19722" y="3600"/>
                    <a:pt x="20035" y="4320"/>
                  </a:cubicBezTo>
                  <a:cubicBezTo>
                    <a:pt x="20035" y="4680"/>
                    <a:pt x="20661" y="4680"/>
                    <a:pt x="20974" y="5040"/>
                  </a:cubicBezTo>
                  <a:cubicBezTo>
                    <a:pt x="21287" y="6120"/>
                    <a:pt x="21600" y="7200"/>
                    <a:pt x="21287" y="8280"/>
                  </a:cubicBezTo>
                  <a:cubicBezTo>
                    <a:pt x="21287" y="9720"/>
                    <a:pt x="20974" y="10800"/>
                    <a:pt x="20348" y="12240"/>
                  </a:cubicBezTo>
                  <a:cubicBezTo>
                    <a:pt x="20348" y="12240"/>
                    <a:pt x="20035" y="11880"/>
                    <a:pt x="19722" y="11880"/>
                  </a:cubicBezTo>
                  <a:cubicBezTo>
                    <a:pt x="19096" y="12240"/>
                    <a:pt x="18470" y="13320"/>
                    <a:pt x="17843" y="13680"/>
                  </a:cubicBezTo>
                  <a:cubicBezTo>
                    <a:pt x="17217" y="14040"/>
                    <a:pt x="16278" y="13320"/>
                    <a:pt x="15965" y="13680"/>
                  </a:cubicBezTo>
                  <a:cubicBezTo>
                    <a:pt x="15652" y="14040"/>
                    <a:pt x="15965" y="14760"/>
                    <a:pt x="15652" y="15120"/>
                  </a:cubicBezTo>
                  <a:cubicBezTo>
                    <a:pt x="15339" y="15120"/>
                    <a:pt x="14713" y="14760"/>
                    <a:pt x="14400" y="14760"/>
                  </a:cubicBezTo>
                  <a:cubicBezTo>
                    <a:pt x="14087" y="14760"/>
                    <a:pt x="13774" y="15120"/>
                    <a:pt x="13774" y="15480"/>
                  </a:cubicBezTo>
                  <a:cubicBezTo>
                    <a:pt x="14087" y="16200"/>
                    <a:pt x="14087" y="16920"/>
                    <a:pt x="14400" y="17280"/>
                  </a:cubicBezTo>
                  <a:cubicBezTo>
                    <a:pt x="14400" y="17640"/>
                    <a:pt x="15026" y="17640"/>
                    <a:pt x="15026" y="18000"/>
                  </a:cubicBezTo>
                  <a:cubicBezTo>
                    <a:pt x="15339" y="18360"/>
                    <a:pt x="15339" y="18720"/>
                    <a:pt x="15339" y="19080"/>
                  </a:cubicBezTo>
                  <a:cubicBezTo>
                    <a:pt x="15339" y="19440"/>
                    <a:pt x="15339" y="20160"/>
                    <a:pt x="15026" y="20160"/>
                  </a:cubicBezTo>
                  <a:cubicBezTo>
                    <a:pt x="14400" y="20160"/>
                    <a:pt x="14087" y="19440"/>
                    <a:pt x="13461" y="19440"/>
                  </a:cubicBezTo>
                  <a:cubicBezTo>
                    <a:pt x="12522" y="19080"/>
                    <a:pt x="11583" y="19080"/>
                    <a:pt x="10643" y="19440"/>
                  </a:cubicBezTo>
                  <a:cubicBezTo>
                    <a:pt x="10330" y="19440"/>
                    <a:pt x="11270" y="20520"/>
                    <a:pt x="10957" y="20880"/>
                  </a:cubicBezTo>
                  <a:cubicBezTo>
                    <a:pt x="10643" y="21240"/>
                    <a:pt x="10330" y="21600"/>
                    <a:pt x="9704" y="21600"/>
                  </a:cubicBezTo>
                  <a:cubicBezTo>
                    <a:pt x="9391" y="21600"/>
                    <a:pt x="8765" y="21600"/>
                    <a:pt x="8452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6" name="Google Shape;1236;p26"/>
            <p:cNvSpPr/>
            <p:nvPr/>
          </p:nvSpPr>
          <p:spPr>
            <a:xfrm>
              <a:off x="9445665" y="3337471"/>
              <a:ext cx="296536" cy="636923"/>
            </a:xfrm>
            <a:custGeom>
              <a:rect b="b" l="l" r="r" t="t"/>
              <a:pathLst>
                <a:path extrusionOk="0" h="21521" w="21600">
                  <a:moveTo>
                    <a:pt x="8341" y="18759"/>
                  </a:moveTo>
                  <a:cubicBezTo>
                    <a:pt x="8341" y="18858"/>
                    <a:pt x="8768" y="19154"/>
                    <a:pt x="8982" y="19154"/>
                  </a:cubicBezTo>
                  <a:cubicBezTo>
                    <a:pt x="9196" y="19154"/>
                    <a:pt x="9410" y="18957"/>
                    <a:pt x="9624" y="18957"/>
                  </a:cubicBezTo>
                  <a:cubicBezTo>
                    <a:pt x="10265" y="19154"/>
                    <a:pt x="10693" y="19351"/>
                    <a:pt x="10907" y="19548"/>
                  </a:cubicBezTo>
                  <a:cubicBezTo>
                    <a:pt x="10907" y="19746"/>
                    <a:pt x="10051" y="19647"/>
                    <a:pt x="10051" y="19844"/>
                  </a:cubicBezTo>
                  <a:cubicBezTo>
                    <a:pt x="9624" y="20239"/>
                    <a:pt x="9838" y="20633"/>
                    <a:pt x="10051" y="21028"/>
                  </a:cubicBezTo>
                  <a:cubicBezTo>
                    <a:pt x="10051" y="21126"/>
                    <a:pt x="10265" y="21225"/>
                    <a:pt x="10265" y="21422"/>
                  </a:cubicBezTo>
                  <a:cubicBezTo>
                    <a:pt x="10265" y="21422"/>
                    <a:pt x="9838" y="21521"/>
                    <a:pt x="10051" y="21521"/>
                  </a:cubicBezTo>
                  <a:cubicBezTo>
                    <a:pt x="10479" y="21521"/>
                    <a:pt x="10907" y="21521"/>
                    <a:pt x="11335" y="21422"/>
                  </a:cubicBezTo>
                  <a:cubicBezTo>
                    <a:pt x="11549" y="21324"/>
                    <a:pt x="11762" y="21225"/>
                    <a:pt x="11976" y="21028"/>
                  </a:cubicBezTo>
                  <a:cubicBezTo>
                    <a:pt x="12190" y="20929"/>
                    <a:pt x="11976" y="20732"/>
                    <a:pt x="12190" y="20633"/>
                  </a:cubicBezTo>
                  <a:cubicBezTo>
                    <a:pt x="12618" y="20535"/>
                    <a:pt x="13259" y="20535"/>
                    <a:pt x="13473" y="20337"/>
                  </a:cubicBezTo>
                  <a:cubicBezTo>
                    <a:pt x="13473" y="20042"/>
                    <a:pt x="12404" y="19746"/>
                    <a:pt x="12832" y="19647"/>
                  </a:cubicBezTo>
                  <a:cubicBezTo>
                    <a:pt x="13259" y="19548"/>
                    <a:pt x="13473" y="19943"/>
                    <a:pt x="14115" y="20042"/>
                  </a:cubicBezTo>
                  <a:cubicBezTo>
                    <a:pt x="14115" y="20140"/>
                    <a:pt x="14329" y="20042"/>
                    <a:pt x="14329" y="19943"/>
                  </a:cubicBezTo>
                  <a:cubicBezTo>
                    <a:pt x="14329" y="19746"/>
                    <a:pt x="13687" y="19548"/>
                    <a:pt x="13901" y="19450"/>
                  </a:cubicBezTo>
                  <a:cubicBezTo>
                    <a:pt x="14329" y="19351"/>
                    <a:pt x="14756" y="19844"/>
                    <a:pt x="14970" y="19746"/>
                  </a:cubicBezTo>
                  <a:cubicBezTo>
                    <a:pt x="15184" y="19548"/>
                    <a:pt x="14115" y="19548"/>
                    <a:pt x="14115" y="19351"/>
                  </a:cubicBezTo>
                  <a:cubicBezTo>
                    <a:pt x="14115" y="19253"/>
                    <a:pt x="14970" y="19548"/>
                    <a:pt x="14970" y="19351"/>
                  </a:cubicBezTo>
                  <a:cubicBezTo>
                    <a:pt x="15398" y="19253"/>
                    <a:pt x="14756" y="18957"/>
                    <a:pt x="14970" y="18858"/>
                  </a:cubicBezTo>
                  <a:cubicBezTo>
                    <a:pt x="14970" y="18759"/>
                    <a:pt x="15398" y="18759"/>
                    <a:pt x="15612" y="18858"/>
                  </a:cubicBezTo>
                  <a:cubicBezTo>
                    <a:pt x="15826" y="18858"/>
                    <a:pt x="15826" y="19055"/>
                    <a:pt x="15826" y="19055"/>
                  </a:cubicBezTo>
                  <a:cubicBezTo>
                    <a:pt x="16253" y="19055"/>
                    <a:pt x="16467" y="18957"/>
                    <a:pt x="16895" y="18858"/>
                  </a:cubicBezTo>
                  <a:cubicBezTo>
                    <a:pt x="17323" y="18759"/>
                    <a:pt x="17750" y="18661"/>
                    <a:pt x="18178" y="18463"/>
                  </a:cubicBezTo>
                  <a:cubicBezTo>
                    <a:pt x="18392" y="18365"/>
                    <a:pt x="18392" y="18168"/>
                    <a:pt x="18820" y="18069"/>
                  </a:cubicBezTo>
                  <a:cubicBezTo>
                    <a:pt x="18820" y="17970"/>
                    <a:pt x="19034" y="18168"/>
                    <a:pt x="19248" y="18069"/>
                  </a:cubicBezTo>
                  <a:cubicBezTo>
                    <a:pt x="19461" y="17872"/>
                    <a:pt x="19675" y="17576"/>
                    <a:pt x="20317" y="17477"/>
                  </a:cubicBezTo>
                  <a:cubicBezTo>
                    <a:pt x="20745" y="17379"/>
                    <a:pt x="20958" y="17181"/>
                    <a:pt x="20958" y="16984"/>
                  </a:cubicBezTo>
                  <a:cubicBezTo>
                    <a:pt x="21172" y="16688"/>
                    <a:pt x="20958" y="16392"/>
                    <a:pt x="20958" y="16195"/>
                  </a:cubicBezTo>
                  <a:cubicBezTo>
                    <a:pt x="20958" y="16096"/>
                    <a:pt x="20531" y="15899"/>
                    <a:pt x="20745" y="15800"/>
                  </a:cubicBezTo>
                  <a:cubicBezTo>
                    <a:pt x="20958" y="15800"/>
                    <a:pt x="21386" y="16096"/>
                    <a:pt x="21386" y="15998"/>
                  </a:cubicBezTo>
                  <a:cubicBezTo>
                    <a:pt x="21600" y="15800"/>
                    <a:pt x="20958" y="15702"/>
                    <a:pt x="20745" y="15603"/>
                  </a:cubicBezTo>
                  <a:cubicBezTo>
                    <a:pt x="20745" y="15505"/>
                    <a:pt x="20531" y="15406"/>
                    <a:pt x="20745" y="15406"/>
                  </a:cubicBezTo>
                  <a:cubicBezTo>
                    <a:pt x="20958" y="15307"/>
                    <a:pt x="21386" y="15603"/>
                    <a:pt x="21600" y="15505"/>
                  </a:cubicBezTo>
                  <a:cubicBezTo>
                    <a:pt x="21600" y="15307"/>
                    <a:pt x="20958" y="15209"/>
                    <a:pt x="20958" y="15011"/>
                  </a:cubicBezTo>
                  <a:cubicBezTo>
                    <a:pt x="20958" y="14814"/>
                    <a:pt x="21172" y="14518"/>
                    <a:pt x="20958" y="14321"/>
                  </a:cubicBezTo>
                  <a:cubicBezTo>
                    <a:pt x="20958" y="14025"/>
                    <a:pt x="20745" y="13828"/>
                    <a:pt x="20745" y="13631"/>
                  </a:cubicBezTo>
                  <a:cubicBezTo>
                    <a:pt x="20317" y="13137"/>
                    <a:pt x="20103" y="12644"/>
                    <a:pt x="19889" y="12151"/>
                  </a:cubicBezTo>
                  <a:cubicBezTo>
                    <a:pt x="19675" y="11954"/>
                    <a:pt x="19675" y="11757"/>
                    <a:pt x="19461" y="11658"/>
                  </a:cubicBezTo>
                  <a:cubicBezTo>
                    <a:pt x="19248" y="11559"/>
                    <a:pt x="19034" y="11757"/>
                    <a:pt x="19034" y="11658"/>
                  </a:cubicBezTo>
                  <a:cubicBezTo>
                    <a:pt x="18606" y="11362"/>
                    <a:pt x="18606" y="10968"/>
                    <a:pt x="18178" y="10672"/>
                  </a:cubicBezTo>
                  <a:cubicBezTo>
                    <a:pt x="17964" y="10573"/>
                    <a:pt x="17537" y="10672"/>
                    <a:pt x="17323" y="10573"/>
                  </a:cubicBezTo>
                  <a:cubicBezTo>
                    <a:pt x="17109" y="10474"/>
                    <a:pt x="17323" y="10277"/>
                    <a:pt x="17109" y="10179"/>
                  </a:cubicBezTo>
                  <a:cubicBezTo>
                    <a:pt x="16895" y="10179"/>
                    <a:pt x="16467" y="10277"/>
                    <a:pt x="16040" y="10179"/>
                  </a:cubicBezTo>
                  <a:cubicBezTo>
                    <a:pt x="15612" y="9981"/>
                    <a:pt x="15398" y="9685"/>
                    <a:pt x="14970" y="9488"/>
                  </a:cubicBezTo>
                  <a:cubicBezTo>
                    <a:pt x="14329" y="9192"/>
                    <a:pt x="13687" y="8995"/>
                    <a:pt x="13046" y="8699"/>
                  </a:cubicBezTo>
                  <a:cubicBezTo>
                    <a:pt x="12832" y="8600"/>
                    <a:pt x="12618" y="8502"/>
                    <a:pt x="12618" y="8403"/>
                  </a:cubicBezTo>
                  <a:cubicBezTo>
                    <a:pt x="12404" y="8206"/>
                    <a:pt x="12618" y="8009"/>
                    <a:pt x="12618" y="7811"/>
                  </a:cubicBezTo>
                  <a:cubicBezTo>
                    <a:pt x="12404" y="7614"/>
                    <a:pt x="11762" y="7516"/>
                    <a:pt x="11335" y="7417"/>
                  </a:cubicBezTo>
                  <a:cubicBezTo>
                    <a:pt x="11335" y="7417"/>
                    <a:pt x="11335" y="7516"/>
                    <a:pt x="11121" y="7516"/>
                  </a:cubicBezTo>
                  <a:cubicBezTo>
                    <a:pt x="10693" y="7220"/>
                    <a:pt x="10265" y="7022"/>
                    <a:pt x="10051" y="6628"/>
                  </a:cubicBezTo>
                  <a:cubicBezTo>
                    <a:pt x="9838" y="6529"/>
                    <a:pt x="10051" y="6332"/>
                    <a:pt x="10051" y="6135"/>
                  </a:cubicBezTo>
                  <a:cubicBezTo>
                    <a:pt x="10051" y="5839"/>
                    <a:pt x="10265" y="5543"/>
                    <a:pt x="10693" y="5247"/>
                  </a:cubicBezTo>
                  <a:cubicBezTo>
                    <a:pt x="10907" y="4951"/>
                    <a:pt x="11762" y="4853"/>
                    <a:pt x="12190" y="4557"/>
                  </a:cubicBezTo>
                  <a:cubicBezTo>
                    <a:pt x="12404" y="4458"/>
                    <a:pt x="12190" y="4162"/>
                    <a:pt x="12404" y="4063"/>
                  </a:cubicBezTo>
                  <a:cubicBezTo>
                    <a:pt x="12618" y="3768"/>
                    <a:pt x="13046" y="3570"/>
                    <a:pt x="13473" y="3472"/>
                  </a:cubicBezTo>
                  <a:cubicBezTo>
                    <a:pt x="13473" y="3472"/>
                    <a:pt x="13687" y="3669"/>
                    <a:pt x="13901" y="3570"/>
                  </a:cubicBezTo>
                  <a:cubicBezTo>
                    <a:pt x="14115" y="3472"/>
                    <a:pt x="13901" y="3176"/>
                    <a:pt x="14329" y="3077"/>
                  </a:cubicBezTo>
                  <a:cubicBezTo>
                    <a:pt x="14543" y="2979"/>
                    <a:pt x="15184" y="2880"/>
                    <a:pt x="15398" y="2781"/>
                  </a:cubicBezTo>
                  <a:cubicBezTo>
                    <a:pt x="14970" y="2683"/>
                    <a:pt x="14329" y="2584"/>
                    <a:pt x="13901" y="2485"/>
                  </a:cubicBezTo>
                  <a:cubicBezTo>
                    <a:pt x="13259" y="2387"/>
                    <a:pt x="12832" y="2189"/>
                    <a:pt x="12404" y="2189"/>
                  </a:cubicBezTo>
                  <a:cubicBezTo>
                    <a:pt x="12190" y="1992"/>
                    <a:pt x="11976" y="1696"/>
                    <a:pt x="11549" y="1499"/>
                  </a:cubicBezTo>
                  <a:cubicBezTo>
                    <a:pt x="11549" y="1302"/>
                    <a:pt x="12190" y="1203"/>
                    <a:pt x="12190" y="1006"/>
                  </a:cubicBezTo>
                  <a:cubicBezTo>
                    <a:pt x="12190" y="907"/>
                    <a:pt x="11976" y="710"/>
                    <a:pt x="11762" y="710"/>
                  </a:cubicBezTo>
                  <a:cubicBezTo>
                    <a:pt x="11549" y="710"/>
                    <a:pt x="11335" y="809"/>
                    <a:pt x="11121" y="809"/>
                  </a:cubicBezTo>
                  <a:cubicBezTo>
                    <a:pt x="10693" y="809"/>
                    <a:pt x="10479" y="611"/>
                    <a:pt x="10265" y="611"/>
                  </a:cubicBezTo>
                  <a:cubicBezTo>
                    <a:pt x="9838" y="611"/>
                    <a:pt x="9624" y="710"/>
                    <a:pt x="9410" y="710"/>
                  </a:cubicBezTo>
                  <a:cubicBezTo>
                    <a:pt x="8982" y="513"/>
                    <a:pt x="9196" y="118"/>
                    <a:pt x="8554" y="20"/>
                  </a:cubicBezTo>
                  <a:cubicBezTo>
                    <a:pt x="8127" y="-79"/>
                    <a:pt x="7699" y="217"/>
                    <a:pt x="7271" y="316"/>
                  </a:cubicBezTo>
                  <a:cubicBezTo>
                    <a:pt x="6844" y="513"/>
                    <a:pt x="6416" y="710"/>
                    <a:pt x="5988" y="907"/>
                  </a:cubicBezTo>
                  <a:cubicBezTo>
                    <a:pt x="5988" y="907"/>
                    <a:pt x="6202" y="1105"/>
                    <a:pt x="5988" y="1105"/>
                  </a:cubicBezTo>
                  <a:cubicBezTo>
                    <a:pt x="5560" y="1203"/>
                    <a:pt x="5347" y="907"/>
                    <a:pt x="5133" y="1006"/>
                  </a:cubicBezTo>
                  <a:cubicBezTo>
                    <a:pt x="4705" y="1006"/>
                    <a:pt x="4919" y="1203"/>
                    <a:pt x="4705" y="1302"/>
                  </a:cubicBezTo>
                  <a:cubicBezTo>
                    <a:pt x="4491" y="1302"/>
                    <a:pt x="4277" y="1105"/>
                    <a:pt x="4063" y="1105"/>
                  </a:cubicBezTo>
                  <a:cubicBezTo>
                    <a:pt x="3850" y="1203"/>
                    <a:pt x="3636" y="1400"/>
                    <a:pt x="3422" y="1400"/>
                  </a:cubicBezTo>
                  <a:cubicBezTo>
                    <a:pt x="3208" y="1400"/>
                    <a:pt x="3208" y="1105"/>
                    <a:pt x="2994" y="1105"/>
                  </a:cubicBezTo>
                  <a:cubicBezTo>
                    <a:pt x="2566" y="1105"/>
                    <a:pt x="2566" y="1400"/>
                    <a:pt x="2352" y="1499"/>
                  </a:cubicBezTo>
                  <a:cubicBezTo>
                    <a:pt x="1925" y="1499"/>
                    <a:pt x="1711" y="1499"/>
                    <a:pt x="1497" y="1499"/>
                  </a:cubicBezTo>
                  <a:cubicBezTo>
                    <a:pt x="1283" y="1400"/>
                    <a:pt x="1497" y="1203"/>
                    <a:pt x="1283" y="1105"/>
                  </a:cubicBezTo>
                  <a:cubicBezTo>
                    <a:pt x="1069" y="1006"/>
                    <a:pt x="642" y="1006"/>
                    <a:pt x="428" y="1105"/>
                  </a:cubicBezTo>
                  <a:cubicBezTo>
                    <a:pt x="214" y="1203"/>
                    <a:pt x="214" y="1400"/>
                    <a:pt x="0" y="1499"/>
                  </a:cubicBezTo>
                  <a:cubicBezTo>
                    <a:pt x="214" y="1598"/>
                    <a:pt x="428" y="1795"/>
                    <a:pt x="642" y="1894"/>
                  </a:cubicBezTo>
                  <a:cubicBezTo>
                    <a:pt x="642" y="2091"/>
                    <a:pt x="855" y="2387"/>
                    <a:pt x="1283" y="2387"/>
                  </a:cubicBezTo>
                  <a:cubicBezTo>
                    <a:pt x="1497" y="2485"/>
                    <a:pt x="1497" y="2091"/>
                    <a:pt x="1711" y="2189"/>
                  </a:cubicBezTo>
                  <a:cubicBezTo>
                    <a:pt x="1925" y="2189"/>
                    <a:pt x="2139" y="2387"/>
                    <a:pt x="2352" y="2485"/>
                  </a:cubicBezTo>
                  <a:cubicBezTo>
                    <a:pt x="2352" y="2683"/>
                    <a:pt x="1925" y="2880"/>
                    <a:pt x="1925" y="2979"/>
                  </a:cubicBezTo>
                  <a:cubicBezTo>
                    <a:pt x="2139" y="3274"/>
                    <a:pt x="2566" y="3570"/>
                    <a:pt x="2994" y="3768"/>
                  </a:cubicBezTo>
                  <a:cubicBezTo>
                    <a:pt x="3208" y="3866"/>
                    <a:pt x="3422" y="3768"/>
                    <a:pt x="3636" y="3866"/>
                  </a:cubicBezTo>
                  <a:cubicBezTo>
                    <a:pt x="3850" y="3866"/>
                    <a:pt x="4063" y="4162"/>
                    <a:pt x="4277" y="4063"/>
                  </a:cubicBezTo>
                  <a:cubicBezTo>
                    <a:pt x="4705" y="4063"/>
                    <a:pt x="4919" y="3768"/>
                    <a:pt x="5347" y="3669"/>
                  </a:cubicBezTo>
                  <a:cubicBezTo>
                    <a:pt x="5560" y="3669"/>
                    <a:pt x="5774" y="3669"/>
                    <a:pt x="5988" y="3669"/>
                  </a:cubicBezTo>
                  <a:cubicBezTo>
                    <a:pt x="6416" y="3866"/>
                    <a:pt x="6844" y="4162"/>
                    <a:pt x="6844" y="4359"/>
                  </a:cubicBezTo>
                  <a:cubicBezTo>
                    <a:pt x="6844" y="4458"/>
                    <a:pt x="6416" y="4359"/>
                    <a:pt x="6202" y="4359"/>
                  </a:cubicBezTo>
                  <a:cubicBezTo>
                    <a:pt x="5988" y="4458"/>
                    <a:pt x="5988" y="4557"/>
                    <a:pt x="5988" y="4557"/>
                  </a:cubicBezTo>
                  <a:cubicBezTo>
                    <a:pt x="6630" y="4655"/>
                    <a:pt x="7485" y="4655"/>
                    <a:pt x="7913" y="4853"/>
                  </a:cubicBezTo>
                  <a:cubicBezTo>
                    <a:pt x="8127" y="4853"/>
                    <a:pt x="8127" y="5050"/>
                    <a:pt x="8127" y="5148"/>
                  </a:cubicBezTo>
                  <a:cubicBezTo>
                    <a:pt x="7913" y="5247"/>
                    <a:pt x="7699" y="5050"/>
                    <a:pt x="7485" y="5148"/>
                  </a:cubicBezTo>
                  <a:cubicBezTo>
                    <a:pt x="7271" y="5247"/>
                    <a:pt x="7271" y="5444"/>
                    <a:pt x="7057" y="5543"/>
                  </a:cubicBezTo>
                  <a:cubicBezTo>
                    <a:pt x="6630" y="5642"/>
                    <a:pt x="6416" y="5444"/>
                    <a:pt x="5988" y="5444"/>
                  </a:cubicBezTo>
                  <a:cubicBezTo>
                    <a:pt x="5774" y="5543"/>
                    <a:pt x="5988" y="5642"/>
                    <a:pt x="5774" y="5740"/>
                  </a:cubicBezTo>
                  <a:cubicBezTo>
                    <a:pt x="5560" y="5839"/>
                    <a:pt x="4919" y="5839"/>
                    <a:pt x="5133" y="5937"/>
                  </a:cubicBezTo>
                  <a:cubicBezTo>
                    <a:pt x="6202" y="6332"/>
                    <a:pt x="7699" y="6431"/>
                    <a:pt x="8768" y="6825"/>
                  </a:cubicBezTo>
                  <a:cubicBezTo>
                    <a:pt x="9196" y="7022"/>
                    <a:pt x="8768" y="7220"/>
                    <a:pt x="8982" y="7417"/>
                  </a:cubicBezTo>
                  <a:cubicBezTo>
                    <a:pt x="8982" y="7516"/>
                    <a:pt x="9410" y="7614"/>
                    <a:pt x="9624" y="7713"/>
                  </a:cubicBezTo>
                  <a:cubicBezTo>
                    <a:pt x="10051" y="8009"/>
                    <a:pt x="10479" y="8403"/>
                    <a:pt x="11121" y="8600"/>
                  </a:cubicBezTo>
                  <a:cubicBezTo>
                    <a:pt x="11335" y="8798"/>
                    <a:pt x="11762" y="8798"/>
                    <a:pt x="11976" y="8896"/>
                  </a:cubicBezTo>
                  <a:cubicBezTo>
                    <a:pt x="12404" y="9094"/>
                    <a:pt x="12618" y="9291"/>
                    <a:pt x="12832" y="9488"/>
                  </a:cubicBezTo>
                  <a:cubicBezTo>
                    <a:pt x="13046" y="9685"/>
                    <a:pt x="13046" y="9883"/>
                    <a:pt x="13259" y="10080"/>
                  </a:cubicBezTo>
                  <a:cubicBezTo>
                    <a:pt x="13687" y="10277"/>
                    <a:pt x="14329" y="10277"/>
                    <a:pt x="14756" y="10474"/>
                  </a:cubicBezTo>
                  <a:cubicBezTo>
                    <a:pt x="15184" y="10573"/>
                    <a:pt x="15826" y="10672"/>
                    <a:pt x="15826" y="10869"/>
                  </a:cubicBezTo>
                  <a:cubicBezTo>
                    <a:pt x="15826" y="10968"/>
                    <a:pt x="14970" y="10968"/>
                    <a:pt x="15184" y="11066"/>
                  </a:cubicBezTo>
                  <a:cubicBezTo>
                    <a:pt x="15398" y="11461"/>
                    <a:pt x="16253" y="11559"/>
                    <a:pt x="16467" y="11855"/>
                  </a:cubicBezTo>
                  <a:cubicBezTo>
                    <a:pt x="16467" y="12053"/>
                    <a:pt x="15826" y="12053"/>
                    <a:pt x="15826" y="12250"/>
                  </a:cubicBezTo>
                  <a:cubicBezTo>
                    <a:pt x="15612" y="12447"/>
                    <a:pt x="16040" y="12644"/>
                    <a:pt x="16040" y="12842"/>
                  </a:cubicBezTo>
                  <a:cubicBezTo>
                    <a:pt x="16040" y="12940"/>
                    <a:pt x="16253" y="13137"/>
                    <a:pt x="16253" y="13236"/>
                  </a:cubicBezTo>
                  <a:cubicBezTo>
                    <a:pt x="16253" y="13335"/>
                    <a:pt x="16467" y="13433"/>
                    <a:pt x="16253" y="13532"/>
                  </a:cubicBezTo>
                  <a:cubicBezTo>
                    <a:pt x="16253" y="13729"/>
                    <a:pt x="16040" y="13828"/>
                    <a:pt x="16253" y="14025"/>
                  </a:cubicBezTo>
                  <a:cubicBezTo>
                    <a:pt x="16253" y="14124"/>
                    <a:pt x="16681" y="14124"/>
                    <a:pt x="16895" y="14222"/>
                  </a:cubicBezTo>
                  <a:cubicBezTo>
                    <a:pt x="17109" y="14518"/>
                    <a:pt x="17323" y="14814"/>
                    <a:pt x="17109" y="15110"/>
                  </a:cubicBezTo>
                  <a:cubicBezTo>
                    <a:pt x="17109" y="15505"/>
                    <a:pt x="16895" y="15800"/>
                    <a:pt x="16467" y="16195"/>
                  </a:cubicBezTo>
                  <a:cubicBezTo>
                    <a:pt x="16467" y="16195"/>
                    <a:pt x="16253" y="16096"/>
                    <a:pt x="16040" y="16096"/>
                  </a:cubicBezTo>
                  <a:cubicBezTo>
                    <a:pt x="15612" y="16195"/>
                    <a:pt x="15184" y="16491"/>
                    <a:pt x="14756" y="16589"/>
                  </a:cubicBezTo>
                  <a:cubicBezTo>
                    <a:pt x="14329" y="16688"/>
                    <a:pt x="13687" y="16491"/>
                    <a:pt x="13473" y="16589"/>
                  </a:cubicBezTo>
                  <a:cubicBezTo>
                    <a:pt x="13259" y="16688"/>
                    <a:pt x="13473" y="16885"/>
                    <a:pt x="13259" y="16984"/>
                  </a:cubicBezTo>
                  <a:cubicBezTo>
                    <a:pt x="13046" y="16984"/>
                    <a:pt x="12618" y="16885"/>
                    <a:pt x="12404" y="16885"/>
                  </a:cubicBezTo>
                  <a:cubicBezTo>
                    <a:pt x="12190" y="16885"/>
                    <a:pt x="11976" y="16984"/>
                    <a:pt x="11976" y="17083"/>
                  </a:cubicBezTo>
                  <a:cubicBezTo>
                    <a:pt x="12190" y="17280"/>
                    <a:pt x="12190" y="17477"/>
                    <a:pt x="12404" y="17576"/>
                  </a:cubicBezTo>
                  <a:cubicBezTo>
                    <a:pt x="12404" y="17674"/>
                    <a:pt x="12832" y="17674"/>
                    <a:pt x="12832" y="17773"/>
                  </a:cubicBezTo>
                  <a:cubicBezTo>
                    <a:pt x="13046" y="17872"/>
                    <a:pt x="13046" y="17970"/>
                    <a:pt x="13046" y="18069"/>
                  </a:cubicBezTo>
                  <a:cubicBezTo>
                    <a:pt x="13046" y="18168"/>
                    <a:pt x="13046" y="18365"/>
                    <a:pt x="12832" y="18365"/>
                  </a:cubicBezTo>
                  <a:cubicBezTo>
                    <a:pt x="12404" y="18365"/>
                    <a:pt x="12190" y="18168"/>
                    <a:pt x="11762" y="18168"/>
                  </a:cubicBezTo>
                  <a:cubicBezTo>
                    <a:pt x="11121" y="18069"/>
                    <a:pt x="10479" y="18069"/>
                    <a:pt x="9838" y="18168"/>
                  </a:cubicBezTo>
                  <a:cubicBezTo>
                    <a:pt x="9624" y="18168"/>
                    <a:pt x="10265" y="18463"/>
                    <a:pt x="10051" y="18562"/>
                  </a:cubicBezTo>
                  <a:cubicBezTo>
                    <a:pt x="9838" y="18661"/>
                    <a:pt x="9624" y="18759"/>
                    <a:pt x="9196" y="18759"/>
                  </a:cubicBezTo>
                  <a:cubicBezTo>
                    <a:pt x="8982" y="18759"/>
                    <a:pt x="8554" y="18759"/>
                    <a:pt x="8341" y="187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7" name="Google Shape;1237;p26"/>
            <p:cNvSpPr/>
            <p:nvPr/>
          </p:nvSpPr>
          <p:spPr>
            <a:xfrm>
              <a:off x="10225895" y="2647274"/>
              <a:ext cx="133667" cy="201744"/>
            </a:xfrm>
            <a:custGeom>
              <a:rect b="b" l="l" r="r" t="t"/>
              <a:pathLst>
                <a:path extrusionOk="0" h="21600" w="21212">
                  <a:moveTo>
                    <a:pt x="0" y="4070"/>
                  </a:moveTo>
                  <a:cubicBezTo>
                    <a:pt x="919" y="3757"/>
                    <a:pt x="1838" y="3443"/>
                    <a:pt x="2298" y="3130"/>
                  </a:cubicBezTo>
                  <a:cubicBezTo>
                    <a:pt x="3217" y="2817"/>
                    <a:pt x="3217" y="2191"/>
                    <a:pt x="3677" y="1878"/>
                  </a:cubicBezTo>
                  <a:cubicBezTo>
                    <a:pt x="4136" y="1565"/>
                    <a:pt x="5055" y="1565"/>
                    <a:pt x="5974" y="1565"/>
                  </a:cubicBezTo>
                  <a:cubicBezTo>
                    <a:pt x="6894" y="1252"/>
                    <a:pt x="8272" y="1878"/>
                    <a:pt x="9191" y="1565"/>
                  </a:cubicBezTo>
                  <a:cubicBezTo>
                    <a:pt x="10111" y="1252"/>
                    <a:pt x="10570" y="626"/>
                    <a:pt x="11030" y="0"/>
                  </a:cubicBezTo>
                  <a:cubicBezTo>
                    <a:pt x="11489" y="939"/>
                    <a:pt x="12409" y="1878"/>
                    <a:pt x="13328" y="2504"/>
                  </a:cubicBezTo>
                  <a:cubicBezTo>
                    <a:pt x="14706" y="4070"/>
                    <a:pt x="16545" y="5322"/>
                    <a:pt x="17923" y="6887"/>
                  </a:cubicBezTo>
                  <a:cubicBezTo>
                    <a:pt x="18843" y="8139"/>
                    <a:pt x="18843" y="9704"/>
                    <a:pt x="19302" y="11270"/>
                  </a:cubicBezTo>
                  <a:cubicBezTo>
                    <a:pt x="19762" y="11896"/>
                    <a:pt x="19302" y="12522"/>
                    <a:pt x="19762" y="13148"/>
                  </a:cubicBezTo>
                  <a:cubicBezTo>
                    <a:pt x="19762" y="13461"/>
                    <a:pt x="20681" y="12522"/>
                    <a:pt x="20681" y="12835"/>
                  </a:cubicBezTo>
                  <a:cubicBezTo>
                    <a:pt x="21140" y="14400"/>
                    <a:pt x="21600" y="15965"/>
                    <a:pt x="20681" y="17217"/>
                  </a:cubicBezTo>
                  <a:cubicBezTo>
                    <a:pt x="19762" y="18157"/>
                    <a:pt x="17923" y="17217"/>
                    <a:pt x="17004" y="17530"/>
                  </a:cubicBezTo>
                  <a:cubicBezTo>
                    <a:pt x="16545" y="17843"/>
                    <a:pt x="17464" y="19096"/>
                    <a:pt x="16545" y="19096"/>
                  </a:cubicBezTo>
                  <a:cubicBezTo>
                    <a:pt x="15626" y="19409"/>
                    <a:pt x="14706" y="18157"/>
                    <a:pt x="13328" y="18157"/>
                  </a:cubicBezTo>
                  <a:cubicBezTo>
                    <a:pt x="12868" y="18470"/>
                    <a:pt x="13787" y="19096"/>
                    <a:pt x="13787" y="19409"/>
                  </a:cubicBezTo>
                  <a:cubicBezTo>
                    <a:pt x="12868" y="19409"/>
                    <a:pt x="12868" y="18157"/>
                    <a:pt x="12409" y="18470"/>
                  </a:cubicBezTo>
                  <a:cubicBezTo>
                    <a:pt x="11949" y="18783"/>
                    <a:pt x="12409" y="19722"/>
                    <a:pt x="12409" y="20035"/>
                  </a:cubicBezTo>
                  <a:cubicBezTo>
                    <a:pt x="11489" y="20035"/>
                    <a:pt x="11489" y="19096"/>
                    <a:pt x="10570" y="18783"/>
                  </a:cubicBezTo>
                  <a:cubicBezTo>
                    <a:pt x="10111" y="18783"/>
                    <a:pt x="11030" y="19722"/>
                    <a:pt x="10570" y="20035"/>
                  </a:cubicBezTo>
                  <a:cubicBezTo>
                    <a:pt x="10570" y="20348"/>
                    <a:pt x="9651" y="20348"/>
                    <a:pt x="9191" y="20348"/>
                  </a:cubicBezTo>
                  <a:cubicBezTo>
                    <a:pt x="9191" y="20035"/>
                    <a:pt x="9651" y="19096"/>
                    <a:pt x="9191" y="19096"/>
                  </a:cubicBezTo>
                  <a:cubicBezTo>
                    <a:pt x="8272" y="19409"/>
                    <a:pt x="8272" y="20348"/>
                    <a:pt x="7353" y="20661"/>
                  </a:cubicBezTo>
                  <a:cubicBezTo>
                    <a:pt x="6894" y="20974"/>
                    <a:pt x="6894" y="20035"/>
                    <a:pt x="6894" y="20035"/>
                  </a:cubicBezTo>
                  <a:cubicBezTo>
                    <a:pt x="5974" y="20348"/>
                    <a:pt x="5974" y="21600"/>
                    <a:pt x="5055" y="21600"/>
                  </a:cubicBezTo>
                  <a:cubicBezTo>
                    <a:pt x="4136" y="21287"/>
                    <a:pt x="4136" y="20348"/>
                    <a:pt x="4136" y="19722"/>
                  </a:cubicBezTo>
                  <a:cubicBezTo>
                    <a:pt x="4136" y="19409"/>
                    <a:pt x="5055" y="19096"/>
                    <a:pt x="5055" y="18783"/>
                  </a:cubicBezTo>
                  <a:cubicBezTo>
                    <a:pt x="5055" y="18157"/>
                    <a:pt x="4136" y="17530"/>
                    <a:pt x="3677" y="16904"/>
                  </a:cubicBezTo>
                  <a:cubicBezTo>
                    <a:pt x="3677" y="16278"/>
                    <a:pt x="4596" y="15965"/>
                    <a:pt x="4596" y="15339"/>
                  </a:cubicBezTo>
                  <a:cubicBezTo>
                    <a:pt x="4596" y="15026"/>
                    <a:pt x="3677" y="15339"/>
                    <a:pt x="3677" y="15339"/>
                  </a:cubicBezTo>
                  <a:cubicBezTo>
                    <a:pt x="3677" y="14400"/>
                    <a:pt x="4596" y="13774"/>
                    <a:pt x="4136" y="13148"/>
                  </a:cubicBezTo>
                  <a:cubicBezTo>
                    <a:pt x="4136" y="11583"/>
                    <a:pt x="3677" y="10330"/>
                    <a:pt x="2757" y="9078"/>
                  </a:cubicBezTo>
                  <a:cubicBezTo>
                    <a:pt x="2298" y="8765"/>
                    <a:pt x="919" y="9391"/>
                    <a:pt x="460" y="8765"/>
                  </a:cubicBezTo>
                  <a:cubicBezTo>
                    <a:pt x="0" y="8452"/>
                    <a:pt x="919" y="7826"/>
                    <a:pt x="1379" y="7826"/>
                  </a:cubicBezTo>
                  <a:cubicBezTo>
                    <a:pt x="2298" y="7513"/>
                    <a:pt x="3217" y="8139"/>
                    <a:pt x="3677" y="7826"/>
                  </a:cubicBezTo>
                  <a:cubicBezTo>
                    <a:pt x="4136" y="7200"/>
                    <a:pt x="3677" y="6574"/>
                    <a:pt x="3217" y="5948"/>
                  </a:cubicBezTo>
                  <a:cubicBezTo>
                    <a:pt x="2757" y="5322"/>
                    <a:pt x="2298" y="5009"/>
                    <a:pt x="1838" y="4696"/>
                  </a:cubicBezTo>
                  <a:cubicBezTo>
                    <a:pt x="1379" y="4383"/>
                    <a:pt x="919" y="4696"/>
                    <a:pt x="460" y="4696"/>
                  </a:cubicBezTo>
                  <a:cubicBezTo>
                    <a:pt x="460" y="4383"/>
                    <a:pt x="460" y="4070"/>
                    <a:pt x="0" y="40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8" name="Google Shape;1238;p26"/>
            <p:cNvSpPr/>
            <p:nvPr/>
          </p:nvSpPr>
          <p:spPr>
            <a:xfrm>
              <a:off x="8925512" y="3194165"/>
              <a:ext cx="178458" cy="250354"/>
            </a:xfrm>
            <a:custGeom>
              <a:rect b="b" l="l" r="r" t="t"/>
              <a:pathLst>
                <a:path extrusionOk="0" h="21600" w="21145">
                  <a:moveTo>
                    <a:pt x="5829" y="18335"/>
                  </a:moveTo>
                  <a:cubicBezTo>
                    <a:pt x="6171" y="18335"/>
                    <a:pt x="6857" y="18586"/>
                    <a:pt x="7200" y="18335"/>
                  </a:cubicBezTo>
                  <a:cubicBezTo>
                    <a:pt x="7543" y="18335"/>
                    <a:pt x="8229" y="18084"/>
                    <a:pt x="8229" y="17833"/>
                  </a:cubicBezTo>
                  <a:cubicBezTo>
                    <a:pt x="8229" y="17581"/>
                    <a:pt x="7886" y="16828"/>
                    <a:pt x="8229" y="16577"/>
                  </a:cubicBezTo>
                  <a:cubicBezTo>
                    <a:pt x="8571" y="16326"/>
                    <a:pt x="8571" y="17079"/>
                    <a:pt x="8914" y="17330"/>
                  </a:cubicBezTo>
                  <a:cubicBezTo>
                    <a:pt x="9257" y="17581"/>
                    <a:pt x="9257" y="17833"/>
                    <a:pt x="9600" y="17833"/>
                  </a:cubicBezTo>
                  <a:cubicBezTo>
                    <a:pt x="10286" y="17833"/>
                    <a:pt x="10971" y="17581"/>
                    <a:pt x="10971" y="17330"/>
                  </a:cubicBezTo>
                  <a:cubicBezTo>
                    <a:pt x="11314" y="16828"/>
                    <a:pt x="11657" y="16074"/>
                    <a:pt x="11657" y="15572"/>
                  </a:cubicBezTo>
                  <a:cubicBezTo>
                    <a:pt x="11314" y="14819"/>
                    <a:pt x="10629" y="14316"/>
                    <a:pt x="10286" y="13814"/>
                  </a:cubicBezTo>
                  <a:cubicBezTo>
                    <a:pt x="10286" y="13312"/>
                    <a:pt x="9943" y="12558"/>
                    <a:pt x="10286" y="12307"/>
                  </a:cubicBezTo>
                  <a:cubicBezTo>
                    <a:pt x="10629" y="12056"/>
                    <a:pt x="10971" y="12558"/>
                    <a:pt x="11314" y="13060"/>
                  </a:cubicBezTo>
                  <a:cubicBezTo>
                    <a:pt x="11657" y="13312"/>
                    <a:pt x="12000" y="14065"/>
                    <a:pt x="12686" y="14316"/>
                  </a:cubicBezTo>
                  <a:cubicBezTo>
                    <a:pt x="13029" y="14567"/>
                    <a:pt x="13714" y="14567"/>
                    <a:pt x="14057" y="14567"/>
                  </a:cubicBezTo>
                  <a:cubicBezTo>
                    <a:pt x="14743" y="14567"/>
                    <a:pt x="15429" y="14567"/>
                    <a:pt x="15771" y="14819"/>
                  </a:cubicBezTo>
                  <a:cubicBezTo>
                    <a:pt x="16457" y="15070"/>
                    <a:pt x="17143" y="15321"/>
                    <a:pt x="17143" y="15823"/>
                  </a:cubicBezTo>
                  <a:cubicBezTo>
                    <a:pt x="17486" y="16326"/>
                    <a:pt x="17486" y="16828"/>
                    <a:pt x="17143" y="17581"/>
                  </a:cubicBezTo>
                  <a:cubicBezTo>
                    <a:pt x="17143" y="17833"/>
                    <a:pt x="16800" y="18335"/>
                    <a:pt x="16800" y="18586"/>
                  </a:cubicBezTo>
                  <a:cubicBezTo>
                    <a:pt x="16800" y="19088"/>
                    <a:pt x="17829" y="19088"/>
                    <a:pt x="17829" y="19340"/>
                  </a:cubicBezTo>
                  <a:cubicBezTo>
                    <a:pt x="18171" y="19591"/>
                    <a:pt x="17829" y="20093"/>
                    <a:pt x="17829" y="20595"/>
                  </a:cubicBezTo>
                  <a:cubicBezTo>
                    <a:pt x="18171" y="20847"/>
                    <a:pt x="18514" y="21349"/>
                    <a:pt x="18857" y="21600"/>
                  </a:cubicBezTo>
                  <a:cubicBezTo>
                    <a:pt x="18857" y="21098"/>
                    <a:pt x="18514" y="20344"/>
                    <a:pt x="18857" y="20093"/>
                  </a:cubicBezTo>
                  <a:cubicBezTo>
                    <a:pt x="19543" y="19842"/>
                    <a:pt x="20571" y="21349"/>
                    <a:pt x="20914" y="21098"/>
                  </a:cubicBezTo>
                  <a:cubicBezTo>
                    <a:pt x="21600" y="20093"/>
                    <a:pt x="20571" y="19088"/>
                    <a:pt x="20229" y="18084"/>
                  </a:cubicBezTo>
                  <a:cubicBezTo>
                    <a:pt x="20229" y="17079"/>
                    <a:pt x="20571" y="16074"/>
                    <a:pt x="20229" y="15070"/>
                  </a:cubicBezTo>
                  <a:cubicBezTo>
                    <a:pt x="19886" y="14316"/>
                    <a:pt x="18857" y="13814"/>
                    <a:pt x="18514" y="13060"/>
                  </a:cubicBezTo>
                  <a:cubicBezTo>
                    <a:pt x="18171" y="12307"/>
                    <a:pt x="18857" y="11805"/>
                    <a:pt x="18514" y="11302"/>
                  </a:cubicBezTo>
                  <a:cubicBezTo>
                    <a:pt x="18171" y="11051"/>
                    <a:pt x="17143" y="10800"/>
                    <a:pt x="16800" y="11051"/>
                  </a:cubicBezTo>
                  <a:cubicBezTo>
                    <a:pt x="16114" y="11805"/>
                    <a:pt x="16800" y="12809"/>
                    <a:pt x="16457" y="13563"/>
                  </a:cubicBezTo>
                  <a:cubicBezTo>
                    <a:pt x="16114" y="14065"/>
                    <a:pt x="15429" y="14316"/>
                    <a:pt x="15086" y="14065"/>
                  </a:cubicBezTo>
                  <a:cubicBezTo>
                    <a:pt x="14400" y="13814"/>
                    <a:pt x="15086" y="13060"/>
                    <a:pt x="14400" y="12809"/>
                  </a:cubicBezTo>
                  <a:cubicBezTo>
                    <a:pt x="14057" y="12809"/>
                    <a:pt x="13714" y="13563"/>
                    <a:pt x="13029" y="13563"/>
                  </a:cubicBezTo>
                  <a:cubicBezTo>
                    <a:pt x="12686" y="13563"/>
                    <a:pt x="12686" y="13060"/>
                    <a:pt x="12686" y="12558"/>
                  </a:cubicBezTo>
                  <a:cubicBezTo>
                    <a:pt x="12686" y="11553"/>
                    <a:pt x="13029" y="10549"/>
                    <a:pt x="13714" y="9795"/>
                  </a:cubicBezTo>
                  <a:cubicBezTo>
                    <a:pt x="14057" y="9293"/>
                    <a:pt x="15429" y="9293"/>
                    <a:pt x="16114" y="8791"/>
                  </a:cubicBezTo>
                  <a:cubicBezTo>
                    <a:pt x="16457" y="8288"/>
                    <a:pt x="16800" y="7786"/>
                    <a:pt x="17486" y="7284"/>
                  </a:cubicBezTo>
                  <a:cubicBezTo>
                    <a:pt x="17829" y="7033"/>
                    <a:pt x="18514" y="7535"/>
                    <a:pt x="18514" y="7284"/>
                  </a:cubicBezTo>
                  <a:cubicBezTo>
                    <a:pt x="18514" y="6781"/>
                    <a:pt x="18171" y="6530"/>
                    <a:pt x="17829" y="6279"/>
                  </a:cubicBezTo>
                  <a:cubicBezTo>
                    <a:pt x="17143" y="6028"/>
                    <a:pt x="16457" y="5526"/>
                    <a:pt x="15771" y="5526"/>
                  </a:cubicBezTo>
                  <a:cubicBezTo>
                    <a:pt x="13714" y="5274"/>
                    <a:pt x="11314" y="5526"/>
                    <a:pt x="9257" y="5526"/>
                  </a:cubicBezTo>
                  <a:cubicBezTo>
                    <a:pt x="8571" y="5526"/>
                    <a:pt x="7886" y="5274"/>
                    <a:pt x="7543" y="5023"/>
                  </a:cubicBezTo>
                  <a:cubicBezTo>
                    <a:pt x="7200" y="4521"/>
                    <a:pt x="7886" y="4019"/>
                    <a:pt x="7886" y="3265"/>
                  </a:cubicBezTo>
                  <a:cubicBezTo>
                    <a:pt x="7886" y="2763"/>
                    <a:pt x="7543" y="2009"/>
                    <a:pt x="6857" y="2009"/>
                  </a:cubicBezTo>
                  <a:cubicBezTo>
                    <a:pt x="6171" y="1758"/>
                    <a:pt x="5829" y="3014"/>
                    <a:pt x="5143" y="2763"/>
                  </a:cubicBezTo>
                  <a:cubicBezTo>
                    <a:pt x="4457" y="2512"/>
                    <a:pt x="4457" y="1507"/>
                    <a:pt x="3429" y="1256"/>
                  </a:cubicBezTo>
                  <a:cubicBezTo>
                    <a:pt x="3086" y="1005"/>
                    <a:pt x="2743" y="1758"/>
                    <a:pt x="2400" y="1507"/>
                  </a:cubicBezTo>
                  <a:cubicBezTo>
                    <a:pt x="1714" y="1256"/>
                    <a:pt x="1371" y="251"/>
                    <a:pt x="343" y="0"/>
                  </a:cubicBezTo>
                  <a:cubicBezTo>
                    <a:pt x="0" y="0"/>
                    <a:pt x="0" y="502"/>
                    <a:pt x="343" y="753"/>
                  </a:cubicBezTo>
                  <a:cubicBezTo>
                    <a:pt x="343" y="1005"/>
                    <a:pt x="1029" y="1005"/>
                    <a:pt x="1029" y="1256"/>
                  </a:cubicBezTo>
                  <a:cubicBezTo>
                    <a:pt x="1029" y="1758"/>
                    <a:pt x="0" y="2260"/>
                    <a:pt x="0" y="3014"/>
                  </a:cubicBezTo>
                  <a:cubicBezTo>
                    <a:pt x="0" y="3516"/>
                    <a:pt x="686" y="3767"/>
                    <a:pt x="1029" y="4019"/>
                  </a:cubicBezTo>
                  <a:cubicBezTo>
                    <a:pt x="1714" y="4772"/>
                    <a:pt x="3429" y="5023"/>
                    <a:pt x="3429" y="5777"/>
                  </a:cubicBezTo>
                  <a:cubicBezTo>
                    <a:pt x="3429" y="6279"/>
                    <a:pt x="2057" y="5777"/>
                    <a:pt x="1714" y="6028"/>
                  </a:cubicBezTo>
                  <a:cubicBezTo>
                    <a:pt x="1371" y="6028"/>
                    <a:pt x="2057" y="6530"/>
                    <a:pt x="1714" y="6781"/>
                  </a:cubicBezTo>
                  <a:cubicBezTo>
                    <a:pt x="1714" y="7033"/>
                    <a:pt x="1371" y="6781"/>
                    <a:pt x="1029" y="7033"/>
                  </a:cubicBezTo>
                  <a:cubicBezTo>
                    <a:pt x="1029" y="7284"/>
                    <a:pt x="686" y="7535"/>
                    <a:pt x="686" y="7786"/>
                  </a:cubicBezTo>
                  <a:cubicBezTo>
                    <a:pt x="1029" y="8288"/>
                    <a:pt x="2057" y="8288"/>
                    <a:pt x="2400" y="8540"/>
                  </a:cubicBezTo>
                  <a:cubicBezTo>
                    <a:pt x="3086" y="8791"/>
                    <a:pt x="3429" y="9042"/>
                    <a:pt x="3429" y="9544"/>
                  </a:cubicBezTo>
                  <a:cubicBezTo>
                    <a:pt x="3429" y="10047"/>
                    <a:pt x="2400" y="10298"/>
                    <a:pt x="2400" y="10800"/>
                  </a:cubicBezTo>
                  <a:cubicBezTo>
                    <a:pt x="2057" y="11051"/>
                    <a:pt x="2743" y="11302"/>
                    <a:pt x="3086" y="11553"/>
                  </a:cubicBezTo>
                  <a:cubicBezTo>
                    <a:pt x="3429" y="12056"/>
                    <a:pt x="3086" y="12558"/>
                    <a:pt x="3429" y="13060"/>
                  </a:cubicBezTo>
                  <a:cubicBezTo>
                    <a:pt x="3771" y="13312"/>
                    <a:pt x="4457" y="12809"/>
                    <a:pt x="4800" y="13060"/>
                  </a:cubicBezTo>
                  <a:cubicBezTo>
                    <a:pt x="4800" y="13312"/>
                    <a:pt x="4457" y="13563"/>
                    <a:pt x="4457" y="13814"/>
                  </a:cubicBezTo>
                  <a:cubicBezTo>
                    <a:pt x="4457" y="14065"/>
                    <a:pt x="4457" y="14316"/>
                    <a:pt x="4457" y="14819"/>
                  </a:cubicBezTo>
                  <a:cubicBezTo>
                    <a:pt x="4457" y="15070"/>
                    <a:pt x="4800" y="15321"/>
                    <a:pt x="4800" y="15823"/>
                  </a:cubicBezTo>
                  <a:cubicBezTo>
                    <a:pt x="4800" y="16074"/>
                    <a:pt x="4800" y="16326"/>
                    <a:pt x="4800" y="16828"/>
                  </a:cubicBezTo>
                  <a:cubicBezTo>
                    <a:pt x="4800" y="17330"/>
                    <a:pt x="5486" y="17833"/>
                    <a:pt x="5829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9" name="Google Shape;1239;p26"/>
            <p:cNvSpPr/>
            <p:nvPr/>
          </p:nvSpPr>
          <p:spPr>
            <a:xfrm>
              <a:off x="9049673" y="336693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0" name="Google Shape;1240;p26"/>
            <p:cNvSpPr/>
            <p:nvPr/>
          </p:nvSpPr>
          <p:spPr>
            <a:xfrm>
              <a:off x="9032659" y="335721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4400"/>
                  </a:cubicBezTo>
                  <a:cubicBezTo>
                    <a:pt x="0" y="14400"/>
                    <a:pt x="0" y="0"/>
                    <a:pt x="0" y="0"/>
                  </a:cubicBezTo>
                  <a:cubicBezTo>
                    <a:pt x="108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1" name="Google Shape;1241;p26"/>
            <p:cNvSpPr/>
            <p:nvPr/>
          </p:nvSpPr>
          <p:spPr>
            <a:xfrm>
              <a:off x="9035091" y="337180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2" name="Google Shape;1242;p26"/>
            <p:cNvSpPr/>
            <p:nvPr/>
          </p:nvSpPr>
          <p:spPr>
            <a:xfrm>
              <a:off x="9020506" y="3364308"/>
              <a:ext cx="23906" cy="24307"/>
            </a:xfrm>
            <a:custGeom>
              <a:rect b="b" l="l" r="r" t="t"/>
              <a:pathLst>
                <a:path extrusionOk="0" h="21600" w="18900">
                  <a:moveTo>
                    <a:pt x="14850" y="10800"/>
                  </a:moveTo>
                  <a:cubicBezTo>
                    <a:pt x="20250" y="13500"/>
                    <a:pt x="20250" y="21600"/>
                    <a:pt x="14850" y="21600"/>
                  </a:cubicBezTo>
                  <a:cubicBezTo>
                    <a:pt x="9450" y="21600"/>
                    <a:pt x="4050" y="18900"/>
                    <a:pt x="4050" y="13500"/>
                  </a:cubicBezTo>
                  <a:cubicBezTo>
                    <a:pt x="-1350" y="10800"/>
                    <a:pt x="-1350" y="2700"/>
                    <a:pt x="4050" y="0"/>
                  </a:cubicBezTo>
                  <a:cubicBezTo>
                    <a:pt x="9450" y="0"/>
                    <a:pt x="14850" y="5400"/>
                    <a:pt x="1485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3" name="Google Shape;1243;p26"/>
            <p:cNvSpPr/>
            <p:nvPr/>
          </p:nvSpPr>
          <p:spPr>
            <a:xfrm>
              <a:off x="10664403" y="2311739"/>
              <a:ext cx="203019" cy="194560"/>
            </a:xfrm>
            <a:custGeom>
              <a:rect b="b" l="l" r="r" t="t"/>
              <a:pathLst>
                <a:path extrusionOk="0" h="21345" w="21225">
                  <a:moveTo>
                    <a:pt x="4459" y="63"/>
                  </a:moveTo>
                  <a:cubicBezTo>
                    <a:pt x="6893" y="1651"/>
                    <a:pt x="8414" y="4192"/>
                    <a:pt x="10544" y="5780"/>
                  </a:cubicBezTo>
                  <a:cubicBezTo>
                    <a:pt x="11761" y="6733"/>
                    <a:pt x="13282" y="7051"/>
                    <a:pt x="14499" y="7369"/>
                  </a:cubicBezTo>
                  <a:cubicBezTo>
                    <a:pt x="15107" y="7686"/>
                    <a:pt x="15716" y="8321"/>
                    <a:pt x="16628" y="8004"/>
                  </a:cubicBezTo>
                  <a:cubicBezTo>
                    <a:pt x="17237" y="8004"/>
                    <a:pt x="17541" y="6098"/>
                    <a:pt x="18150" y="6416"/>
                  </a:cubicBezTo>
                  <a:cubicBezTo>
                    <a:pt x="18758" y="7051"/>
                    <a:pt x="17845" y="8321"/>
                    <a:pt x="17845" y="8957"/>
                  </a:cubicBezTo>
                  <a:cubicBezTo>
                    <a:pt x="18150" y="9910"/>
                    <a:pt x="18454" y="11180"/>
                    <a:pt x="19062" y="11816"/>
                  </a:cubicBezTo>
                  <a:cubicBezTo>
                    <a:pt x="19671" y="12133"/>
                    <a:pt x="21496" y="10545"/>
                    <a:pt x="21192" y="11180"/>
                  </a:cubicBezTo>
                  <a:cubicBezTo>
                    <a:pt x="20583" y="12133"/>
                    <a:pt x="19366" y="12769"/>
                    <a:pt x="18454" y="13404"/>
                  </a:cubicBezTo>
                  <a:cubicBezTo>
                    <a:pt x="17845" y="13404"/>
                    <a:pt x="17237" y="13404"/>
                    <a:pt x="16933" y="13721"/>
                  </a:cubicBezTo>
                  <a:cubicBezTo>
                    <a:pt x="16324" y="13721"/>
                    <a:pt x="15716" y="13404"/>
                    <a:pt x="15411" y="13721"/>
                  </a:cubicBezTo>
                  <a:cubicBezTo>
                    <a:pt x="14499" y="14357"/>
                    <a:pt x="13890" y="15627"/>
                    <a:pt x="13586" y="16580"/>
                  </a:cubicBezTo>
                  <a:cubicBezTo>
                    <a:pt x="13282" y="17533"/>
                    <a:pt x="13890" y="19121"/>
                    <a:pt x="12978" y="19121"/>
                  </a:cubicBezTo>
                  <a:cubicBezTo>
                    <a:pt x="10544" y="18486"/>
                    <a:pt x="9023" y="15945"/>
                    <a:pt x="6589" y="15310"/>
                  </a:cubicBezTo>
                  <a:cubicBezTo>
                    <a:pt x="5676" y="15310"/>
                    <a:pt x="5372" y="16898"/>
                    <a:pt x="4764" y="16898"/>
                  </a:cubicBezTo>
                  <a:cubicBezTo>
                    <a:pt x="3851" y="16898"/>
                    <a:pt x="3242" y="15945"/>
                    <a:pt x="2330" y="15627"/>
                  </a:cubicBezTo>
                  <a:cubicBezTo>
                    <a:pt x="2026" y="15627"/>
                    <a:pt x="2026" y="16263"/>
                    <a:pt x="2330" y="16580"/>
                  </a:cubicBezTo>
                  <a:cubicBezTo>
                    <a:pt x="2938" y="17533"/>
                    <a:pt x="3851" y="18169"/>
                    <a:pt x="4459" y="18804"/>
                  </a:cubicBezTo>
                  <a:cubicBezTo>
                    <a:pt x="5068" y="19121"/>
                    <a:pt x="5981" y="19439"/>
                    <a:pt x="5676" y="19757"/>
                  </a:cubicBezTo>
                  <a:cubicBezTo>
                    <a:pt x="5068" y="20392"/>
                    <a:pt x="4155" y="19439"/>
                    <a:pt x="3547" y="19757"/>
                  </a:cubicBezTo>
                  <a:cubicBezTo>
                    <a:pt x="2938" y="20074"/>
                    <a:pt x="3242" y="21027"/>
                    <a:pt x="2634" y="21345"/>
                  </a:cubicBezTo>
                  <a:cubicBezTo>
                    <a:pt x="2330" y="21345"/>
                    <a:pt x="2026" y="20710"/>
                    <a:pt x="2026" y="20392"/>
                  </a:cubicBezTo>
                  <a:cubicBezTo>
                    <a:pt x="1721" y="19757"/>
                    <a:pt x="2026" y="19121"/>
                    <a:pt x="2026" y="18804"/>
                  </a:cubicBezTo>
                  <a:cubicBezTo>
                    <a:pt x="1721" y="18169"/>
                    <a:pt x="809" y="18169"/>
                    <a:pt x="504" y="17851"/>
                  </a:cubicBezTo>
                  <a:cubicBezTo>
                    <a:pt x="-104" y="16898"/>
                    <a:pt x="-104" y="15945"/>
                    <a:pt x="200" y="15310"/>
                  </a:cubicBezTo>
                  <a:cubicBezTo>
                    <a:pt x="200" y="14357"/>
                    <a:pt x="1417" y="14357"/>
                    <a:pt x="1721" y="13721"/>
                  </a:cubicBezTo>
                  <a:cubicBezTo>
                    <a:pt x="1721" y="13086"/>
                    <a:pt x="809" y="12769"/>
                    <a:pt x="504" y="12133"/>
                  </a:cubicBezTo>
                  <a:cubicBezTo>
                    <a:pt x="504" y="11816"/>
                    <a:pt x="809" y="11498"/>
                    <a:pt x="1113" y="11498"/>
                  </a:cubicBezTo>
                  <a:cubicBezTo>
                    <a:pt x="2026" y="11498"/>
                    <a:pt x="3242" y="12769"/>
                    <a:pt x="4155" y="12133"/>
                  </a:cubicBezTo>
                  <a:cubicBezTo>
                    <a:pt x="4764" y="11816"/>
                    <a:pt x="3242" y="10545"/>
                    <a:pt x="3547" y="9910"/>
                  </a:cubicBezTo>
                  <a:cubicBezTo>
                    <a:pt x="3547" y="8957"/>
                    <a:pt x="4764" y="8639"/>
                    <a:pt x="5068" y="7686"/>
                  </a:cubicBezTo>
                  <a:cubicBezTo>
                    <a:pt x="5068" y="7051"/>
                    <a:pt x="4459" y="6098"/>
                    <a:pt x="4459" y="5463"/>
                  </a:cubicBezTo>
                  <a:cubicBezTo>
                    <a:pt x="4155" y="4827"/>
                    <a:pt x="4459" y="3874"/>
                    <a:pt x="4459" y="3239"/>
                  </a:cubicBezTo>
                  <a:cubicBezTo>
                    <a:pt x="4155" y="2604"/>
                    <a:pt x="2938" y="2286"/>
                    <a:pt x="2938" y="1333"/>
                  </a:cubicBezTo>
                  <a:cubicBezTo>
                    <a:pt x="2938" y="698"/>
                    <a:pt x="3851" y="-255"/>
                    <a:pt x="4459" y="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4" name="Google Shape;1244;p26"/>
            <p:cNvSpPr/>
            <p:nvPr/>
          </p:nvSpPr>
          <p:spPr>
            <a:xfrm>
              <a:off x="10419689" y="2505495"/>
              <a:ext cx="357955" cy="382495"/>
            </a:xfrm>
            <a:custGeom>
              <a:rect b="b" l="l" r="r" t="t"/>
              <a:pathLst>
                <a:path extrusionOk="0" h="21378" w="21493">
                  <a:moveTo>
                    <a:pt x="17805" y="73"/>
                  </a:moveTo>
                  <a:cubicBezTo>
                    <a:pt x="17630" y="236"/>
                    <a:pt x="17454" y="564"/>
                    <a:pt x="17805" y="727"/>
                  </a:cubicBezTo>
                  <a:cubicBezTo>
                    <a:pt x="17981" y="891"/>
                    <a:pt x="18508" y="400"/>
                    <a:pt x="18683" y="564"/>
                  </a:cubicBezTo>
                  <a:cubicBezTo>
                    <a:pt x="19034" y="891"/>
                    <a:pt x="18859" y="1382"/>
                    <a:pt x="18859" y="1873"/>
                  </a:cubicBezTo>
                  <a:cubicBezTo>
                    <a:pt x="18508" y="2036"/>
                    <a:pt x="17981" y="1873"/>
                    <a:pt x="17630" y="1873"/>
                  </a:cubicBezTo>
                  <a:cubicBezTo>
                    <a:pt x="17278" y="1709"/>
                    <a:pt x="17454" y="1054"/>
                    <a:pt x="17278" y="891"/>
                  </a:cubicBezTo>
                  <a:cubicBezTo>
                    <a:pt x="17103" y="727"/>
                    <a:pt x="16752" y="727"/>
                    <a:pt x="16576" y="891"/>
                  </a:cubicBezTo>
                  <a:cubicBezTo>
                    <a:pt x="16400" y="1218"/>
                    <a:pt x="16752" y="1545"/>
                    <a:pt x="16752" y="1873"/>
                  </a:cubicBezTo>
                  <a:cubicBezTo>
                    <a:pt x="16576" y="2036"/>
                    <a:pt x="16225" y="2036"/>
                    <a:pt x="16225" y="2200"/>
                  </a:cubicBezTo>
                  <a:cubicBezTo>
                    <a:pt x="16049" y="2691"/>
                    <a:pt x="16400" y="3182"/>
                    <a:pt x="16400" y="3673"/>
                  </a:cubicBezTo>
                  <a:cubicBezTo>
                    <a:pt x="16400" y="4000"/>
                    <a:pt x="15873" y="4327"/>
                    <a:pt x="16049" y="4654"/>
                  </a:cubicBezTo>
                  <a:cubicBezTo>
                    <a:pt x="16225" y="4818"/>
                    <a:pt x="16752" y="3836"/>
                    <a:pt x="16927" y="4164"/>
                  </a:cubicBezTo>
                  <a:cubicBezTo>
                    <a:pt x="17278" y="4818"/>
                    <a:pt x="17278" y="5636"/>
                    <a:pt x="17278" y="6454"/>
                  </a:cubicBezTo>
                  <a:cubicBezTo>
                    <a:pt x="17278" y="7109"/>
                    <a:pt x="16927" y="7600"/>
                    <a:pt x="16752" y="8091"/>
                  </a:cubicBezTo>
                  <a:cubicBezTo>
                    <a:pt x="16576" y="8745"/>
                    <a:pt x="16400" y="9236"/>
                    <a:pt x="16049" y="9727"/>
                  </a:cubicBezTo>
                  <a:cubicBezTo>
                    <a:pt x="16049" y="10054"/>
                    <a:pt x="15522" y="10054"/>
                    <a:pt x="15347" y="10218"/>
                  </a:cubicBezTo>
                  <a:cubicBezTo>
                    <a:pt x="14995" y="10709"/>
                    <a:pt x="14995" y="11200"/>
                    <a:pt x="14469" y="11691"/>
                  </a:cubicBezTo>
                  <a:cubicBezTo>
                    <a:pt x="13942" y="12182"/>
                    <a:pt x="13239" y="12673"/>
                    <a:pt x="12537" y="12673"/>
                  </a:cubicBezTo>
                  <a:cubicBezTo>
                    <a:pt x="12010" y="12836"/>
                    <a:pt x="11659" y="12345"/>
                    <a:pt x="11659" y="12018"/>
                  </a:cubicBezTo>
                  <a:cubicBezTo>
                    <a:pt x="11483" y="11691"/>
                    <a:pt x="12186" y="11527"/>
                    <a:pt x="12361" y="11200"/>
                  </a:cubicBezTo>
                  <a:cubicBezTo>
                    <a:pt x="12361" y="11036"/>
                    <a:pt x="12186" y="10873"/>
                    <a:pt x="12010" y="10873"/>
                  </a:cubicBezTo>
                  <a:cubicBezTo>
                    <a:pt x="11659" y="11036"/>
                    <a:pt x="11308" y="11364"/>
                    <a:pt x="11308" y="11691"/>
                  </a:cubicBezTo>
                  <a:cubicBezTo>
                    <a:pt x="11132" y="12182"/>
                    <a:pt x="11483" y="12673"/>
                    <a:pt x="11308" y="13164"/>
                  </a:cubicBezTo>
                  <a:cubicBezTo>
                    <a:pt x="11132" y="13654"/>
                    <a:pt x="10781" y="13982"/>
                    <a:pt x="10605" y="14473"/>
                  </a:cubicBezTo>
                  <a:cubicBezTo>
                    <a:pt x="10430" y="14800"/>
                    <a:pt x="10605" y="15291"/>
                    <a:pt x="10430" y="15454"/>
                  </a:cubicBezTo>
                  <a:cubicBezTo>
                    <a:pt x="10254" y="15782"/>
                    <a:pt x="9903" y="15782"/>
                    <a:pt x="9552" y="15782"/>
                  </a:cubicBezTo>
                  <a:cubicBezTo>
                    <a:pt x="8498" y="15945"/>
                    <a:pt x="7269" y="15782"/>
                    <a:pt x="6039" y="15945"/>
                  </a:cubicBezTo>
                  <a:cubicBezTo>
                    <a:pt x="5513" y="15945"/>
                    <a:pt x="4986" y="16109"/>
                    <a:pt x="4283" y="16109"/>
                  </a:cubicBezTo>
                  <a:cubicBezTo>
                    <a:pt x="4283" y="16109"/>
                    <a:pt x="4459" y="15782"/>
                    <a:pt x="4459" y="15782"/>
                  </a:cubicBezTo>
                  <a:cubicBezTo>
                    <a:pt x="3932" y="15782"/>
                    <a:pt x="3581" y="15945"/>
                    <a:pt x="3230" y="16273"/>
                  </a:cubicBezTo>
                  <a:cubicBezTo>
                    <a:pt x="3054" y="16273"/>
                    <a:pt x="3405" y="16600"/>
                    <a:pt x="3230" y="16764"/>
                  </a:cubicBezTo>
                  <a:cubicBezTo>
                    <a:pt x="2703" y="17254"/>
                    <a:pt x="2176" y="17582"/>
                    <a:pt x="1649" y="18236"/>
                  </a:cubicBezTo>
                  <a:cubicBezTo>
                    <a:pt x="1298" y="18400"/>
                    <a:pt x="1122" y="18891"/>
                    <a:pt x="771" y="19054"/>
                  </a:cubicBezTo>
                  <a:cubicBezTo>
                    <a:pt x="595" y="19218"/>
                    <a:pt x="69" y="19218"/>
                    <a:pt x="69" y="19545"/>
                  </a:cubicBezTo>
                  <a:cubicBezTo>
                    <a:pt x="-107" y="19873"/>
                    <a:pt x="69" y="20200"/>
                    <a:pt x="420" y="20364"/>
                  </a:cubicBezTo>
                  <a:cubicBezTo>
                    <a:pt x="595" y="20036"/>
                    <a:pt x="947" y="20036"/>
                    <a:pt x="1298" y="20036"/>
                  </a:cubicBezTo>
                  <a:cubicBezTo>
                    <a:pt x="1473" y="20036"/>
                    <a:pt x="1825" y="20036"/>
                    <a:pt x="2000" y="20036"/>
                  </a:cubicBezTo>
                  <a:cubicBezTo>
                    <a:pt x="2352" y="20036"/>
                    <a:pt x="2703" y="20527"/>
                    <a:pt x="3054" y="20364"/>
                  </a:cubicBezTo>
                  <a:cubicBezTo>
                    <a:pt x="3230" y="20200"/>
                    <a:pt x="2878" y="19709"/>
                    <a:pt x="3054" y="19545"/>
                  </a:cubicBezTo>
                  <a:cubicBezTo>
                    <a:pt x="3054" y="19218"/>
                    <a:pt x="3405" y="19545"/>
                    <a:pt x="3756" y="19545"/>
                  </a:cubicBezTo>
                  <a:cubicBezTo>
                    <a:pt x="4108" y="19382"/>
                    <a:pt x="4459" y="19382"/>
                    <a:pt x="4810" y="19218"/>
                  </a:cubicBezTo>
                  <a:cubicBezTo>
                    <a:pt x="5161" y="19054"/>
                    <a:pt x="5513" y="18727"/>
                    <a:pt x="5864" y="18727"/>
                  </a:cubicBezTo>
                  <a:cubicBezTo>
                    <a:pt x="6039" y="18727"/>
                    <a:pt x="6215" y="18891"/>
                    <a:pt x="6391" y="18891"/>
                  </a:cubicBezTo>
                  <a:cubicBezTo>
                    <a:pt x="6566" y="18727"/>
                    <a:pt x="6566" y="18400"/>
                    <a:pt x="6742" y="18236"/>
                  </a:cubicBezTo>
                  <a:cubicBezTo>
                    <a:pt x="7093" y="18073"/>
                    <a:pt x="7620" y="18073"/>
                    <a:pt x="8147" y="18073"/>
                  </a:cubicBezTo>
                  <a:cubicBezTo>
                    <a:pt x="8673" y="17909"/>
                    <a:pt x="9200" y="17745"/>
                    <a:pt x="9552" y="18073"/>
                  </a:cubicBezTo>
                  <a:cubicBezTo>
                    <a:pt x="9903" y="18236"/>
                    <a:pt x="9552" y="18564"/>
                    <a:pt x="9376" y="18891"/>
                  </a:cubicBezTo>
                  <a:cubicBezTo>
                    <a:pt x="9376" y="19054"/>
                    <a:pt x="9025" y="19218"/>
                    <a:pt x="9025" y="19382"/>
                  </a:cubicBezTo>
                  <a:cubicBezTo>
                    <a:pt x="9376" y="19545"/>
                    <a:pt x="9200" y="20364"/>
                    <a:pt x="9552" y="20691"/>
                  </a:cubicBezTo>
                  <a:cubicBezTo>
                    <a:pt x="9727" y="21018"/>
                    <a:pt x="10078" y="21509"/>
                    <a:pt x="10605" y="21345"/>
                  </a:cubicBezTo>
                  <a:cubicBezTo>
                    <a:pt x="10956" y="21345"/>
                    <a:pt x="11132" y="20854"/>
                    <a:pt x="11308" y="20527"/>
                  </a:cubicBezTo>
                  <a:cubicBezTo>
                    <a:pt x="11483" y="20036"/>
                    <a:pt x="11308" y="19545"/>
                    <a:pt x="11659" y="19382"/>
                  </a:cubicBezTo>
                  <a:cubicBezTo>
                    <a:pt x="12010" y="19054"/>
                    <a:pt x="12713" y="19382"/>
                    <a:pt x="12888" y="19054"/>
                  </a:cubicBezTo>
                  <a:cubicBezTo>
                    <a:pt x="13064" y="18891"/>
                    <a:pt x="12361" y="18727"/>
                    <a:pt x="12186" y="18400"/>
                  </a:cubicBezTo>
                  <a:cubicBezTo>
                    <a:pt x="12010" y="18073"/>
                    <a:pt x="12010" y="17582"/>
                    <a:pt x="12010" y="17091"/>
                  </a:cubicBezTo>
                  <a:cubicBezTo>
                    <a:pt x="12186" y="16927"/>
                    <a:pt x="12361" y="17254"/>
                    <a:pt x="12537" y="17418"/>
                  </a:cubicBezTo>
                  <a:cubicBezTo>
                    <a:pt x="12537" y="17582"/>
                    <a:pt x="12537" y="17909"/>
                    <a:pt x="12713" y="18073"/>
                  </a:cubicBezTo>
                  <a:cubicBezTo>
                    <a:pt x="12888" y="18236"/>
                    <a:pt x="13064" y="17909"/>
                    <a:pt x="13064" y="17909"/>
                  </a:cubicBezTo>
                  <a:cubicBezTo>
                    <a:pt x="13415" y="17909"/>
                    <a:pt x="13766" y="17909"/>
                    <a:pt x="13766" y="18073"/>
                  </a:cubicBezTo>
                  <a:cubicBezTo>
                    <a:pt x="13942" y="18236"/>
                    <a:pt x="13415" y="18236"/>
                    <a:pt x="13415" y="18400"/>
                  </a:cubicBezTo>
                  <a:cubicBezTo>
                    <a:pt x="13591" y="18564"/>
                    <a:pt x="13942" y="18400"/>
                    <a:pt x="14293" y="18400"/>
                  </a:cubicBezTo>
                  <a:cubicBezTo>
                    <a:pt x="14469" y="18400"/>
                    <a:pt x="14820" y="18400"/>
                    <a:pt x="14995" y="18400"/>
                  </a:cubicBezTo>
                  <a:cubicBezTo>
                    <a:pt x="15347" y="18400"/>
                    <a:pt x="15522" y="18564"/>
                    <a:pt x="15698" y="18400"/>
                  </a:cubicBezTo>
                  <a:cubicBezTo>
                    <a:pt x="16049" y="18073"/>
                    <a:pt x="15873" y="17582"/>
                    <a:pt x="16049" y="17254"/>
                  </a:cubicBezTo>
                  <a:cubicBezTo>
                    <a:pt x="16400" y="17091"/>
                    <a:pt x="16927" y="17091"/>
                    <a:pt x="16927" y="17254"/>
                  </a:cubicBezTo>
                  <a:cubicBezTo>
                    <a:pt x="17278" y="17582"/>
                    <a:pt x="16576" y="17909"/>
                    <a:pt x="16752" y="18236"/>
                  </a:cubicBezTo>
                  <a:cubicBezTo>
                    <a:pt x="16752" y="18564"/>
                    <a:pt x="17278" y="18564"/>
                    <a:pt x="17454" y="18400"/>
                  </a:cubicBezTo>
                  <a:cubicBezTo>
                    <a:pt x="17630" y="18073"/>
                    <a:pt x="17454" y="17418"/>
                    <a:pt x="17805" y="16927"/>
                  </a:cubicBezTo>
                  <a:cubicBezTo>
                    <a:pt x="17805" y="16764"/>
                    <a:pt x="18156" y="17091"/>
                    <a:pt x="18332" y="16927"/>
                  </a:cubicBezTo>
                  <a:cubicBezTo>
                    <a:pt x="18332" y="16600"/>
                    <a:pt x="17981" y="16273"/>
                    <a:pt x="17981" y="15945"/>
                  </a:cubicBezTo>
                  <a:cubicBezTo>
                    <a:pt x="18156" y="15618"/>
                    <a:pt x="18332" y="15454"/>
                    <a:pt x="18508" y="15454"/>
                  </a:cubicBezTo>
                  <a:cubicBezTo>
                    <a:pt x="18859" y="15454"/>
                    <a:pt x="19210" y="15618"/>
                    <a:pt x="19210" y="15945"/>
                  </a:cubicBezTo>
                  <a:cubicBezTo>
                    <a:pt x="19386" y="16109"/>
                    <a:pt x="18859" y="16273"/>
                    <a:pt x="18859" y="16600"/>
                  </a:cubicBezTo>
                  <a:cubicBezTo>
                    <a:pt x="18683" y="16764"/>
                    <a:pt x="18859" y="17091"/>
                    <a:pt x="19034" y="17254"/>
                  </a:cubicBezTo>
                  <a:cubicBezTo>
                    <a:pt x="19034" y="17418"/>
                    <a:pt x="18859" y="17745"/>
                    <a:pt x="19034" y="17745"/>
                  </a:cubicBezTo>
                  <a:cubicBezTo>
                    <a:pt x="19386" y="17582"/>
                    <a:pt x="19913" y="17254"/>
                    <a:pt x="20264" y="17091"/>
                  </a:cubicBezTo>
                  <a:cubicBezTo>
                    <a:pt x="20615" y="16764"/>
                    <a:pt x="20088" y="16273"/>
                    <a:pt x="20264" y="15782"/>
                  </a:cubicBezTo>
                  <a:cubicBezTo>
                    <a:pt x="20439" y="15618"/>
                    <a:pt x="20966" y="15618"/>
                    <a:pt x="20966" y="15454"/>
                  </a:cubicBezTo>
                  <a:cubicBezTo>
                    <a:pt x="20966" y="14964"/>
                    <a:pt x="20439" y="14800"/>
                    <a:pt x="20264" y="14473"/>
                  </a:cubicBezTo>
                  <a:cubicBezTo>
                    <a:pt x="20088" y="13982"/>
                    <a:pt x="20088" y="13327"/>
                    <a:pt x="20088" y="12836"/>
                  </a:cubicBezTo>
                  <a:cubicBezTo>
                    <a:pt x="20088" y="12673"/>
                    <a:pt x="20264" y="12509"/>
                    <a:pt x="20439" y="12345"/>
                  </a:cubicBezTo>
                  <a:cubicBezTo>
                    <a:pt x="20439" y="11854"/>
                    <a:pt x="20439" y="11364"/>
                    <a:pt x="20439" y="11036"/>
                  </a:cubicBezTo>
                  <a:cubicBezTo>
                    <a:pt x="20264" y="10545"/>
                    <a:pt x="19737" y="10218"/>
                    <a:pt x="19737" y="9727"/>
                  </a:cubicBezTo>
                  <a:cubicBezTo>
                    <a:pt x="19737" y="9236"/>
                    <a:pt x="19913" y="8582"/>
                    <a:pt x="20264" y="8254"/>
                  </a:cubicBezTo>
                  <a:cubicBezTo>
                    <a:pt x="20439" y="8091"/>
                    <a:pt x="20966" y="8418"/>
                    <a:pt x="21142" y="8254"/>
                  </a:cubicBezTo>
                  <a:cubicBezTo>
                    <a:pt x="21317" y="8091"/>
                    <a:pt x="20791" y="7764"/>
                    <a:pt x="20966" y="7600"/>
                  </a:cubicBezTo>
                  <a:cubicBezTo>
                    <a:pt x="20966" y="7273"/>
                    <a:pt x="21317" y="7109"/>
                    <a:pt x="21493" y="6782"/>
                  </a:cubicBezTo>
                  <a:cubicBezTo>
                    <a:pt x="21493" y="6454"/>
                    <a:pt x="21317" y="6127"/>
                    <a:pt x="21317" y="5636"/>
                  </a:cubicBezTo>
                  <a:cubicBezTo>
                    <a:pt x="21142" y="5145"/>
                    <a:pt x="20966" y="4654"/>
                    <a:pt x="20791" y="4327"/>
                  </a:cubicBezTo>
                  <a:cubicBezTo>
                    <a:pt x="20615" y="4000"/>
                    <a:pt x="20264" y="3836"/>
                    <a:pt x="20264" y="3673"/>
                  </a:cubicBezTo>
                  <a:cubicBezTo>
                    <a:pt x="20088" y="3345"/>
                    <a:pt x="19913" y="2854"/>
                    <a:pt x="19737" y="2527"/>
                  </a:cubicBezTo>
                  <a:cubicBezTo>
                    <a:pt x="19737" y="2364"/>
                    <a:pt x="19386" y="2036"/>
                    <a:pt x="19386" y="1873"/>
                  </a:cubicBezTo>
                  <a:cubicBezTo>
                    <a:pt x="19210" y="1218"/>
                    <a:pt x="19386" y="400"/>
                    <a:pt x="19034" y="73"/>
                  </a:cubicBezTo>
                  <a:cubicBezTo>
                    <a:pt x="18683" y="73"/>
                    <a:pt x="18156" y="-91"/>
                    <a:pt x="17805" y="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5" name="Google Shape;1245;p26"/>
            <p:cNvSpPr/>
            <p:nvPr/>
          </p:nvSpPr>
          <p:spPr>
            <a:xfrm>
              <a:off x="10478678" y="2850636"/>
              <a:ext cx="80913" cy="70570"/>
            </a:xfrm>
            <a:custGeom>
              <a:rect b="b" l="l" r="r" t="t"/>
              <a:pathLst>
                <a:path extrusionOk="0" h="20904" w="21148">
                  <a:moveTo>
                    <a:pt x="0" y="10752"/>
                  </a:moveTo>
                  <a:cubicBezTo>
                    <a:pt x="0" y="13344"/>
                    <a:pt x="0" y="15936"/>
                    <a:pt x="1543" y="18528"/>
                  </a:cubicBezTo>
                  <a:cubicBezTo>
                    <a:pt x="2314" y="19392"/>
                    <a:pt x="4629" y="20256"/>
                    <a:pt x="6171" y="20256"/>
                  </a:cubicBezTo>
                  <a:cubicBezTo>
                    <a:pt x="6943" y="21120"/>
                    <a:pt x="7714" y="21120"/>
                    <a:pt x="8486" y="20256"/>
                  </a:cubicBezTo>
                  <a:cubicBezTo>
                    <a:pt x="9257" y="19392"/>
                    <a:pt x="8486" y="18528"/>
                    <a:pt x="8486" y="16800"/>
                  </a:cubicBezTo>
                  <a:cubicBezTo>
                    <a:pt x="9257" y="15072"/>
                    <a:pt x="9257" y="13344"/>
                    <a:pt x="10800" y="11616"/>
                  </a:cubicBezTo>
                  <a:cubicBezTo>
                    <a:pt x="11571" y="10752"/>
                    <a:pt x="13114" y="12480"/>
                    <a:pt x="14657" y="12480"/>
                  </a:cubicBezTo>
                  <a:cubicBezTo>
                    <a:pt x="15429" y="12480"/>
                    <a:pt x="16200" y="15072"/>
                    <a:pt x="16971" y="14208"/>
                  </a:cubicBezTo>
                  <a:cubicBezTo>
                    <a:pt x="18514" y="13344"/>
                    <a:pt x="17743" y="10752"/>
                    <a:pt x="18514" y="9024"/>
                  </a:cubicBezTo>
                  <a:cubicBezTo>
                    <a:pt x="19286" y="7296"/>
                    <a:pt x="20829" y="7296"/>
                    <a:pt x="20829" y="5568"/>
                  </a:cubicBezTo>
                  <a:cubicBezTo>
                    <a:pt x="21600" y="4704"/>
                    <a:pt x="20829" y="4704"/>
                    <a:pt x="20057" y="3840"/>
                  </a:cubicBezTo>
                  <a:cubicBezTo>
                    <a:pt x="20057" y="2976"/>
                    <a:pt x="20057" y="1248"/>
                    <a:pt x="19286" y="384"/>
                  </a:cubicBezTo>
                  <a:cubicBezTo>
                    <a:pt x="17743" y="-480"/>
                    <a:pt x="16200" y="384"/>
                    <a:pt x="14657" y="384"/>
                  </a:cubicBezTo>
                  <a:cubicBezTo>
                    <a:pt x="13886" y="384"/>
                    <a:pt x="12343" y="384"/>
                    <a:pt x="12343" y="384"/>
                  </a:cubicBezTo>
                  <a:cubicBezTo>
                    <a:pt x="10800" y="2112"/>
                    <a:pt x="10800" y="3840"/>
                    <a:pt x="10029" y="5568"/>
                  </a:cubicBezTo>
                  <a:cubicBezTo>
                    <a:pt x="9257" y="5568"/>
                    <a:pt x="7714" y="5568"/>
                    <a:pt x="6943" y="5568"/>
                  </a:cubicBezTo>
                  <a:cubicBezTo>
                    <a:pt x="6171" y="4704"/>
                    <a:pt x="6171" y="2976"/>
                    <a:pt x="4629" y="3840"/>
                  </a:cubicBezTo>
                  <a:cubicBezTo>
                    <a:pt x="3857" y="3840"/>
                    <a:pt x="3086" y="5568"/>
                    <a:pt x="2314" y="6432"/>
                  </a:cubicBezTo>
                  <a:cubicBezTo>
                    <a:pt x="1543" y="8160"/>
                    <a:pt x="0" y="9024"/>
                    <a:pt x="0" y="107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6" name="Google Shape;1246;p26"/>
            <p:cNvSpPr/>
            <p:nvPr/>
          </p:nvSpPr>
          <p:spPr>
            <a:xfrm>
              <a:off x="10381454" y="2874918"/>
              <a:ext cx="89934" cy="124797"/>
            </a:xfrm>
            <a:custGeom>
              <a:rect b="b" l="l" r="r" t="t"/>
              <a:pathLst>
                <a:path extrusionOk="0" h="21327" w="21600">
                  <a:moveTo>
                    <a:pt x="18813" y="18382"/>
                  </a:moveTo>
                  <a:cubicBezTo>
                    <a:pt x="19510" y="17400"/>
                    <a:pt x="19510" y="16418"/>
                    <a:pt x="19510" y="15436"/>
                  </a:cubicBezTo>
                  <a:cubicBezTo>
                    <a:pt x="18813" y="14945"/>
                    <a:pt x="18116" y="13963"/>
                    <a:pt x="18116" y="13472"/>
                  </a:cubicBezTo>
                  <a:cubicBezTo>
                    <a:pt x="18813" y="12491"/>
                    <a:pt x="18813" y="11509"/>
                    <a:pt x="19510" y="10527"/>
                  </a:cubicBezTo>
                  <a:cubicBezTo>
                    <a:pt x="20206" y="9545"/>
                    <a:pt x="20903" y="8563"/>
                    <a:pt x="21600" y="8072"/>
                  </a:cubicBezTo>
                  <a:cubicBezTo>
                    <a:pt x="21600" y="7091"/>
                    <a:pt x="21600" y="6109"/>
                    <a:pt x="21600" y="5618"/>
                  </a:cubicBezTo>
                  <a:cubicBezTo>
                    <a:pt x="20903" y="5127"/>
                    <a:pt x="20206" y="4636"/>
                    <a:pt x="19510" y="4636"/>
                  </a:cubicBezTo>
                  <a:cubicBezTo>
                    <a:pt x="18813" y="4636"/>
                    <a:pt x="17419" y="5127"/>
                    <a:pt x="17419" y="4636"/>
                  </a:cubicBezTo>
                  <a:cubicBezTo>
                    <a:pt x="16723" y="4145"/>
                    <a:pt x="18116" y="4145"/>
                    <a:pt x="18116" y="3654"/>
                  </a:cubicBezTo>
                  <a:cubicBezTo>
                    <a:pt x="18813" y="3163"/>
                    <a:pt x="18813" y="2182"/>
                    <a:pt x="18813" y="2182"/>
                  </a:cubicBezTo>
                  <a:cubicBezTo>
                    <a:pt x="18116" y="1691"/>
                    <a:pt x="17419" y="1200"/>
                    <a:pt x="16723" y="1691"/>
                  </a:cubicBezTo>
                  <a:cubicBezTo>
                    <a:pt x="16026" y="1691"/>
                    <a:pt x="16026" y="2672"/>
                    <a:pt x="15329" y="2672"/>
                  </a:cubicBezTo>
                  <a:cubicBezTo>
                    <a:pt x="14632" y="2672"/>
                    <a:pt x="13239" y="2182"/>
                    <a:pt x="12542" y="1691"/>
                  </a:cubicBezTo>
                  <a:cubicBezTo>
                    <a:pt x="11845" y="1200"/>
                    <a:pt x="11845" y="218"/>
                    <a:pt x="11845" y="218"/>
                  </a:cubicBezTo>
                  <a:cubicBezTo>
                    <a:pt x="10452" y="-273"/>
                    <a:pt x="9755" y="218"/>
                    <a:pt x="9058" y="218"/>
                  </a:cubicBezTo>
                  <a:cubicBezTo>
                    <a:pt x="8361" y="218"/>
                    <a:pt x="7665" y="-273"/>
                    <a:pt x="7665" y="218"/>
                  </a:cubicBezTo>
                  <a:cubicBezTo>
                    <a:pt x="6968" y="709"/>
                    <a:pt x="6968" y="1691"/>
                    <a:pt x="6271" y="2182"/>
                  </a:cubicBezTo>
                  <a:cubicBezTo>
                    <a:pt x="6271" y="2672"/>
                    <a:pt x="4877" y="2672"/>
                    <a:pt x="4181" y="2672"/>
                  </a:cubicBezTo>
                  <a:cubicBezTo>
                    <a:pt x="3484" y="2182"/>
                    <a:pt x="2787" y="1691"/>
                    <a:pt x="2787" y="1691"/>
                  </a:cubicBezTo>
                  <a:cubicBezTo>
                    <a:pt x="1394" y="2182"/>
                    <a:pt x="697" y="2672"/>
                    <a:pt x="0" y="3163"/>
                  </a:cubicBezTo>
                  <a:cubicBezTo>
                    <a:pt x="0" y="3654"/>
                    <a:pt x="0" y="4145"/>
                    <a:pt x="697" y="4636"/>
                  </a:cubicBezTo>
                  <a:cubicBezTo>
                    <a:pt x="1394" y="5127"/>
                    <a:pt x="3484" y="5127"/>
                    <a:pt x="4181" y="6109"/>
                  </a:cubicBezTo>
                  <a:cubicBezTo>
                    <a:pt x="4877" y="6109"/>
                    <a:pt x="4877" y="7091"/>
                    <a:pt x="4181" y="7091"/>
                  </a:cubicBezTo>
                  <a:cubicBezTo>
                    <a:pt x="2787" y="7091"/>
                    <a:pt x="2090" y="5618"/>
                    <a:pt x="1394" y="6109"/>
                  </a:cubicBezTo>
                  <a:cubicBezTo>
                    <a:pt x="697" y="6109"/>
                    <a:pt x="1394" y="7582"/>
                    <a:pt x="2090" y="8072"/>
                  </a:cubicBezTo>
                  <a:cubicBezTo>
                    <a:pt x="2090" y="8563"/>
                    <a:pt x="2787" y="9054"/>
                    <a:pt x="3484" y="9054"/>
                  </a:cubicBezTo>
                  <a:cubicBezTo>
                    <a:pt x="4181" y="9054"/>
                    <a:pt x="4877" y="8563"/>
                    <a:pt x="4877" y="8563"/>
                  </a:cubicBezTo>
                  <a:cubicBezTo>
                    <a:pt x="5574" y="8563"/>
                    <a:pt x="6271" y="8563"/>
                    <a:pt x="6968" y="9054"/>
                  </a:cubicBezTo>
                  <a:cubicBezTo>
                    <a:pt x="6968" y="9545"/>
                    <a:pt x="4877" y="10527"/>
                    <a:pt x="5574" y="11509"/>
                  </a:cubicBezTo>
                  <a:cubicBezTo>
                    <a:pt x="5574" y="12000"/>
                    <a:pt x="6968" y="11018"/>
                    <a:pt x="7665" y="10527"/>
                  </a:cubicBezTo>
                  <a:cubicBezTo>
                    <a:pt x="8361" y="10036"/>
                    <a:pt x="8361" y="9545"/>
                    <a:pt x="7665" y="8563"/>
                  </a:cubicBezTo>
                  <a:cubicBezTo>
                    <a:pt x="7665" y="8563"/>
                    <a:pt x="6271" y="8563"/>
                    <a:pt x="6271" y="8072"/>
                  </a:cubicBezTo>
                  <a:cubicBezTo>
                    <a:pt x="6271" y="7582"/>
                    <a:pt x="6271" y="7582"/>
                    <a:pt x="6271" y="7091"/>
                  </a:cubicBezTo>
                  <a:cubicBezTo>
                    <a:pt x="6271" y="6109"/>
                    <a:pt x="4877" y="5618"/>
                    <a:pt x="5574" y="5127"/>
                  </a:cubicBezTo>
                  <a:cubicBezTo>
                    <a:pt x="6271" y="4636"/>
                    <a:pt x="7665" y="5618"/>
                    <a:pt x="8361" y="6109"/>
                  </a:cubicBezTo>
                  <a:cubicBezTo>
                    <a:pt x="9755" y="7091"/>
                    <a:pt x="9755" y="8072"/>
                    <a:pt x="9755" y="9054"/>
                  </a:cubicBezTo>
                  <a:cubicBezTo>
                    <a:pt x="10452" y="9054"/>
                    <a:pt x="10452" y="9545"/>
                    <a:pt x="10452" y="10036"/>
                  </a:cubicBezTo>
                  <a:cubicBezTo>
                    <a:pt x="9755" y="11018"/>
                    <a:pt x="9058" y="12000"/>
                    <a:pt x="8361" y="12982"/>
                  </a:cubicBezTo>
                  <a:cubicBezTo>
                    <a:pt x="8361" y="13963"/>
                    <a:pt x="7665" y="14945"/>
                    <a:pt x="7665" y="15927"/>
                  </a:cubicBezTo>
                  <a:cubicBezTo>
                    <a:pt x="8361" y="16418"/>
                    <a:pt x="9755" y="16909"/>
                    <a:pt x="9755" y="17891"/>
                  </a:cubicBezTo>
                  <a:cubicBezTo>
                    <a:pt x="9755" y="18382"/>
                    <a:pt x="8361" y="18872"/>
                    <a:pt x="9058" y="19363"/>
                  </a:cubicBezTo>
                  <a:cubicBezTo>
                    <a:pt x="9755" y="20345"/>
                    <a:pt x="11845" y="20836"/>
                    <a:pt x="12542" y="19854"/>
                  </a:cubicBezTo>
                  <a:cubicBezTo>
                    <a:pt x="13239" y="19363"/>
                    <a:pt x="11148" y="17891"/>
                    <a:pt x="11148" y="16909"/>
                  </a:cubicBezTo>
                  <a:cubicBezTo>
                    <a:pt x="11845" y="16418"/>
                    <a:pt x="13239" y="16909"/>
                    <a:pt x="13935" y="17400"/>
                  </a:cubicBezTo>
                  <a:cubicBezTo>
                    <a:pt x="13935" y="17891"/>
                    <a:pt x="13239" y="18872"/>
                    <a:pt x="13239" y="19854"/>
                  </a:cubicBezTo>
                  <a:cubicBezTo>
                    <a:pt x="13239" y="20345"/>
                    <a:pt x="12542" y="21327"/>
                    <a:pt x="13239" y="21327"/>
                  </a:cubicBezTo>
                  <a:cubicBezTo>
                    <a:pt x="14632" y="21327"/>
                    <a:pt x="16026" y="20836"/>
                    <a:pt x="16723" y="20345"/>
                  </a:cubicBezTo>
                  <a:cubicBezTo>
                    <a:pt x="17419" y="19854"/>
                    <a:pt x="16026" y="18872"/>
                    <a:pt x="16723" y="18382"/>
                  </a:cubicBezTo>
                  <a:cubicBezTo>
                    <a:pt x="16723" y="17891"/>
                    <a:pt x="18116" y="18872"/>
                    <a:pt x="18813" y="18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7" name="Google Shape;1247;p26"/>
            <p:cNvSpPr/>
            <p:nvPr/>
          </p:nvSpPr>
          <p:spPr>
            <a:xfrm>
              <a:off x="10649021" y="2665704"/>
              <a:ext cx="23906" cy="23906"/>
            </a:xfrm>
            <a:custGeom>
              <a:rect b="b" l="l" r="r" t="t"/>
              <a:pathLst>
                <a:path extrusionOk="0" h="19443" w="21600">
                  <a:moveTo>
                    <a:pt x="8640" y="543"/>
                  </a:moveTo>
                  <a:cubicBezTo>
                    <a:pt x="0" y="543"/>
                    <a:pt x="0" y="8643"/>
                    <a:pt x="0" y="11343"/>
                  </a:cubicBezTo>
                  <a:cubicBezTo>
                    <a:pt x="0" y="14043"/>
                    <a:pt x="4320" y="11343"/>
                    <a:pt x="8640" y="11343"/>
                  </a:cubicBezTo>
                  <a:cubicBezTo>
                    <a:pt x="8640" y="14043"/>
                    <a:pt x="4320" y="19443"/>
                    <a:pt x="8640" y="19443"/>
                  </a:cubicBezTo>
                  <a:cubicBezTo>
                    <a:pt x="12960" y="19443"/>
                    <a:pt x="17280" y="14043"/>
                    <a:pt x="21600" y="8643"/>
                  </a:cubicBezTo>
                  <a:cubicBezTo>
                    <a:pt x="21600" y="8643"/>
                    <a:pt x="17280" y="8643"/>
                    <a:pt x="12960" y="8643"/>
                  </a:cubicBezTo>
                  <a:cubicBezTo>
                    <a:pt x="12960" y="5943"/>
                    <a:pt x="12960" y="-2157"/>
                    <a:pt x="8640" y="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8" name="Google Shape;1248;p26"/>
            <p:cNvSpPr/>
            <p:nvPr/>
          </p:nvSpPr>
          <p:spPr>
            <a:xfrm>
              <a:off x="8650510" y="3919218"/>
              <a:ext cx="85716" cy="159693"/>
            </a:xfrm>
            <a:custGeom>
              <a:rect b="b" l="l" r="r" t="t"/>
              <a:pathLst>
                <a:path extrusionOk="0" h="21502" w="20587">
                  <a:moveTo>
                    <a:pt x="6466" y="295"/>
                  </a:moveTo>
                  <a:cubicBezTo>
                    <a:pt x="9950" y="2651"/>
                    <a:pt x="12040" y="5007"/>
                    <a:pt x="14827" y="7757"/>
                  </a:cubicBezTo>
                  <a:cubicBezTo>
                    <a:pt x="16917" y="9720"/>
                    <a:pt x="19704" y="12077"/>
                    <a:pt x="20401" y="14433"/>
                  </a:cubicBezTo>
                  <a:cubicBezTo>
                    <a:pt x="21098" y="16004"/>
                    <a:pt x="19704" y="17967"/>
                    <a:pt x="18311" y="19146"/>
                  </a:cubicBezTo>
                  <a:cubicBezTo>
                    <a:pt x="16917" y="19931"/>
                    <a:pt x="14827" y="20324"/>
                    <a:pt x="12737" y="20717"/>
                  </a:cubicBezTo>
                  <a:cubicBezTo>
                    <a:pt x="11343" y="21109"/>
                    <a:pt x="9950" y="21502"/>
                    <a:pt x="9253" y="21502"/>
                  </a:cubicBezTo>
                  <a:cubicBezTo>
                    <a:pt x="6466" y="21109"/>
                    <a:pt x="5072" y="19538"/>
                    <a:pt x="3679" y="18360"/>
                  </a:cubicBezTo>
                  <a:cubicBezTo>
                    <a:pt x="2982" y="17575"/>
                    <a:pt x="3679" y="16004"/>
                    <a:pt x="2982" y="15218"/>
                  </a:cubicBezTo>
                  <a:cubicBezTo>
                    <a:pt x="2982" y="14040"/>
                    <a:pt x="2285" y="13255"/>
                    <a:pt x="1588" y="12077"/>
                  </a:cubicBezTo>
                  <a:cubicBezTo>
                    <a:pt x="1588" y="11684"/>
                    <a:pt x="892" y="10898"/>
                    <a:pt x="892" y="10113"/>
                  </a:cubicBezTo>
                  <a:cubicBezTo>
                    <a:pt x="892" y="9327"/>
                    <a:pt x="-502" y="8542"/>
                    <a:pt x="195" y="7757"/>
                  </a:cubicBezTo>
                  <a:cubicBezTo>
                    <a:pt x="1588" y="8542"/>
                    <a:pt x="892" y="10506"/>
                    <a:pt x="2285" y="10113"/>
                  </a:cubicBezTo>
                  <a:cubicBezTo>
                    <a:pt x="2285" y="8542"/>
                    <a:pt x="2285" y="7364"/>
                    <a:pt x="2982" y="6186"/>
                  </a:cubicBezTo>
                  <a:cubicBezTo>
                    <a:pt x="2982" y="5400"/>
                    <a:pt x="3679" y="4222"/>
                    <a:pt x="3679" y="3044"/>
                  </a:cubicBezTo>
                  <a:cubicBezTo>
                    <a:pt x="4375" y="2651"/>
                    <a:pt x="4375" y="2258"/>
                    <a:pt x="4375" y="1866"/>
                  </a:cubicBezTo>
                  <a:cubicBezTo>
                    <a:pt x="5769" y="1866"/>
                    <a:pt x="7163" y="3044"/>
                    <a:pt x="7163" y="2651"/>
                  </a:cubicBezTo>
                  <a:cubicBezTo>
                    <a:pt x="7859" y="1866"/>
                    <a:pt x="6466" y="1473"/>
                    <a:pt x="5769" y="1080"/>
                  </a:cubicBezTo>
                  <a:cubicBezTo>
                    <a:pt x="4375" y="687"/>
                    <a:pt x="3679" y="687"/>
                    <a:pt x="2285" y="295"/>
                  </a:cubicBezTo>
                  <a:cubicBezTo>
                    <a:pt x="4375" y="-98"/>
                    <a:pt x="5769" y="-98"/>
                    <a:pt x="6466" y="2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49" name="Google Shape;1249;p26"/>
            <p:cNvSpPr/>
            <p:nvPr/>
          </p:nvSpPr>
          <p:spPr>
            <a:xfrm>
              <a:off x="10325549" y="4683292"/>
              <a:ext cx="85074" cy="47025"/>
            </a:xfrm>
            <a:custGeom>
              <a:rect b="b" l="l" r="r" t="t"/>
              <a:pathLst>
                <a:path extrusionOk="0" h="20894" w="21600">
                  <a:moveTo>
                    <a:pt x="2234" y="20894"/>
                  </a:moveTo>
                  <a:cubicBezTo>
                    <a:pt x="2979" y="20894"/>
                    <a:pt x="4469" y="19623"/>
                    <a:pt x="5959" y="18353"/>
                  </a:cubicBezTo>
                  <a:cubicBezTo>
                    <a:pt x="6703" y="17082"/>
                    <a:pt x="8193" y="15812"/>
                    <a:pt x="9683" y="14541"/>
                  </a:cubicBezTo>
                  <a:cubicBezTo>
                    <a:pt x="11172" y="13270"/>
                    <a:pt x="13407" y="12000"/>
                    <a:pt x="14897" y="10729"/>
                  </a:cubicBezTo>
                  <a:cubicBezTo>
                    <a:pt x="15641" y="10729"/>
                    <a:pt x="16386" y="8188"/>
                    <a:pt x="17131" y="8188"/>
                  </a:cubicBezTo>
                  <a:cubicBezTo>
                    <a:pt x="17876" y="5647"/>
                    <a:pt x="20110" y="5647"/>
                    <a:pt x="20855" y="3106"/>
                  </a:cubicBezTo>
                  <a:cubicBezTo>
                    <a:pt x="21600" y="3106"/>
                    <a:pt x="21600" y="565"/>
                    <a:pt x="21600" y="565"/>
                  </a:cubicBezTo>
                  <a:cubicBezTo>
                    <a:pt x="20110" y="-706"/>
                    <a:pt x="19366" y="565"/>
                    <a:pt x="17876" y="565"/>
                  </a:cubicBezTo>
                  <a:cubicBezTo>
                    <a:pt x="15641" y="565"/>
                    <a:pt x="12662" y="1835"/>
                    <a:pt x="10428" y="1835"/>
                  </a:cubicBezTo>
                  <a:cubicBezTo>
                    <a:pt x="7448" y="3106"/>
                    <a:pt x="5214" y="3106"/>
                    <a:pt x="2979" y="4376"/>
                  </a:cubicBezTo>
                  <a:cubicBezTo>
                    <a:pt x="1490" y="5647"/>
                    <a:pt x="745" y="9459"/>
                    <a:pt x="0" y="10729"/>
                  </a:cubicBezTo>
                  <a:cubicBezTo>
                    <a:pt x="745" y="12000"/>
                    <a:pt x="1490" y="13270"/>
                    <a:pt x="2234" y="14541"/>
                  </a:cubicBezTo>
                  <a:cubicBezTo>
                    <a:pt x="2234" y="17082"/>
                    <a:pt x="2234" y="19623"/>
                    <a:pt x="2234" y="20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0" name="Google Shape;1250;p26"/>
            <p:cNvSpPr/>
            <p:nvPr/>
          </p:nvSpPr>
          <p:spPr>
            <a:xfrm>
              <a:off x="10916191" y="4440263"/>
              <a:ext cx="352718" cy="331706"/>
            </a:xfrm>
            <a:custGeom>
              <a:rect b="b" l="l" r="r" t="t"/>
              <a:pathLst>
                <a:path extrusionOk="0" h="21360" w="21469">
                  <a:moveTo>
                    <a:pt x="0" y="17739"/>
                  </a:moveTo>
                  <a:cubicBezTo>
                    <a:pt x="357" y="17927"/>
                    <a:pt x="714" y="18115"/>
                    <a:pt x="1071" y="18115"/>
                  </a:cubicBezTo>
                  <a:cubicBezTo>
                    <a:pt x="1428" y="18115"/>
                    <a:pt x="1964" y="17927"/>
                    <a:pt x="2321" y="17927"/>
                  </a:cubicBezTo>
                  <a:cubicBezTo>
                    <a:pt x="2856" y="17927"/>
                    <a:pt x="3213" y="18115"/>
                    <a:pt x="3749" y="18115"/>
                  </a:cubicBezTo>
                  <a:cubicBezTo>
                    <a:pt x="4284" y="18115"/>
                    <a:pt x="4820" y="18115"/>
                    <a:pt x="5177" y="17739"/>
                  </a:cubicBezTo>
                  <a:cubicBezTo>
                    <a:pt x="5534" y="17552"/>
                    <a:pt x="6069" y="17176"/>
                    <a:pt x="5891" y="16800"/>
                  </a:cubicBezTo>
                  <a:cubicBezTo>
                    <a:pt x="5355" y="16237"/>
                    <a:pt x="4641" y="16425"/>
                    <a:pt x="4106" y="15861"/>
                  </a:cubicBezTo>
                  <a:cubicBezTo>
                    <a:pt x="3927" y="15861"/>
                    <a:pt x="3749" y="15486"/>
                    <a:pt x="3927" y="15486"/>
                  </a:cubicBezTo>
                  <a:cubicBezTo>
                    <a:pt x="4641" y="15298"/>
                    <a:pt x="5355" y="15673"/>
                    <a:pt x="6069" y="15298"/>
                  </a:cubicBezTo>
                  <a:cubicBezTo>
                    <a:pt x="6426" y="15110"/>
                    <a:pt x="6248" y="14359"/>
                    <a:pt x="6605" y="13983"/>
                  </a:cubicBezTo>
                  <a:cubicBezTo>
                    <a:pt x="6962" y="13607"/>
                    <a:pt x="7498" y="13419"/>
                    <a:pt x="8033" y="13419"/>
                  </a:cubicBezTo>
                  <a:cubicBezTo>
                    <a:pt x="8569" y="13419"/>
                    <a:pt x="9104" y="13795"/>
                    <a:pt x="9640" y="14171"/>
                  </a:cubicBezTo>
                  <a:cubicBezTo>
                    <a:pt x="10354" y="14546"/>
                    <a:pt x="11246" y="14922"/>
                    <a:pt x="11782" y="15673"/>
                  </a:cubicBezTo>
                  <a:cubicBezTo>
                    <a:pt x="12139" y="16049"/>
                    <a:pt x="12139" y="16800"/>
                    <a:pt x="12496" y="17364"/>
                  </a:cubicBezTo>
                  <a:cubicBezTo>
                    <a:pt x="12674" y="17552"/>
                    <a:pt x="12853" y="17739"/>
                    <a:pt x="13031" y="17927"/>
                  </a:cubicBezTo>
                  <a:cubicBezTo>
                    <a:pt x="13567" y="18679"/>
                    <a:pt x="14281" y="19430"/>
                    <a:pt x="14817" y="20181"/>
                  </a:cubicBezTo>
                  <a:cubicBezTo>
                    <a:pt x="14995" y="20369"/>
                    <a:pt x="15352" y="20557"/>
                    <a:pt x="15531" y="20557"/>
                  </a:cubicBezTo>
                  <a:cubicBezTo>
                    <a:pt x="16066" y="20745"/>
                    <a:pt x="16780" y="20745"/>
                    <a:pt x="17316" y="20745"/>
                  </a:cubicBezTo>
                  <a:cubicBezTo>
                    <a:pt x="18030" y="20933"/>
                    <a:pt x="18744" y="20933"/>
                    <a:pt x="19636" y="21120"/>
                  </a:cubicBezTo>
                  <a:cubicBezTo>
                    <a:pt x="19993" y="21120"/>
                    <a:pt x="20529" y="21496"/>
                    <a:pt x="20886" y="21308"/>
                  </a:cubicBezTo>
                  <a:cubicBezTo>
                    <a:pt x="21243" y="21308"/>
                    <a:pt x="21600" y="20933"/>
                    <a:pt x="21421" y="20745"/>
                  </a:cubicBezTo>
                  <a:cubicBezTo>
                    <a:pt x="21064" y="20181"/>
                    <a:pt x="20172" y="20369"/>
                    <a:pt x="19815" y="19993"/>
                  </a:cubicBezTo>
                  <a:cubicBezTo>
                    <a:pt x="19636" y="19618"/>
                    <a:pt x="20707" y="19618"/>
                    <a:pt x="20529" y="19242"/>
                  </a:cubicBezTo>
                  <a:cubicBezTo>
                    <a:pt x="20350" y="18866"/>
                    <a:pt x="19815" y="19430"/>
                    <a:pt x="19279" y="19242"/>
                  </a:cubicBezTo>
                  <a:cubicBezTo>
                    <a:pt x="18922" y="19054"/>
                    <a:pt x="18565" y="18866"/>
                    <a:pt x="18565" y="18491"/>
                  </a:cubicBezTo>
                  <a:cubicBezTo>
                    <a:pt x="18387" y="18115"/>
                    <a:pt x="18922" y="17927"/>
                    <a:pt x="19101" y="17739"/>
                  </a:cubicBezTo>
                  <a:cubicBezTo>
                    <a:pt x="19101" y="17552"/>
                    <a:pt x="18744" y="17552"/>
                    <a:pt x="18565" y="17552"/>
                  </a:cubicBezTo>
                  <a:cubicBezTo>
                    <a:pt x="18030" y="17552"/>
                    <a:pt x="17673" y="17739"/>
                    <a:pt x="17137" y="17552"/>
                  </a:cubicBezTo>
                  <a:cubicBezTo>
                    <a:pt x="16780" y="17364"/>
                    <a:pt x="16245" y="16988"/>
                    <a:pt x="16245" y="16613"/>
                  </a:cubicBezTo>
                  <a:cubicBezTo>
                    <a:pt x="16066" y="16049"/>
                    <a:pt x="16423" y="15298"/>
                    <a:pt x="16245" y="14734"/>
                  </a:cubicBezTo>
                  <a:cubicBezTo>
                    <a:pt x="16066" y="14546"/>
                    <a:pt x="15709" y="14734"/>
                    <a:pt x="15531" y="14546"/>
                  </a:cubicBezTo>
                  <a:cubicBezTo>
                    <a:pt x="14995" y="14171"/>
                    <a:pt x="14638" y="13795"/>
                    <a:pt x="14281" y="13232"/>
                  </a:cubicBezTo>
                  <a:cubicBezTo>
                    <a:pt x="14281" y="12856"/>
                    <a:pt x="14281" y="12480"/>
                    <a:pt x="14281" y="12293"/>
                  </a:cubicBezTo>
                  <a:cubicBezTo>
                    <a:pt x="14102" y="11917"/>
                    <a:pt x="13567" y="11917"/>
                    <a:pt x="13745" y="11541"/>
                  </a:cubicBezTo>
                  <a:cubicBezTo>
                    <a:pt x="13924" y="11166"/>
                    <a:pt x="14460" y="11166"/>
                    <a:pt x="14817" y="10978"/>
                  </a:cubicBezTo>
                  <a:cubicBezTo>
                    <a:pt x="15174" y="10790"/>
                    <a:pt x="15888" y="11353"/>
                    <a:pt x="16066" y="10978"/>
                  </a:cubicBezTo>
                  <a:cubicBezTo>
                    <a:pt x="16066" y="10226"/>
                    <a:pt x="15531" y="9663"/>
                    <a:pt x="15174" y="9099"/>
                  </a:cubicBezTo>
                  <a:cubicBezTo>
                    <a:pt x="14995" y="8912"/>
                    <a:pt x="14460" y="9099"/>
                    <a:pt x="14281" y="9099"/>
                  </a:cubicBezTo>
                  <a:cubicBezTo>
                    <a:pt x="13745" y="8912"/>
                    <a:pt x="13210" y="8536"/>
                    <a:pt x="12853" y="8348"/>
                  </a:cubicBezTo>
                  <a:cubicBezTo>
                    <a:pt x="12317" y="7973"/>
                    <a:pt x="11603" y="7973"/>
                    <a:pt x="11068" y="7597"/>
                  </a:cubicBezTo>
                  <a:cubicBezTo>
                    <a:pt x="10889" y="7409"/>
                    <a:pt x="11246" y="7033"/>
                    <a:pt x="11068" y="6658"/>
                  </a:cubicBezTo>
                  <a:cubicBezTo>
                    <a:pt x="11068" y="6282"/>
                    <a:pt x="11068" y="5719"/>
                    <a:pt x="10711" y="5343"/>
                  </a:cubicBezTo>
                  <a:cubicBezTo>
                    <a:pt x="10354" y="4967"/>
                    <a:pt x="9640" y="4967"/>
                    <a:pt x="9283" y="4404"/>
                  </a:cubicBezTo>
                  <a:cubicBezTo>
                    <a:pt x="8926" y="4216"/>
                    <a:pt x="9104" y="3465"/>
                    <a:pt x="8747" y="3277"/>
                  </a:cubicBezTo>
                  <a:cubicBezTo>
                    <a:pt x="8390" y="3089"/>
                    <a:pt x="7855" y="3277"/>
                    <a:pt x="7319" y="3089"/>
                  </a:cubicBezTo>
                  <a:cubicBezTo>
                    <a:pt x="6783" y="2901"/>
                    <a:pt x="6248" y="2338"/>
                    <a:pt x="5712" y="2150"/>
                  </a:cubicBezTo>
                  <a:cubicBezTo>
                    <a:pt x="4820" y="1586"/>
                    <a:pt x="3749" y="1399"/>
                    <a:pt x="2856" y="1023"/>
                  </a:cubicBezTo>
                  <a:cubicBezTo>
                    <a:pt x="2321" y="647"/>
                    <a:pt x="1785" y="272"/>
                    <a:pt x="1250" y="84"/>
                  </a:cubicBezTo>
                  <a:cubicBezTo>
                    <a:pt x="1071" y="-104"/>
                    <a:pt x="714" y="84"/>
                    <a:pt x="536" y="84"/>
                  </a:cubicBezTo>
                  <a:lnTo>
                    <a:pt x="536" y="10039"/>
                  </a:lnTo>
                  <a:cubicBezTo>
                    <a:pt x="536" y="10414"/>
                    <a:pt x="0" y="10602"/>
                    <a:pt x="0" y="10978"/>
                  </a:cubicBezTo>
                  <a:cubicBezTo>
                    <a:pt x="0" y="11166"/>
                    <a:pt x="357" y="11541"/>
                    <a:pt x="357" y="11729"/>
                  </a:cubicBezTo>
                  <a:lnTo>
                    <a:pt x="0" y="17739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1" name="Google Shape;1251;p26"/>
            <p:cNvSpPr/>
            <p:nvPr/>
          </p:nvSpPr>
          <p:spPr>
            <a:xfrm>
              <a:off x="11133242" y="4403555"/>
              <a:ext cx="26819" cy="23906"/>
            </a:xfrm>
            <a:custGeom>
              <a:rect b="b" l="l" r="r" t="t"/>
              <a:pathLst>
                <a:path extrusionOk="0" h="17491" w="19860">
                  <a:moveTo>
                    <a:pt x="1620" y="1600"/>
                  </a:moveTo>
                  <a:cubicBezTo>
                    <a:pt x="5940" y="-2000"/>
                    <a:pt x="12420" y="1600"/>
                    <a:pt x="18900" y="1600"/>
                  </a:cubicBezTo>
                  <a:cubicBezTo>
                    <a:pt x="18900" y="5200"/>
                    <a:pt x="21060" y="8800"/>
                    <a:pt x="18900" y="12400"/>
                  </a:cubicBezTo>
                  <a:cubicBezTo>
                    <a:pt x="14580" y="16000"/>
                    <a:pt x="8100" y="19600"/>
                    <a:pt x="1620" y="16000"/>
                  </a:cubicBezTo>
                  <a:cubicBezTo>
                    <a:pt x="-540" y="16000"/>
                    <a:pt x="-540" y="5200"/>
                    <a:pt x="162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2" name="Google Shape;1252;p26"/>
            <p:cNvSpPr/>
            <p:nvPr/>
          </p:nvSpPr>
          <p:spPr>
            <a:xfrm>
              <a:off x="11195011" y="4503983"/>
              <a:ext cx="147326" cy="89474"/>
            </a:xfrm>
            <a:custGeom>
              <a:rect b="b" l="l" r="r" t="t"/>
              <a:pathLst>
                <a:path extrusionOk="0" h="20924" w="21117">
                  <a:moveTo>
                    <a:pt x="1023" y="12737"/>
                  </a:moveTo>
                  <a:cubicBezTo>
                    <a:pt x="2717" y="12737"/>
                    <a:pt x="4411" y="13433"/>
                    <a:pt x="6105" y="13433"/>
                  </a:cubicBezTo>
                  <a:cubicBezTo>
                    <a:pt x="6952" y="13433"/>
                    <a:pt x="7799" y="13433"/>
                    <a:pt x="8646" y="12737"/>
                  </a:cubicBezTo>
                  <a:cubicBezTo>
                    <a:pt x="8646" y="12040"/>
                    <a:pt x="8223" y="9950"/>
                    <a:pt x="8646" y="9950"/>
                  </a:cubicBezTo>
                  <a:cubicBezTo>
                    <a:pt x="9493" y="10646"/>
                    <a:pt x="9493" y="12737"/>
                    <a:pt x="10340" y="12737"/>
                  </a:cubicBezTo>
                  <a:cubicBezTo>
                    <a:pt x="11611" y="13433"/>
                    <a:pt x="12458" y="12737"/>
                    <a:pt x="13305" y="12040"/>
                  </a:cubicBezTo>
                  <a:cubicBezTo>
                    <a:pt x="14576" y="10646"/>
                    <a:pt x="14152" y="8556"/>
                    <a:pt x="14999" y="7163"/>
                  </a:cubicBezTo>
                  <a:cubicBezTo>
                    <a:pt x="15846" y="6466"/>
                    <a:pt x="17117" y="7859"/>
                    <a:pt x="17540" y="7163"/>
                  </a:cubicBezTo>
                  <a:cubicBezTo>
                    <a:pt x="17964" y="5072"/>
                    <a:pt x="16270" y="2982"/>
                    <a:pt x="17117" y="1588"/>
                  </a:cubicBezTo>
                  <a:cubicBezTo>
                    <a:pt x="17117" y="892"/>
                    <a:pt x="18387" y="1588"/>
                    <a:pt x="19234" y="892"/>
                  </a:cubicBezTo>
                  <a:cubicBezTo>
                    <a:pt x="19658" y="892"/>
                    <a:pt x="20505" y="-502"/>
                    <a:pt x="20928" y="195"/>
                  </a:cubicBezTo>
                  <a:cubicBezTo>
                    <a:pt x="21352" y="1588"/>
                    <a:pt x="20928" y="3679"/>
                    <a:pt x="20928" y="5769"/>
                  </a:cubicBezTo>
                  <a:cubicBezTo>
                    <a:pt x="20505" y="6466"/>
                    <a:pt x="19658" y="7163"/>
                    <a:pt x="19658" y="7859"/>
                  </a:cubicBezTo>
                  <a:cubicBezTo>
                    <a:pt x="19234" y="9253"/>
                    <a:pt x="20081" y="10646"/>
                    <a:pt x="19658" y="11343"/>
                  </a:cubicBezTo>
                  <a:cubicBezTo>
                    <a:pt x="19234" y="12737"/>
                    <a:pt x="18387" y="14130"/>
                    <a:pt x="17540" y="14827"/>
                  </a:cubicBezTo>
                  <a:cubicBezTo>
                    <a:pt x="17117" y="15524"/>
                    <a:pt x="16693" y="14130"/>
                    <a:pt x="16270" y="14827"/>
                  </a:cubicBezTo>
                  <a:cubicBezTo>
                    <a:pt x="15846" y="15524"/>
                    <a:pt x="15423" y="16917"/>
                    <a:pt x="14576" y="17614"/>
                  </a:cubicBezTo>
                  <a:cubicBezTo>
                    <a:pt x="12881" y="19008"/>
                    <a:pt x="11187" y="19704"/>
                    <a:pt x="9070" y="20401"/>
                  </a:cubicBezTo>
                  <a:cubicBezTo>
                    <a:pt x="7799" y="21098"/>
                    <a:pt x="6528" y="21098"/>
                    <a:pt x="5258" y="20401"/>
                  </a:cubicBezTo>
                  <a:cubicBezTo>
                    <a:pt x="3564" y="19704"/>
                    <a:pt x="1870" y="17614"/>
                    <a:pt x="599" y="16221"/>
                  </a:cubicBezTo>
                  <a:cubicBezTo>
                    <a:pt x="176" y="15524"/>
                    <a:pt x="-248" y="14827"/>
                    <a:pt x="176" y="14130"/>
                  </a:cubicBezTo>
                  <a:cubicBezTo>
                    <a:pt x="176" y="13433"/>
                    <a:pt x="599" y="12737"/>
                    <a:pt x="1023" y="127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3" name="Google Shape;1253;p26"/>
            <p:cNvSpPr/>
            <p:nvPr/>
          </p:nvSpPr>
          <p:spPr>
            <a:xfrm>
              <a:off x="11287312" y="4431042"/>
              <a:ext cx="80973" cy="99964"/>
            </a:xfrm>
            <a:custGeom>
              <a:rect b="b" l="l" r="r" t="t"/>
              <a:pathLst>
                <a:path extrusionOk="0" h="21151" w="21164">
                  <a:moveTo>
                    <a:pt x="21164" y="17448"/>
                  </a:moveTo>
                  <a:cubicBezTo>
                    <a:pt x="21164" y="18682"/>
                    <a:pt x="20419" y="19917"/>
                    <a:pt x="19674" y="21151"/>
                  </a:cubicBezTo>
                  <a:cubicBezTo>
                    <a:pt x="18930" y="21151"/>
                    <a:pt x="17440" y="20534"/>
                    <a:pt x="17440" y="20534"/>
                  </a:cubicBezTo>
                  <a:cubicBezTo>
                    <a:pt x="16695" y="18682"/>
                    <a:pt x="17440" y="16831"/>
                    <a:pt x="16695" y="14980"/>
                  </a:cubicBezTo>
                  <a:cubicBezTo>
                    <a:pt x="15950" y="13128"/>
                    <a:pt x="13716" y="11277"/>
                    <a:pt x="12226" y="10042"/>
                  </a:cubicBezTo>
                  <a:cubicBezTo>
                    <a:pt x="10736" y="8191"/>
                    <a:pt x="8502" y="7574"/>
                    <a:pt x="6267" y="6340"/>
                  </a:cubicBezTo>
                  <a:cubicBezTo>
                    <a:pt x="4033" y="4488"/>
                    <a:pt x="1798" y="3254"/>
                    <a:pt x="309" y="1402"/>
                  </a:cubicBezTo>
                  <a:cubicBezTo>
                    <a:pt x="-436" y="785"/>
                    <a:pt x="309" y="-449"/>
                    <a:pt x="1054" y="168"/>
                  </a:cubicBezTo>
                  <a:cubicBezTo>
                    <a:pt x="3288" y="785"/>
                    <a:pt x="5523" y="2637"/>
                    <a:pt x="7757" y="4488"/>
                  </a:cubicBezTo>
                  <a:cubicBezTo>
                    <a:pt x="9247" y="5722"/>
                    <a:pt x="10736" y="6340"/>
                    <a:pt x="12226" y="8191"/>
                  </a:cubicBezTo>
                  <a:cubicBezTo>
                    <a:pt x="13716" y="9425"/>
                    <a:pt x="14461" y="11277"/>
                    <a:pt x="15950" y="13128"/>
                  </a:cubicBezTo>
                  <a:cubicBezTo>
                    <a:pt x="16695" y="13745"/>
                    <a:pt x="18185" y="13128"/>
                    <a:pt x="18930" y="13745"/>
                  </a:cubicBezTo>
                  <a:cubicBezTo>
                    <a:pt x="19674" y="14980"/>
                    <a:pt x="21164" y="16214"/>
                    <a:pt x="21164" y="1744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4" name="Google Shape;1254;p26"/>
            <p:cNvSpPr/>
            <p:nvPr/>
          </p:nvSpPr>
          <p:spPr>
            <a:xfrm>
              <a:off x="11427348" y="4561942"/>
              <a:ext cx="41251" cy="53136"/>
            </a:xfrm>
            <a:custGeom>
              <a:rect b="b" l="l" r="r" t="t"/>
              <a:pathLst>
                <a:path extrusionOk="0" h="19674" w="20365">
                  <a:moveTo>
                    <a:pt x="1080" y="605"/>
                  </a:moveTo>
                  <a:cubicBezTo>
                    <a:pt x="-360" y="1685"/>
                    <a:pt x="-360" y="4925"/>
                    <a:pt x="1080" y="6005"/>
                  </a:cubicBezTo>
                  <a:cubicBezTo>
                    <a:pt x="2520" y="9245"/>
                    <a:pt x="6840" y="10325"/>
                    <a:pt x="8280" y="12485"/>
                  </a:cubicBezTo>
                  <a:cubicBezTo>
                    <a:pt x="9720" y="14645"/>
                    <a:pt x="6840" y="16805"/>
                    <a:pt x="8280" y="17885"/>
                  </a:cubicBezTo>
                  <a:cubicBezTo>
                    <a:pt x="9720" y="20045"/>
                    <a:pt x="14040" y="20045"/>
                    <a:pt x="16920" y="18965"/>
                  </a:cubicBezTo>
                  <a:cubicBezTo>
                    <a:pt x="19800" y="17885"/>
                    <a:pt x="21240" y="14645"/>
                    <a:pt x="19800" y="13565"/>
                  </a:cubicBezTo>
                  <a:cubicBezTo>
                    <a:pt x="18360" y="10325"/>
                    <a:pt x="14040" y="9245"/>
                    <a:pt x="11160" y="8165"/>
                  </a:cubicBezTo>
                  <a:cubicBezTo>
                    <a:pt x="9720" y="6005"/>
                    <a:pt x="8280" y="3845"/>
                    <a:pt x="6840" y="2765"/>
                  </a:cubicBezTo>
                  <a:cubicBezTo>
                    <a:pt x="6840" y="2765"/>
                    <a:pt x="2520" y="-1555"/>
                    <a:pt x="1080" y="6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5" name="Google Shape;1255;p26"/>
            <p:cNvSpPr/>
            <p:nvPr/>
          </p:nvSpPr>
          <p:spPr>
            <a:xfrm>
              <a:off x="11491856" y="4611215"/>
              <a:ext cx="30265" cy="31967"/>
            </a:xfrm>
            <a:custGeom>
              <a:rect b="b" l="l" r="r" t="t"/>
              <a:pathLst>
                <a:path extrusionOk="0" h="20291" w="19210">
                  <a:moveTo>
                    <a:pt x="2304" y="0"/>
                  </a:moveTo>
                  <a:cubicBezTo>
                    <a:pt x="2304" y="0"/>
                    <a:pt x="-1296" y="1800"/>
                    <a:pt x="504" y="1800"/>
                  </a:cubicBezTo>
                  <a:cubicBezTo>
                    <a:pt x="2304" y="7200"/>
                    <a:pt x="5904" y="12600"/>
                    <a:pt x="9504" y="16200"/>
                  </a:cubicBezTo>
                  <a:cubicBezTo>
                    <a:pt x="11304" y="18000"/>
                    <a:pt x="16704" y="21600"/>
                    <a:pt x="18504" y="19800"/>
                  </a:cubicBezTo>
                  <a:cubicBezTo>
                    <a:pt x="20304" y="16200"/>
                    <a:pt x="18504" y="10800"/>
                    <a:pt x="14904" y="9000"/>
                  </a:cubicBezTo>
                  <a:cubicBezTo>
                    <a:pt x="11304" y="5400"/>
                    <a:pt x="7704" y="1800"/>
                    <a:pt x="23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6" name="Google Shape;1256;p26"/>
            <p:cNvSpPr/>
            <p:nvPr/>
          </p:nvSpPr>
          <p:spPr>
            <a:xfrm>
              <a:off x="11560303" y="4652537"/>
              <a:ext cx="51826" cy="36459"/>
            </a:xfrm>
            <a:custGeom>
              <a:rect b="b" l="l" r="r" t="t"/>
              <a:pathLst>
                <a:path extrusionOk="0" h="21600" w="20934">
                  <a:moveTo>
                    <a:pt x="3411" y="0"/>
                  </a:moveTo>
                  <a:cubicBezTo>
                    <a:pt x="2274" y="0"/>
                    <a:pt x="0" y="0"/>
                    <a:pt x="0" y="1662"/>
                  </a:cubicBezTo>
                  <a:cubicBezTo>
                    <a:pt x="0" y="4985"/>
                    <a:pt x="2274" y="6646"/>
                    <a:pt x="3411" y="9969"/>
                  </a:cubicBezTo>
                  <a:cubicBezTo>
                    <a:pt x="6821" y="13292"/>
                    <a:pt x="9095" y="14954"/>
                    <a:pt x="12505" y="18277"/>
                  </a:cubicBezTo>
                  <a:cubicBezTo>
                    <a:pt x="14779" y="19938"/>
                    <a:pt x="17053" y="21600"/>
                    <a:pt x="19326" y="21600"/>
                  </a:cubicBezTo>
                  <a:cubicBezTo>
                    <a:pt x="20463" y="21600"/>
                    <a:pt x="21600" y="18277"/>
                    <a:pt x="20463" y="16615"/>
                  </a:cubicBezTo>
                  <a:cubicBezTo>
                    <a:pt x="19326" y="13292"/>
                    <a:pt x="17053" y="11631"/>
                    <a:pt x="14779" y="9969"/>
                  </a:cubicBezTo>
                  <a:cubicBezTo>
                    <a:pt x="12505" y="8308"/>
                    <a:pt x="9095" y="8308"/>
                    <a:pt x="6821" y="6646"/>
                  </a:cubicBezTo>
                  <a:cubicBezTo>
                    <a:pt x="5684" y="4985"/>
                    <a:pt x="4547" y="1662"/>
                    <a:pt x="3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7" name="Google Shape;1257;p26"/>
            <p:cNvSpPr/>
            <p:nvPr/>
          </p:nvSpPr>
          <p:spPr>
            <a:xfrm>
              <a:off x="11640151" y="4679996"/>
              <a:ext cx="27103" cy="60044"/>
            </a:xfrm>
            <a:custGeom>
              <a:rect b="b" l="l" r="r" t="t"/>
              <a:pathLst>
                <a:path extrusionOk="0" h="21343" w="18526">
                  <a:moveTo>
                    <a:pt x="6441" y="772"/>
                  </a:moveTo>
                  <a:cubicBezTo>
                    <a:pt x="4477" y="-257"/>
                    <a:pt x="550" y="-257"/>
                    <a:pt x="550" y="772"/>
                  </a:cubicBezTo>
                  <a:cubicBezTo>
                    <a:pt x="-1414" y="1800"/>
                    <a:pt x="2513" y="3857"/>
                    <a:pt x="2513" y="4886"/>
                  </a:cubicBezTo>
                  <a:cubicBezTo>
                    <a:pt x="2513" y="7972"/>
                    <a:pt x="2513" y="11057"/>
                    <a:pt x="4477" y="13114"/>
                  </a:cubicBezTo>
                  <a:cubicBezTo>
                    <a:pt x="6441" y="16200"/>
                    <a:pt x="10368" y="20314"/>
                    <a:pt x="16259" y="21343"/>
                  </a:cubicBezTo>
                  <a:cubicBezTo>
                    <a:pt x="20186" y="21343"/>
                    <a:pt x="18222" y="16200"/>
                    <a:pt x="16259" y="14143"/>
                  </a:cubicBezTo>
                  <a:cubicBezTo>
                    <a:pt x="16259" y="12086"/>
                    <a:pt x="10368" y="10029"/>
                    <a:pt x="8404" y="7972"/>
                  </a:cubicBezTo>
                  <a:cubicBezTo>
                    <a:pt x="8404" y="5914"/>
                    <a:pt x="10368" y="4886"/>
                    <a:pt x="8404" y="3857"/>
                  </a:cubicBezTo>
                  <a:cubicBezTo>
                    <a:pt x="8404" y="2829"/>
                    <a:pt x="8404" y="772"/>
                    <a:pt x="6441" y="7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8" name="Google Shape;1258;p26"/>
            <p:cNvSpPr/>
            <p:nvPr/>
          </p:nvSpPr>
          <p:spPr>
            <a:xfrm>
              <a:off x="11662388" y="4766774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9" name="Google Shape;1259;p26"/>
            <p:cNvSpPr/>
            <p:nvPr/>
          </p:nvSpPr>
          <p:spPr>
            <a:xfrm>
              <a:off x="11512996" y="4666446"/>
              <a:ext cx="23906" cy="23906"/>
            </a:xfrm>
            <a:custGeom>
              <a:rect b="b" l="l" r="r" t="t"/>
              <a:pathLst>
                <a:path extrusionOk="0" h="20925" w="19636">
                  <a:moveTo>
                    <a:pt x="14236" y="2025"/>
                  </a:moveTo>
                  <a:cubicBezTo>
                    <a:pt x="11536" y="-675"/>
                    <a:pt x="8836" y="-675"/>
                    <a:pt x="6136" y="2025"/>
                  </a:cubicBezTo>
                  <a:cubicBezTo>
                    <a:pt x="3436" y="4725"/>
                    <a:pt x="-1964" y="10125"/>
                    <a:pt x="736" y="12825"/>
                  </a:cubicBezTo>
                  <a:cubicBezTo>
                    <a:pt x="736" y="18225"/>
                    <a:pt x="8836" y="18225"/>
                    <a:pt x="14236" y="20925"/>
                  </a:cubicBezTo>
                  <a:cubicBezTo>
                    <a:pt x="14236" y="20925"/>
                    <a:pt x="19636" y="20925"/>
                    <a:pt x="19636" y="18225"/>
                  </a:cubicBezTo>
                  <a:cubicBezTo>
                    <a:pt x="19636" y="15525"/>
                    <a:pt x="14236" y="12825"/>
                    <a:pt x="14236" y="7425"/>
                  </a:cubicBezTo>
                  <a:cubicBezTo>
                    <a:pt x="14236" y="7425"/>
                    <a:pt x="14236" y="2025"/>
                    <a:pt x="14236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0" name="Google Shape;1260;p26"/>
            <p:cNvSpPr/>
            <p:nvPr/>
          </p:nvSpPr>
          <p:spPr>
            <a:xfrm>
              <a:off x="11599192" y="4727886"/>
              <a:ext cx="46833" cy="25087"/>
            </a:xfrm>
            <a:custGeom>
              <a:rect b="b" l="l" r="r" t="t"/>
              <a:pathLst>
                <a:path extrusionOk="0" h="20267" w="20809">
                  <a:moveTo>
                    <a:pt x="4050" y="0"/>
                  </a:moveTo>
                  <a:cubicBezTo>
                    <a:pt x="2700" y="0"/>
                    <a:pt x="1350" y="0"/>
                    <a:pt x="0" y="2400"/>
                  </a:cubicBezTo>
                  <a:cubicBezTo>
                    <a:pt x="0" y="4800"/>
                    <a:pt x="0" y="12000"/>
                    <a:pt x="1350" y="14400"/>
                  </a:cubicBezTo>
                  <a:cubicBezTo>
                    <a:pt x="5400" y="19200"/>
                    <a:pt x="9450" y="16800"/>
                    <a:pt x="14850" y="19200"/>
                  </a:cubicBezTo>
                  <a:cubicBezTo>
                    <a:pt x="16200" y="19200"/>
                    <a:pt x="18900" y="21600"/>
                    <a:pt x="20250" y="19200"/>
                  </a:cubicBezTo>
                  <a:cubicBezTo>
                    <a:pt x="21600" y="19200"/>
                    <a:pt x="20250" y="14400"/>
                    <a:pt x="18900" y="12000"/>
                  </a:cubicBezTo>
                  <a:cubicBezTo>
                    <a:pt x="17550" y="9600"/>
                    <a:pt x="16200" y="4800"/>
                    <a:pt x="14850" y="2400"/>
                  </a:cubicBezTo>
                  <a:cubicBezTo>
                    <a:pt x="12150" y="0"/>
                    <a:pt x="10800" y="2400"/>
                    <a:pt x="8100" y="2400"/>
                  </a:cubicBezTo>
                  <a:cubicBezTo>
                    <a:pt x="6750" y="2400"/>
                    <a:pt x="5400" y="0"/>
                    <a:pt x="405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1" name="Google Shape;1261;p26"/>
            <p:cNvSpPr/>
            <p:nvPr/>
          </p:nvSpPr>
          <p:spPr>
            <a:xfrm>
              <a:off x="11720724" y="5189703"/>
              <a:ext cx="94809" cy="100378"/>
            </a:xfrm>
            <a:custGeom>
              <a:rect b="b" l="l" r="r" t="t"/>
              <a:pathLst>
                <a:path extrusionOk="0" h="21238" w="21063">
                  <a:moveTo>
                    <a:pt x="635" y="0"/>
                  </a:moveTo>
                  <a:cubicBezTo>
                    <a:pt x="635" y="0"/>
                    <a:pt x="0" y="617"/>
                    <a:pt x="0" y="1234"/>
                  </a:cubicBezTo>
                  <a:cubicBezTo>
                    <a:pt x="0" y="2469"/>
                    <a:pt x="635" y="3703"/>
                    <a:pt x="1271" y="4937"/>
                  </a:cubicBezTo>
                  <a:cubicBezTo>
                    <a:pt x="1906" y="5554"/>
                    <a:pt x="3176" y="6171"/>
                    <a:pt x="3812" y="7406"/>
                  </a:cubicBezTo>
                  <a:cubicBezTo>
                    <a:pt x="5082" y="8640"/>
                    <a:pt x="5082" y="9874"/>
                    <a:pt x="5718" y="11109"/>
                  </a:cubicBezTo>
                  <a:cubicBezTo>
                    <a:pt x="6988" y="12960"/>
                    <a:pt x="8894" y="14194"/>
                    <a:pt x="10800" y="15429"/>
                  </a:cubicBezTo>
                  <a:cubicBezTo>
                    <a:pt x="12071" y="16046"/>
                    <a:pt x="13976" y="16046"/>
                    <a:pt x="14612" y="16663"/>
                  </a:cubicBezTo>
                  <a:cubicBezTo>
                    <a:pt x="15882" y="17897"/>
                    <a:pt x="14612" y="19749"/>
                    <a:pt x="15247" y="20366"/>
                  </a:cubicBezTo>
                  <a:cubicBezTo>
                    <a:pt x="16518" y="20983"/>
                    <a:pt x="19059" y="21600"/>
                    <a:pt x="20329" y="20983"/>
                  </a:cubicBezTo>
                  <a:cubicBezTo>
                    <a:pt x="21600" y="20366"/>
                    <a:pt x="20965" y="17897"/>
                    <a:pt x="20329" y="17280"/>
                  </a:cubicBezTo>
                  <a:cubicBezTo>
                    <a:pt x="19059" y="14811"/>
                    <a:pt x="15882" y="14811"/>
                    <a:pt x="13976" y="12960"/>
                  </a:cubicBezTo>
                  <a:cubicBezTo>
                    <a:pt x="12706" y="11109"/>
                    <a:pt x="12071" y="8640"/>
                    <a:pt x="10165" y="7406"/>
                  </a:cubicBezTo>
                  <a:cubicBezTo>
                    <a:pt x="8894" y="5554"/>
                    <a:pt x="6353" y="4320"/>
                    <a:pt x="5082" y="2469"/>
                  </a:cubicBezTo>
                  <a:cubicBezTo>
                    <a:pt x="3812" y="1851"/>
                    <a:pt x="2541" y="617"/>
                    <a:pt x="63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2" name="Google Shape;1262;p26"/>
            <p:cNvSpPr/>
            <p:nvPr/>
          </p:nvSpPr>
          <p:spPr>
            <a:xfrm>
              <a:off x="10978205" y="6095310"/>
              <a:ext cx="23907" cy="23906"/>
            </a:xfrm>
            <a:custGeom>
              <a:rect b="b" l="l" r="r" t="t"/>
              <a:pathLst>
                <a:path extrusionOk="0" h="21600" w="18490">
                  <a:moveTo>
                    <a:pt x="5530" y="21600"/>
                  </a:moveTo>
                  <a:cubicBezTo>
                    <a:pt x="5530" y="21600"/>
                    <a:pt x="-3110" y="21600"/>
                    <a:pt x="1210" y="10800"/>
                  </a:cubicBezTo>
                  <a:cubicBezTo>
                    <a:pt x="1210" y="10800"/>
                    <a:pt x="5530" y="10800"/>
                    <a:pt x="9850" y="0"/>
                  </a:cubicBezTo>
                  <a:cubicBezTo>
                    <a:pt x="9850" y="0"/>
                    <a:pt x="18490" y="0"/>
                    <a:pt x="18490" y="10800"/>
                  </a:cubicBezTo>
                  <a:cubicBezTo>
                    <a:pt x="18490" y="21600"/>
                    <a:pt x="9850" y="21600"/>
                    <a:pt x="553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3" name="Google Shape;1263;p26"/>
            <p:cNvSpPr/>
            <p:nvPr/>
          </p:nvSpPr>
          <p:spPr>
            <a:xfrm>
              <a:off x="10831746" y="6069530"/>
              <a:ext cx="23906" cy="24365"/>
            </a:xfrm>
            <a:custGeom>
              <a:rect b="b" l="l" r="r" t="t"/>
              <a:pathLst>
                <a:path extrusionOk="0" h="19683" w="15600">
                  <a:moveTo>
                    <a:pt x="12400" y="12483"/>
                  </a:moveTo>
                  <a:cubicBezTo>
                    <a:pt x="8800" y="14883"/>
                    <a:pt x="5200" y="19683"/>
                    <a:pt x="1600" y="19683"/>
                  </a:cubicBezTo>
                  <a:cubicBezTo>
                    <a:pt x="-2000" y="17283"/>
                    <a:pt x="1600" y="12483"/>
                    <a:pt x="1600" y="7683"/>
                  </a:cubicBezTo>
                  <a:cubicBezTo>
                    <a:pt x="5200" y="5283"/>
                    <a:pt x="8800" y="-1917"/>
                    <a:pt x="12400" y="483"/>
                  </a:cubicBezTo>
                  <a:cubicBezTo>
                    <a:pt x="19600" y="2883"/>
                    <a:pt x="12400" y="7683"/>
                    <a:pt x="12400" y="1248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4" name="Google Shape;1264;p26"/>
            <p:cNvSpPr/>
            <p:nvPr/>
          </p:nvSpPr>
          <p:spPr>
            <a:xfrm>
              <a:off x="10927328" y="6026578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5" name="Google Shape;1265;p26"/>
            <p:cNvSpPr/>
            <p:nvPr/>
          </p:nvSpPr>
          <p:spPr>
            <a:xfrm>
              <a:off x="9841856" y="4790427"/>
              <a:ext cx="1446219" cy="1245134"/>
            </a:xfrm>
            <a:custGeom>
              <a:rect b="b" l="l" r="r" t="t"/>
              <a:pathLst>
                <a:path extrusionOk="0" h="21569" w="21600">
                  <a:moveTo>
                    <a:pt x="2177" y="7304"/>
                  </a:moveTo>
                  <a:cubicBezTo>
                    <a:pt x="2265" y="7304"/>
                    <a:pt x="2352" y="7253"/>
                    <a:pt x="2439" y="7253"/>
                  </a:cubicBezTo>
                  <a:cubicBezTo>
                    <a:pt x="2569" y="7253"/>
                    <a:pt x="2700" y="7405"/>
                    <a:pt x="2787" y="7304"/>
                  </a:cubicBezTo>
                  <a:cubicBezTo>
                    <a:pt x="2874" y="7203"/>
                    <a:pt x="2961" y="7000"/>
                    <a:pt x="3135" y="7102"/>
                  </a:cubicBezTo>
                  <a:cubicBezTo>
                    <a:pt x="3223" y="7102"/>
                    <a:pt x="3353" y="7051"/>
                    <a:pt x="3440" y="7000"/>
                  </a:cubicBezTo>
                  <a:cubicBezTo>
                    <a:pt x="3527" y="6950"/>
                    <a:pt x="3527" y="6798"/>
                    <a:pt x="3615" y="6747"/>
                  </a:cubicBezTo>
                  <a:cubicBezTo>
                    <a:pt x="3702" y="6747"/>
                    <a:pt x="3876" y="6798"/>
                    <a:pt x="3963" y="6798"/>
                  </a:cubicBezTo>
                  <a:cubicBezTo>
                    <a:pt x="4224" y="6697"/>
                    <a:pt x="4529" y="6697"/>
                    <a:pt x="4703" y="6495"/>
                  </a:cubicBezTo>
                  <a:cubicBezTo>
                    <a:pt x="4921" y="6343"/>
                    <a:pt x="4965" y="6090"/>
                    <a:pt x="5052" y="5837"/>
                  </a:cubicBezTo>
                  <a:cubicBezTo>
                    <a:pt x="5095" y="5786"/>
                    <a:pt x="5008" y="5685"/>
                    <a:pt x="5052" y="5635"/>
                  </a:cubicBezTo>
                  <a:cubicBezTo>
                    <a:pt x="5139" y="5533"/>
                    <a:pt x="5313" y="5584"/>
                    <a:pt x="5400" y="5483"/>
                  </a:cubicBezTo>
                  <a:cubicBezTo>
                    <a:pt x="5444" y="5432"/>
                    <a:pt x="5400" y="5331"/>
                    <a:pt x="5400" y="5230"/>
                  </a:cubicBezTo>
                  <a:cubicBezTo>
                    <a:pt x="5400" y="5179"/>
                    <a:pt x="5313" y="5078"/>
                    <a:pt x="5356" y="5028"/>
                  </a:cubicBezTo>
                  <a:cubicBezTo>
                    <a:pt x="5400" y="4775"/>
                    <a:pt x="5444" y="4572"/>
                    <a:pt x="5574" y="4370"/>
                  </a:cubicBezTo>
                  <a:cubicBezTo>
                    <a:pt x="5618" y="4218"/>
                    <a:pt x="5748" y="4117"/>
                    <a:pt x="5879" y="4016"/>
                  </a:cubicBezTo>
                  <a:cubicBezTo>
                    <a:pt x="5879" y="3965"/>
                    <a:pt x="5923" y="4066"/>
                    <a:pt x="5923" y="4117"/>
                  </a:cubicBezTo>
                  <a:cubicBezTo>
                    <a:pt x="5923" y="4218"/>
                    <a:pt x="5879" y="4269"/>
                    <a:pt x="5879" y="4319"/>
                  </a:cubicBezTo>
                  <a:cubicBezTo>
                    <a:pt x="5923" y="4522"/>
                    <a:pt x="5923" y="4775"/>
                    <a:pt x="6053" y="4876"/>
                  </a:cubicBezTo>
                  <a:cubicBezTo>
                    <a:pt x="6184" y="4926"/>
                    <a:pt x="6315" y="4724"/>
                    <a:pt x="6315" y="4623"/>
                  </a:cubicBezTo>
                  <a:cubicBezTo>
                    <a:pt x="6358" y="4522"/>
                    <a:pt x="6227" y="4421"/>
                    <a:pt x="6227" y="4319"/>
                  </a:cubicBezTo>
                  <a:cubicBezTo>
                    <a:pt x="6184" y="4269"/>
                    <a:pt x="6184" y="4168"/>
                    <a:pt x="6227" y="4117"/>
                  </a:cubicBezTo>
                  <a:cubicBezTo>
                    <a:pt x="6227" y="4066"/>
                    <a:pt x="6315" y="4016"/>
                    <a:pt x="6358" y="4016"/>
                  </a:cubicBezTo>
                  <a:cubicBezTo>
                    <a:pt x="6532" y="4016"/>
                    <a:pt x="6706" y="4168"/>
                    <a:pt x="6881" y="4168"/>
                  </a:cubicBezTo>
                  <a:cubicBezTo>
                    <a:pt x="6881" y="4168"/>
                    <a:pt x="6924" y="4066"/>
                    <a:pt x="6881" y="4016"/>
                  </a:cubicBezTo>
                  <a:cubicBezTo>
                    <a:pt x="6881" y="3965"/>
                    <a:pt x="6794" y="4016"/>
                    <a:pt x="6750" y="3965"/>
                  </a:cubicBezTo>
                  <a:cubicBezTo>
                    <a:pt x="6750" y="3915"/>
                    <a:pt x="6794" y="3763"/>
                    <a:pt x="6750" y="3712"/>
                  </a:cubicBezTo>
                  <a:cubicBezTo>
                    <a:pt x="6750" y="3662"/>
                    <a:pt x="6663" y="3662"/>
                    <a:pt x="6663" y="3611"/>
                  </a:cubicBezTo>
                  <a:cubicBezTo>
                    <a:pt x="6663" y="3510"/>
                    <a:pt x="6750" y="3358"/>
                    <a:pt x="6794" y="3358"/>
                  </a:cubicBezTo>
                  <a:cubicBezTo>
                    <a:pt x="6924" y="3358"/>
                    <a:pt x="6968" y="3611"/>
                    <a:pt x="7055" y="3561"/>
                  </a:cubicBezTo>
                  <a:cubicBezTo>
                    <a:pt x="7185" y="3510"/>
                    <a:pt x="7011" y="3308"/>
                    <a:pt x="7055" y="3206"/>
                  </a:cubicBezTo>
                  <a:cubicBezTo>
                    <a:pt x="7098" y="3156"/>
                    <a:pt x="7273" y="3308"/>
                    <a:pt x="7273" y="3206"/>
                  </a:cubicBezTo>
                  <a:cubicBezTo>
                    <a:pt x="7316" y="3055"/>
                    <a:pt x="7142" y="2954"/>
                    <a:pt x="7142" y="2802"/>
                  </a:cubicBezTo>
                  <a:cubicBezTo>
                    <a:pt x="7142" y="2701"/>
                    <a:pt x="7273" y="2549"/>
                    <a:pt x="7360" y="2549"/>
                  </a:cubicBezTo>
                  <a:cubicBezTo>
                    <a:pt x="7490" y="2549"/>
                    <a:pt x="7447" y="2802"/>
                    <a:pt x="7534" y="2802"/>
                  </a:cubicBezTo>
                  <a:cubicBezTo>
                    <a:pt x="7665" y="2802"/>
                    <a:pt x="7621" y="2549"/>
                    <a:pt x="7708" y="2498"/>
                  </a:cubicBezTo>
                  <a:cubicBezTo>
                    <a:pt x="7752" y="2397"/>
                    <a:pt x="7839" y="2397"/>
                    <a:pt x="7882" y="2347"/>
                  </a:cubicBezTo>
                  <a:cubicBezTo>
                    <a:pt x="7969" y="2347"/>
                    <a:pt x="8013" y="2448"/>
                    <a:pt x="8056" y="2397"/>
                  </a:cubicBezTo>
                  <a:cubicBezTo>
                    <a:pt x="8100" y="2347"/>
                    <a:pt x="8056" y="2195"/>
                    <a:pt x="8100" y="2144"/>
                  </a:cubicBezTo>
                  <a:cubicBezTo>
                    <a:pt x="8231" y="2144"/>
                    <a:pt x="8318" y="2296"/>
                    <a:pt x="8405" y="2397"/>
                  </a:cubicBezTo>
                  <a:cubicBezTo>
                    <a:pt x="8535" y="2549"/>
                    <a:pt x="8710" y="2751"/>
                    <a:pt x="8753" y="3004"/>
                  </a:cubicBezTo>
                  <a:cubicBezTo>
                    <a:pt x="8797" y="3105"/>
                    <a:pt x="8579" y="3409"/>
                    <a:pt x="8666" y="3409"/>
                  </a:cubicBezTo>
                  <a:cubicBezTo>
                    <a:pt x="8840" y="3459"/>
                    <a:pt x="8797" y="3105"/>
                    <a:pt x="8927" y="3055"/>
                  </a:cubicBezTo>
                  <a:cubicBezTo>
                    <a:pt x="9015" y="2954"/>
                    <a:pt x="9102" y="2954"/>
                    <a:pt x="9232" y="3004"/>
                  </a:cubicBezTo>
                  <a:cubicBezTo>
                    <a:pt x="9276" y="3055"/>
                    <a:pt x="9189" y="3206"/>
                    <a:pt x="9232" y="3206"/>
                  </a:cubicBezTo>
                  <a:cubicBezTo>
                    <a:pt x="9319" y="3206"/>
                    <a:pt x="9276" y="3004"/>
                    <a:pt x="9319" y="3004"/>
                  </a:cubicBezTo>
                  <a:cubicBezTo>
                    <a:pt x="9406" y="3004"/>
                    <a:pt x="9494" y="3055"/>
                    <a:pt x="9537" y="3156"/>
                  </a:cubicBezTo>
                  <a:cubicBezTo>
                    <a:pt x="9581" y="3206"/>
                    <a:pt x="9581" y="3308"/>
                    <a:pt x="9624" y="3358"/>
                  </a:cubicBezTo>
                  <a:cubicBezTo>
                    <a:pt x="9668" y="3459"/>
                    <a:pt x="9798" y="3561"/>
                    <a:pt x="9885" y="3510"/>
                  </a:cubicBezTo>
                  <a:cubicBezTo>
                    <a:pt x="9973" y="3510"/>
                    <a:pt x="9711" y="3409"/>
                    <a:pt x="9711" y="3308"/>
                  </a:cubicBezTo>
                  <a:cubicBezTo>
                    <a:pt x="9668" y="3257"/>
                    <a:pt x="9668" y="3156"/>
                    <a:pt x="9668" y="3055"/>
                  </a:cubicBezTo>
                  <a:cubicBezTo>
                    <a:pt x="9668" y="3004"/>
                    <a:pt x="9755" y="2954"/>
                    <a:pt x="9755" y="2903"/>
                  </a:cubicBezTo>
                  <a:cubicBezTo>
                    <a:pt x="9668" y="2802"/>
                    <a:pt x="9494" y="2802"/>
                    <a:pt x="9494" y="2650"/>
                  </a:cubicBezTo>
                  <a:cubicBezTo>
                    <a:pt x="9494" y="2448"/>
                    <a:pt x="9624" y="2245"/>
                    <a:pt x="9755" y="2043"/>
                  </a:cubicBezTo>
                  <a:cubicBezTo>
                    <a:pt x="9798" y="1942"/>
                    <a:pt x="9929" y="1942"/>
                    <a:pt x="10016" y="1841"/>
                  </a:cubicBezTo>
                  <a:cubicBezTo>
                    <a:pt x="10103" y="1638"/>
                    <a:pt x="10060" y="1385"/>
                    <a:pt x="10190" y="1234"/>
                  </a:cubicBezTo>
                  <a:cubicBezTo>
                    <a:pt x="10234" y="1183"/>
                    <a:pt x="10365" y="1385"/>
                    <a:pt x="10452" y="1335"/>
                  </a:cubicBezTo>
                  <a:cubicBezTo>
                    <a:pt x="10539" y="1284"/>
                    <a:pt x="10495" y="1031"/>
                    <a:pt x="10582" y="981"/>
                  </a:cubicBezTo>
                  <a:cubicBezTo>
                    <a:pt x="10756" y="930"/>
                    <a:pt x="10974" y="981"/>
                    <a:pt x="11192" y="981"/>
                  </a:cubicBezTo>
                  <a:cubicBezTo>
                    <a:pt x="11192" y="1031"/>
                    <a:pt x="11192" y="1132"/>
                    <a:pt x="11235" y="1132"/>
                  </a:cubicBezTo>
                  <a:cubicBezTo>
                    <a:pt x="11279" y="1132"/>
                    <a:pt x="11410" y="1082"/>
                    <a:pt x="11453" y="981"/>
                  </a:cubicBezTo>
                  <a:cubicBezTo>
                    <a:pt x="11453" y="930"/>
                    <a:pt x="11453" y="829"/>
                    <a:pt x="11410" y="728"/>
                  </a:cubicBezTo>
                  <a:cubicBezTo>
                    <a:pt x="11323" y="627"/>
                    <a:pt x="11192" y="677"/>
                    <a:pt x="11105" y="576"/>
                  </a:cubicBezTo>
                  <a:cubicBezTo>
                    <a:pt x="11018" y="525"/>
                    <a:pt x="10887" y="424"/>
                    <a:pt x="10974" y="323"/>
                  </a:cubicBezTo>
                  <a:cubicBezTo>
                    <a:pt x="11018" y="273"/>
                    <a:pt x="11148" y="374"/>
                    <a:pt x="11235" y="424"/>
                  </a:cubicBezTo>
                  <a:cubicBezTo>
                    <a:pt x="11323" y="424"/>
                    <a:pt x="11453" y="475"/>
                    <a:pt x="11497" y="525"/>
                  </a:cubicBezTo>
                  <a:cubicBezTo>
                    <a:pt x="11584" y="576"/>
                    <a:pt x="11627" y="677"/>
                    <a:pt x="11715" y="728"/>
                  </a:cubicBezTo>
                  <a:cubicBezTo>
                    <a:pt x="11802" y="728"/>
                    <a:pt x="11889" y="677"/>
                    <a:pt x="11976" y="728"/>
                  </a:cubicBezTo>
                  <a:cubicBezTo>
                    <a:pt x="12063" y="728"/>
                    <a:pt x="12106" y="880"/>
                    <a:pt x="12194" y="930"/>
                  </a:cubicBezTo>
                  <a:cubicBezTo>
                    <a:pt x="12237" y="930"/>
                    <a:pt x="12281" y="778"/>
                    <a:pt x="12368" y="829"/>
                  </a:cubicBezTo>
                  <a:cubicBezTo>
                    <a:pt x="12498" y="829"/>
                    <a:pt x="12585" y="1082"/>
                    <a:pt x="12716" y="1082"/>
                  </a:cubicBezTo>
                  <a:cubicBezTo>
                    <a:pt x="12847" y="1132"/>
                    <a:pt x="12977" y="981"/>
                    <a:pt x="13108" y="981"/>
                  </a:cubicBezTo>
                  <a:cubicBezTo>
                    <a:pt x="13152" y="1031"/>
                    <a:pt x="13152" y="1284"/>
                    <a:pt x="13239" y="1234"/>
                  </a:cubicBezTo>
                  <a:cubicBezTo>
                    <a:pt x="13326" y="1183"/>
                    <a:pt x="13282" y="930"/>
                    <a:pt x="13369" y="880"/>
                  </a:cubicBezTo>
                  <a:cubicBezTo>
                    <a:pt x="13500" y="880"/>
                    <a:pt x="13718" y="981"/>
                    <a:pt x="13718" y="1132"/>
                  </a:cubicBezTo>
                  <a:cubicBezTo>
                    <a:pt x="13718" y="1385"/>
                    <a:pt x="13500" y="1537"/>
                    <a:pt x="13326" y="1739"/>
                  </a:cubicBezTo>
                  <a:cubicBezTo>
                    <a:pt x="13239" y="1841"/>
                    <a:pt x="13021" y="1891"/>
                    <a:pt x="12977" y="2043"/>
                  </a:cubicBezTo>
                  <a:cubicBezTo>
                    <a:pt x="12934" y="2195"/>
                    <a:pt x="13065" y="2397"/>
                    <a:pt x="13021" y="2549"/>
                  </a:cubicBezTo>
                  <a:cubicBezTo>
                    <a:pt x="12977" y="2802"/>
                    <a:pt x="12760" y="3004"/>
                    <a:pt x="12803" y="3257"/>
                  </a:cubicBezTo>
                  <a:cubicBezTo>
                    <a:pt x="12890" y="3510"/>
                    <a:pt x="13195" y="3611"/>
                    <a:pt x="13369" y="3763"/>
                  </a:cubicBezTo>
                  <a:cubicBezTo>
                    <a:pt x="13544" y="3864"/>
                    <a:pt x="13761" y="3915"/>
                    <a:pt x="13935" y="4016"/>
                  </a:cubicBezTo>
                  <a:cubicBezTo>
                    <a:pt x="14066" y="4117"/>
                    <a:pt x="14240" y="4218"/>
                    <a:pt x="14371" y="4370"/>
                  </a:cubicBezTo>
                  <a:cubicBezTo>
                    <a:pt x="14458" y="4421"/>
                    <a:pt x="14545" y="4522"/>
                    <a:pt x="14632" y="4572"/>
                  </a:cubicBezTo>
                  <a:cubicBezTo>
                    <a:pt x="14763" y="4724"/>
                    <a:pt x="14894" y="4926"/>
                    <a:pt x="15024" y="5028"/>
                  </a:cubicBezTo>
                  <a:cubicBezTo>
                    <a:pt x="15198" y="5078"/>
                    <a:pt x="15416" y="5230"/>
                    <a:pt x="15547" y="5078"/>
                  </a:cubicBezTo>
                  <a:cubicBezTo>
                    <a:pt x="15765" y="4876"/>
                    <a:pt x="15808" y="4471"/>
                    <a:pt x="15939" y="4168"/>
                  </a:cubicBezTo>
                  <a:cubicBezTo>
                    <a:pt x="16026" y="3864"/>
                    <a:pt x="16156" y="3561"/>
                    <a:pt x="16200" y="3257"/>
                  </a:cubicBezTo>
                  <a:cubicBezTo>
                    <a:pt x="16287" y="2852"/>
                    <a:pt x="16200" y="2448"/>
                    <a:pt x="16200" y="1992"/>
                  </a:cubicBezTo>
                  <a:cubicBezTo>
                    <a:pt x="16200" y="1891"/>
                    <a:pt x="16200" y="1689"/>
                    <a:pt x="16244" y="1588"/>
                  </a:cubicBezTo>
                  <a:cubicBezTo>
                    <a:pt x="16287" y="1436"/>
                    <a:pt x="16374" y="1385"/>
                    <a:pt x="16418" y="1284"/>
                  </a:cubicBezTo>
                  <a:cubicBezTo>
                    <a:pt x="16461" y="1183"/>
                    <a:pt x="16418" y="1082"/>
                    <a:pt x="16418" y="981"/>
                  </a:cubicBezTo>
                  <a:cubicBezTo>
                    <a:pt x="16505" y="677"/>
                    <a:pt x="16592" y="374"/>
                    <a:pt x="16679" y="121"/>
                  </a:cubicBezTo>
                  <a:cubicBezTo>
                    <a:pt x="16679" y="20"/>
                    <a:pt x="16766" y="-31"/>
                    <a:pt x="16810" y="20"/>
                  </a:cubicBezTo>
                  <a:cubicBezTo>
                    <a:pt x="16853" y="20"/>
                    <a:pt x="16853" y="121"/>
                    <a:pt x="16897" y="222"/>
                  </a:cubicBezTo>
                  <a:cubicBezTo>
                    <a:pt x="16940" y="374"/>
                    <a:pt x="16940" y="525"/>
                    <a:pt x="16984" y="677"/>
                  </a:cubicBezTo>
                  <a:cubicBezTo>
                    <a:pt x="17071" y="778"/>
                    <a:pt x="17245" y="778"/>
                    <a:pt x="17289" y="880"/>
                  </a:cubicBezTo>
                  <a:cubicBezTo>
                    <a:pt x="17289" y="981"/>
                    <a:pt x="17158" y="1132"/>
                    <a:pt x="17158" y="1234"/>
                  </a:cubicBezTo>
                  <a:cubicBezTo>
                    <a:pt x="17202" y="1537"/>
                    <a:pt x="17332" y="1790"/>
                    <a:pt x="17419" y="2094"/>
                  </a:cubicBezTo>
                  <a:cubicBezTo>
                    <a:pt x="17419" y="2245"/>
                    <a:pt x="17376" y="2448"/>
                    <a:pt x="17419" y="2650"/>
                  </a:cubicBezTo>
                  <a:cubicBezTo>
                    <a:pt x="17463" y="2701"/>
                    <a:pt x="17550" y="2650"/>
                    <a:pt x="17594" y="2650"/>
                  </a:cubicBezTo>
                  <a:cubicBezTo>
                    <a:pt x="17681" y="2599"/>
                    <a:pt x="17724" y="2448"/>
                    <a:pt x="17811" y="2448"/>
                  </a:cubicBezTo>
                  <a:cubicBezTo>
                    <a:pt x="17898" y="2448"/>
                    <a:pt x="17855" y="2599"/>
                    <a:pt x="17898" y="2650"/>
                  </a:cubicBezTo>
                  <a:cubicBezTo>
                    <a:pt x="17985" y="2802"/>
                    <a:pt x="18160" y="2903"/>
                    <a:pt x="18160" y="3105"/>
                  </a:cubicBezTo>
                  <a:cubicBezTo>
                    <a:pt x="18247" y="3358"/>
                    <a:pt x="18116" y="3611"/>
                    <a:pt x="18160" y="3915"/>
                  </a:cubicBezTo>
                  <a:cubicBezTo>
                    <a:pt x="18160" y="4117"/>
                    <a:pt x="18290" y="4319"/>
                    <a:pt x="18377" y="4572"/>
                  </a:cubicBezTo>
                  <a:cubicBezTo>
                    <a:pt x="18421" y="4673"/>
                    <a:pt x="18508" y="4825"/>
                    <a:pt x="18508" y="4926"/>
                  </a:cubicBezTo>
                  <a:cubicBezTo>
                    <a:pt x="18508" y="5129"/>
                    <a:pt x="18377" y="5280"/>
                    <a:pt x="18377" y="5483"/>
                  </a:cubicBezTo>
                  <a:cubicBezTo>
                    <a:pt x="18377" y="5685"/>
                    <a:pt x="18377" y="5938"/>
                    <a:pt x="18508" y="6090"/>
                  </a:cubicBezTo>
                  <a:cubicBezTo>
                    <a:pt x="18552" y="6242"/>
                    <a:pt x="18726" y="6343"/>
                    <a:pt x="18856" y="6393"/>
                  </a:cubicBezTo>
                  <a:cubicBezTo>
                    <a:pt x="18900" y="6444"/>
                    <a:pt x="19031" y="6343"/>
                    <a:pt x="19074" y="6393"/>
                  </a:cubicBezTo>
                  <a:cubicBezTo>
                    <a:pt x="19118" y="6444"/>
                    <a:pt x="19074" y="6596"/>
                    <a:pt x="19118" y="6697"/>
                  </a:cubicBezTo>
                  <a:cubicBezTo>
                    <a:pt x="19161" y="6747"/>
                    <a:pt x="19248" y="6747"/>
                    <a:pt x="19335" y="6798"/>
                  </a:cubicBezTo>
                  <a:cubicBezTo>
                    <a:pt x="19423" y="6849"/>
                    <a:pt x="19553" y="6899"/>
                    <a:pt x="19640" y="7000"/>
                  </a:cubicBezTo>
                  <a:cubicBezTo>
                    <a:pt x="19684" y="7051"/>
                    <a:pt x="19727" y="7102"/>
                    <a:pt x="19727" y="7203"/>
                  </a:cubicBezTo>
                  <a:cubicBezTo>
                    <a:pt x="19727" y="7253"/>
                    <a:pt x="19640" y="7304"/>
                    <a:pt x="19684" y="7354"/>
                  </a:cubicBezTo>
                  <a:cubicBezTo>
                    <a:pt x="19727" y="7506"/>
                    <a:pt x="19902" y="7557"/>
                    <a:pt x="19945" y="7709"/>
                  </a:cubicBezTo>
                  <a:cubicBezTo>
                    <a:pt x="20032" y="8012"/>
                    <a:pt x="19902" y="8316"/>
                    <a:pt x="19989" y="8569"/>
                  </a:cubicBezTo>
                  <a:cubicBezTo>
                    <a:pt x="19989" y="8670"/>
                    <a:pt x="20076" y="8771"/>
                    <a:pt x="20163" y="8720"/>
                  </a:cubicBezTo>
                  <a:cubicBezTo>
                    <a:pt x="20250" y="8720"/>
                    <a:pt x="20250" y="8569"/>
                    <a:pt x="20294" y="8569"/>
                  </a:cubicBezTo>
                  <a:cubicBezTo>
                    <a:pt x="20381" y="8518"/>
                    <a:pt x="20424" y="8619"/>
                    <a:pt x="20511" y="8670"/>
                  </a:cubicBezTo>
                  <a:cubicBezTo>
                    <a:pt x="20555" y="8670"/>
                    <a:pt x="20598" y="8619"/>
                    <a:pt x="20642" y="8670"/>
                  </a:cubicBezTo>
                  <a:cubicBezTo>
                    <a:pt x="20685" y="8821"/>
                    <a:pt x="20685" y="9024"/>
                    <a:pt x="20642" y="9226"/>
                  </a:cubicBezTo>
                  <a:cubicBezTo>
                    <a:pt x="20642" y="9327"/>
                    <a:pt x="20424" y="9378"/>
                    <a:pt x="20468" y="9479"/>
                  </a:cubicBezTo>
                  <a:cubicBezTo>
                    <a:pt x="20555" y="9580"/>
                    <a:pt x="20729" y="9479"/>
                    <a:pt x="20816" y="9580"/>
                  </a:cubicBezTo>
                  <a:cubicBezTo>
                    <a:pt x="20990" y="9732"/>
                    <a:pt x="21034" y="9985"/>
                    <a:pt x="21165" y="10137"/>
                  </a:cubicBezTo>
                  <a:cubicBezTo>
                    <a:pt x="21252" y="10288"/>
                    <a:pt x="21339" y="10390"/>
                    <a:pt x="21382" y="10541"/>
                  </a:cubicBezTo>
                  <a:cubicBezTo>
                    <a:pt x="21469" y="10643"/>
                    <a:pt x="21513" y="10744"/>
                    <a:pt x="21513" y="10845"/>
                  </a:cubicBezTo>
                  <a:cubicBezTo>
                    <a:pt x="21556" y="10997"/>
                    <a:pt x="21469" y="11098"/>
                    <a:pt x="21513" y="11199"/>
                  </a:cubicBezTo>
                  <a:cubicBezTo>
                    <a:pt x="21513" y="11351"/>
                    <a:pt x="21600" y="11502"/>
                    <a:pt x="21600" y="11654"/>
                  </a:cubicBezTo>
                  <a:cubicBezTo>
                    <a:pt x="21600" y="11907"/>
                    <a:pt x="21426" y="12160"/>
                    <a:pt x="21426" y="12413"/>
                  </a:cubicBezTo>
                  <a:cubicBezTo>
                    <a:pt x="21426" y="12666"/>
                    <a:pt x="21513" y="12919"/>
                    <a:pt x="21513" y="13222"/>
                  </a:cubicBezTo>
                  <a:cubicBezTo>
                    <a:pt x="21513" y="13425"/>
                    <a:pt x="21513" y="13678"/>
                    <a:pt x="21469" y="13880"/>
                  </a:cubicBezTo>
                  <a:cubicBezTo>
                    <a:pt x="21382" y="14133"/>
                    <a:pt x="21295" y="14335"/>
                    <a:pt x="21208" y="14588"/>
                  </a:cubicBezTo>
                  <a:cubicBezTo>
                    <a:pt x="21077" y="14942"/>
                    <a:pt x="21034" y="15296"/>
                    <a:pt x="20903" y="15650"/>
                  </a:cubicBezTo>
                  <a:cubicBezTo>
                    <a:pt x="20816" y="15903"/>
                    <a:pt x="20729" y="16156"/>
                    <a:pt x="20555" y="16359"/>
                  </a:cubicBezTo>
                  <a:cubicBezTo>
                    <a:pt x="20424" y="16561"/>
                    <a:pt x="20206" y="16612"/>
                    <a:pt x="20076" y="16763"/>
                  </a:cubicBezTo>
                  <a:cubicBezTo>
                    <a:pt x="19945" y="16915"/>
                    <a:pt x="19902" y="17067"/>
                    <a:pt x="19858" y="17219"/>
                  </a:cubicBezTo>
                  <a:cubicBezTo>
                    <a:pt x="19771" y="17320"/>
                    <a:pt x="19727" y="17472"/>
                    <a:pt x="19640" y="17573"/>
                  </a:cubicBezTo>
                  <a:cubicBezTo>
                    <a:pt x="19553" y="17725"/>
                    <a:pt x="19466" y="17876"/>
                    <a:pt x="19379" y="18079"/>
                  </a:cubicBezTo>
                  <a:cubicBezTo>
                    <a:pt x="19335" y="18180"/>
                    <a:pt x="19335" y="18382"/>
                    <a:pt x="19292" y="18483"/>
                  </a:cubicBezTo>
                  <a:cubicBezTo>
                    <a:pt x="19205" y="18584"/>
                    <a:pt x="19031" y="18635"/>
                    <a:pt x="18987" y="18736"/>
                  </a:cubicBezTo>
                  <a:cubicBezTo>
                    <a:pt x="18856" y="18989"/>
                    <a:pt x="18769" y="19242"/>
                    <a:pt x="18682" y="19546"/>
                  </a:cubicBezTo>
                  <a:cubicBezTo>
                    <a:pt x="18595" y="19799"/>
                    <a:pt x="18639" y="20051"/>
                    <a:pt x="18552" y="20304"/>
                  </a:cubicBezTo>
                  <a:cubicBezTo>
                    <a:pt x="18465" y="20456"/>
                    <a:pt x="18334" y="20608"/>
                    <a:pt x="18203" y="20658"/>
                  </a:cubicBezTo>
                  <a:cubicBezTo>
                    <a:pt x="17942" y="20760"/>
                    <a:pt x="17637" y="20658"/>
                    <a:pt x="17332" y="20760"/>
                  </a:cubicBezTo>
                  <a:cubicBezTo>
                    <a:pt x="17158" y="20861"/>
                    <a:pt x="17027" y="21063"/>
                    <a:pt x="16897" y="21215"/>
                  </a:cubicBezTo>
                  <a:cubicBezTo>
                    <a:pt x="16723" y="21316"/>
                    <a:pt x="16548" y="21468"/>
                    <a:pt x="16331" y="21518"/>
                  </a:cubicBezTo>
                  <a:cubicBezTo>
                    <a:pt x="16244" y="21518"/>
                    <a:pt x="16156" y="21417"/>
                    <a:pt x="16069" y="21367"/>
                  </a:cubicBezTo>
                  <a:cubicBezTo>
                    <a:pt x="16026" y="21316"/>
                    <a:pt x="16026" y="21164"/>
                    <a:pt x="15939" y="21114"/>
                  </a:cubicBezTo>
                  <a:cubicBezTo>
                    <a:pt x="15895" y="21063"/>
                    <a:pt x="15765" y="21265"/>
                    <a:pt x="15721" y="21164"/>
                  </a:cubicBezTo>
                  <a:cubicBezTo>
                    <a:pt x="15634" y="21063"/>
                    <a:pt x="15852" y="20962"/>
                    <a:pt x="15808" y="20861"/>
                  </a:cubicBezTo>
                  <a:cubicBezTo>
                    <a:pt x="15765" y="20760"/>
                    <a:pt x="15677" y="20911"/>
                    <a:pt x="15590" y="20911"/>
                  </a:cubicBezTo>
                  <a:cubicBezTo>
                    <a:pt x="15503" y="21013"/>
                    <a:pt x="15416" y="21164"/>
                    <a:pt x="15329" y="21215"/>
                  </a:cubicBezTo>
                  <a:cubicBezTo>
                    <a:pt x="15198" y="21367"/>
                    <a:pt x="15068" y="21468"/>
                    <a:pt x="14894" y="21569"/>
                  </a:cubicBezTo>
                  <a:cubicBezTo>
                    <a:pt x="14806" y="21569"/>
                    <a:pt x="14763" y="21518"/>
                    <a:pt x="14719" y="21468"/>
                  </a:cubicBezTo>
                  <a:cubicBezTo>
                    <a:pt x="14589" y="21316"/>
                    <a:pt x="14502" y="21114"/>
                    <a:pt x="14371" y="21063"/>
                  </a:cubicBezTo>
                  <a:cubicBezTo>
                    <a:pt x="14284" y="20962"/>
                    <a:pt x="14110" y="21114"/>
                    <a:pt x="13979" y="21063"/>
                  </a:cubicBezTo>
                  <a:cubicBezTo>
                    <a:pt x="13892" y="21013"/>
                    <a:pt x="13761" y="20911"/>
                    <a:pt x="13674" y="20861"/>
                  </a:cubicBezTo>
                  <a:cubicBezTo>
                    <a:pt x="13544" y="20810"/>
                    <a:pt x="13413" y="20810"/>
                    <a:pt x="13369" y="20760"/>
                  </a:cubicBezTo>
                  <a:cubicBezTo>
                    <a:pt x="13239" y="20608"/>
                    <a:pt x="13108" y="20406"/>
                    <a:pt x="13108" y="20203"/>
                  </a:cubicBezTo>
                  <a:cubicBezTo>
                    <a:pt x="13065" y="20051"/>
                    <a:pt x="13239" y="19900"/>
                    <a:pt x="13239" y="19748"/>
                  </a:cubicBezTo>
                  <a:cubicBezTo>
                    <a:pt x="13239" y="19495"/>
                    <a:pt x="13152" y="19242"/>
                    <a:pt x="13108" y="19040"/>
                  </a:cubicBezTo>
                  <a:cubicBezTo>
                    <a:pt x="13108" y="18939"/>
                    <a:pt x="13195" y="18736"/>
                    <a:pt x="13108" y="18686"/>
                  </a:cubicBezTo>
                  <a:cubicBezTo>
                    <a:pt x="13021" y="18686"/>
                    <a:pt x="12934" y="18888"/>
                    <a:pt x="12803" y="18939"/>
                  </a:cubicBezTo>
                  <a:cubicBezTo>
                    <a:pt x="12716" y="18939"/>
                    <a:pt x="12585" y="18989"/>
                    <a:pt x="12498" y="18939"/>
                  </a:cubicBezTo>
                  <a:cubicBezTo>
                    <a:pt x="12411" y="18888"/>
                    <a:pt x="12455" y="18787"/>
                    <a:pt x="12498" y="18736"/>
                  </a:cubicBezTo>
                  <a:cubicBezTo>
                    <a:pt x="12542" y="18584"/>
                    <a:pt x="12760" y="18483"/>
                    <a:pt x="12760" y="18281"/>
                  </a:cubicBezTo>
                  <a:cubicBezTo>
                    <a:pt x="12803" y="18079"/>
                    <a:pt x="12673" y="17927"/>
                    <a:pt x="12585" y="17775"/>
                  </a:cubicBezTo>
                  <a:cubicBezTo>
                    <a:pt x="12542" y="17725"/>
                    <a:pt x="12498" y="17775"/>
                    <a:pt x="12498" y="17826"/>
                  </a:cubicBezTo>
                  <a:cubicBezTo>
                    <a:pt x="12411" y="18028"/>
                    <a:pt x="12411" y="18281"/>
                    <a:pt x="12324" y="18483"/>
                  </a:cubicBezTo>
                  <a:cubicBezTo>
                    <a:pt x="12281" y="18534"/>
                    <a:pt x="12194" y="18584"/>
                    <a:pt x="12106" y="18584"/>
                  </a:cubicBezTo>
                  <a:cubicBezTo>
                    <a:pt x="11976" y="18635"/>
                    <a:pt x="11802" y="18736"/>
                    <a:pt x="11758" y="18584"/>
                  </a:cubicBezTo>
                  <a:cubicBezTo>
                    <a:pt x="11715" y="18483"/>
                    <a:pt x="11889" y="18332"/>
                    <a:pt x="11976" y="18281"/>
                  </a:cubicBezTo>
                  <a:cubicBezTo>
                    <a:pt x="12063" y="18230"/>
                    <a:pt x="12150" y="18382"/>
                    <a:pt x="12194" y="18281"/>
                  </a:cubicBezTo>
                  <a:cubicBezTo>
                    <a:pt x="12324" y="18028"/>
                    <a:pt x="12368" y="17674"/>
                    <a:pt x="12455" y="17370"/>
                  </a:cubicBezTo>
                  <a:cubicBezTo>
                    <a:pt x="12542" y="17168"/>
                    <a:pt x="12585" y="17016"/>
                    <a:pt x="12629" y="16865"/>
                  </a:cubicBezTo>
                  <a:cubicBezTo>
                    <a:pt x="12673" y="16763"/>
                    <a:pt x="12716" y="16612"/>
                    <a:pt x="12629" y="16662"/>
                  </a:cubicBezTo>
                  <a:cubicBezTo>
                    <a:pt x="12498" y="16763"/>
                    <a:pt x="12411" y="16966"/>
                    <a:pt x="12281" y="17117"/>
                  </a:cubicBezTo>
                  <a:cubicBezTo>
                    <a:pt x="12150" y="17269"/>
                    <a:pt x="11976" y="17370"/>
                    <a:pt x="11845" y="17522"/>
                  </a:cubicBezTo>
                  <a:cubicBezTo>
                    <a:pt x="11671" y="17674"/>
                    <a:pt x="11497" y="17826"/>
                    <a:pt x="11323" y="18028"/>
                  </a:cubicBezTo>
                  <a:cubicBezTo>
                    <a:pt x="11323" y="18079"/>
                    <a:pt x="11410" y="18129"/>
                    <a:pt x="11410" y="18180"/>
                  </a:cubicBezTo>
                  <a:cubicBezTo>
                    <a:pt x="11410" y="18281"/>
                    <a:pt x="11453" y="18433"/>
                    <a:pt x="11366" y="18433"/>
                  </a:cubicBezTo>
                  <a:cubicBezTo>
                    <a:pt x="11235" y="18382"/>
                    <a:pt x="11105" y="18281"/>
                    <a:pt x="11018" y="18129"/>
                  </a:cubicBezTo>
                  <a:cubicBezTo>
                    <a:pt x="11018" y="18028"/>
                    <a:pt x="11105" y="17927"/>
                    <a:pt x="11105" y="17876"/>
                  </a:cubicBezTo>
                  <a:cubicBezTo>
                    <a:pt x="11061" y="17573"/>
                    <a:pt x="11018" y="17320"/>
                    <a:pt x="10887" y="17067"/>
                  </a:cubicBezTo>
                  <a:cubicBezTo>
                    <a:pt x="10844" y="16966"/>
                    <a:pt x="10669" y="16966"/>
                    <a:pt x="10626" y="16865"/>
                  </a:cubicBezTo>
                  <a:cubicBezTo>
                    <a:pt x="10582" y="16763"/>
                    <a:pt x="10756" y="16612"/>
                    <a:pt x="10713" y="16510"/>
                  </a:cubicBezTo>
                  <a:cubicBezTo>
                    <a:pt x="10582" y="16308"/>
                    <a:pt x="10365" y="16258"/>
                    <a:pt x="10190" y="16156"/>
                  </a:cubicBezTo>
                  <a:cubicBezTo>
                    <a:pt x="10060" y="16106"/>
                    <a:pt x="9929" y="16207"/>
                    <a:pt x="9798" y="16106"/>
                  </a:cubicBezTo>
                  <a:cubicBezTo>
                    <a:pt x="9624" y="16055"/>
                    <a:pt x="9537" y="15752"/>
                    <a:pt x="9319" y="15701"/>
                  </a:cubicBezTo>
                  <a:cubicBezTo>
                    <a:pt x="8884" y="15650"/>
                    <a:pt x="8405" y="15701"/>
                    <a:pt x="7969" y="15853"/>
                  </a:cubicBezTo>
                  <a:cubicBezTo>
                    <a:pt x="7708" y="15903"/>
                    <a:pt x="7490" y="16207"/>
                    <a:pt x="7229" y="16308"/>
                  </a:cubicBezTo>
                  <a:cubicBezTo>
                    <a:pt x="6968" y="16359"/>
                    <a:pt x="6706" y="16156"/>
                    <a:pt x="6445" y="16207"/>
                  </a:cubicBezTo>
                  <a:cubicBezTo>
                    <a:pt x="6140" y="16308"/>
                    <a:pt x="5879" y="16510"/>
                    <a:pt x="5574" y="16662"/>
                  </a:cubicBezTo>
                  <a:cubicBezTo>
                    <a:pt x="5444" y="16763"/>
                    <a:pt x="5269" y="16814"/>
                    <a:pt x="5182" y="16966"/>
                  </a:cubicBezTo>
                  <a:cubicBezTo>
                    <a:pt x="5052" y="17067"/>
                    <a:pt x="5008" y="17370"/>
                    <a:pt x="4834" y="17472"/>
                  </a:cubicBezTo>
                  <a:cubicBezTo>
                    <a:pt x="4616" y="17573"/>
                    <a:pt x="4311" y="17472"/>
                    <a:pt x="4050" y="17472"/>
                  </a:cubicBezTo>
                  <a:cubicBezTo>
                    <a:pt x="3702" y="17522"/>
                    <a:pt x="3310" y="17421"/>
                    <a:pt x="2918" y="17573"/>
                  </a:cubicBezTo>
                  <a:cubicBezTo>
                    <a:pt x="2744" y="17623"/>
                    <a:pt x="2700" y="17876"/>
                    <a:pt x="2526" y="17977"/>
                  </a:cubicBezTo>
                  <a:cubicBezTo>
                    <a:pt x="2439" y="18028"/>
                    <a:pt x="2352" y="17977"/>
                    <a:pt x="2265" y="18028"/>
                  </a:cubicBezTo>
                  <a:cubicBezTo>
                    <a:pt x="2090" y="18129"/>
                    <a:pt x="2003" y="18382"/>
                    <a:pt x="1829" y="18433"/>
                  </a:cubicBezTo>
                  <a:cubicBezTo>
                    <a:pt x="1611" y="18534"/>
                    <a:pt x="1394" y="18433"/>
                    <a:pt x="1176" y="18483"/>
                  </a:cubicBezTo>
                  <a:cubicBezTo>
                    <a:pt x="958" y="18433"/>
                    <a:pt x="827" y="18230"/>
                    <a:pt x="653" y="18079"/>
                  </a:cubicBezTo>
                  <a:cubicBezTo>
                    <a:pt x="523" y="17927"/>
                    <a:pt x="348" y="17826"/>
                    <a:pt x="305" y="17623"/>
                  </a:cubicBezTo>
                  <a:cubicBezTo>
                    <a:pt x="218" y="17522"/>
                    <a:pt x="261" y="17370"/>
                    <a:pt x="305" y="17269"/>
                  </a:cubicBezTo>
                  <a:cubicBezTo>
                    <a:pt x="392" y="17168"/>
                    <a:pt x="566" y="17370"/>
                    <a:pt x="610" y="17269"/>
                  </a:cubicBezTo>
                  <a:cubicBezTo>
                    <a:pt x="740" y="17067"/>
                    <a:pt x="740" y="16814"/>
                    <a:pt x="784" y="16561"/>
                  </a:cubicBezTo>
                  <a:cubicBezTo>
                    <a:pt x="827" y="16359"/>
                    <a:pt x="871" y="16156"/>
                    <a:pt x="827" y="15954"/>
                  </a:cubicBezTo>
                  <a:cubicBezTo>
                    <a:pt x="827" y="15752"/>
                    <a:pt x="697" y="15549"/>
                    <a:pt x="653" y="15347"/>
                  </a:cubicBezTo>
                  <a:cubicBezTo>
                    <a:pt x="610" y="14942"/>
                    <a:pt x="740" y="14538"/>
                    <a:pt x="697" y="14133"/>
                  </a:cubicBezTo>
                  <a:cubicBezTo>
                    <a:pt x="653" y="13728"/>
                    <a:pt x="479" y="13374"/>
                    <a:pt x="435" y="12969"/>
                  </a:cubicBezTo>
                  <a:cubicBezTo>
                    <a:pt x="392" y="12818"/>
                    <a:pt x="435" y="12615"/>
                    <a:pt x="392" y="12464"/>
                  </a:cubicBezTo>
                  <a:cubicBezTo>
                    <a:pt x="305" y="12160"/>
                    <a:pt x="87" y="11958"/>
                    <a:pt x="0" y="11654"/>
                  </a:cubicBezTo>
                  <a:cubicBezTo>
                    <a:pt x="0" y="11553"/>
                    <a:pt x="87" y="11452"/>
                    <a:pt x="131" y="11502"/>
                  </a:cubicBezTo>
                  <a:cubicBezTo>
                    <a:pt x="218" y="11502"/>
                    <a:pt x="174" y="11755"/>
                    <a:pt x="261" y="11806"/>
                  </a:cubicBezTo>
                  <a:cubicBezTo>
                    <a:pt x="305" y="11755"/>
                    <a:pt x="261" y="11502"/>
                    <a:pt x="348" y="11502"/>
                  </a:cubicBezTo>
                  <a:cubicBezTo>
                    <a:pt x="435" y="11553"/>
                    <a:pt x="435" y="11806"/>
                    <a:pt x="523" y="11755"/>
                  </a:cubicBezTo>
                  <a:cubicBezTo>
                    <a:pt x="610" y="11604"/>
                    <a:pt x="610" y="11401"/>
                    <a:pt x="566" y="11199"/>
                  </a:cubicBezTo>
                  <a:cubicBezTo>
                    <a:pt x="523" y="10895"/>
                    <a:pt x="261" y="10693"/>
                    <a:pt x="218" y="10390"/>
                  </a:cubicBezTo>
                  <a:cubicBezTo>
                    <a:pt x="174" y="10187"/>
                    <a:pt x="261" y="9934"/>
                    <a:pt x="305" y="9732"/>
                  </a:cubicBezTo>
                  <a:cubicBezTo>
                    <a:pt x="305" y="9530"/>
                    <a:pt x="435" y="9327"/>
                    <a:pt x="479" y="9074"/>
                  </a:cubicBezTo>
                  <a:cubicBezTo>
                    <a:pt x="479" y="8923"/>
                    <a:pt x="479" y="8720"/>
                    <a:pt x="479" y="8518"/>
                  </a:cubicBezTo>
                  <a:cubicBezTo>
                    <a:pt x="523" y="8366"/>
                    <a:pt x="566" y="8265"/>
                    <a:pt x="653" y="8164"/>
                  </a:cubicBezTo>
                  <a:cubicBezTo>
                    <a:pt x="697" y="8113"/>
                    <a:pt x="784" y="8164"/>
                    <a:pt x="784" y="8164"/>
                  </a:cubicBezTo>
                  <a:cubicBezTo>
                    <a:pt x="784" y="8316"/>
                    <a:pt x="653" y="8518"/>
                    <a:pt x="740" y="8619"/>
                  </a:cubicBezTo>
                  <a:cubicBezTo>
                    <a:pt x="740" y="8670"/>
                    <a:pt x="827" y="8467"/>
                    <a:pt x="871" y="8417"/>
                  </a:cubicBezTo>
                  <a:cubicBezTo>
                    <a:pt x="958" y="8316"/>
                    <a:pt x="1045" y="8214"/>
                    <a:pt x="1132" y="8164"/>
                  </a:cubicBezTo>
                  <a:cubicBezTo>
                    <a:pt x="1306" y="8012"/>
                    <a:pt x="1481" y="7911"/>
                    <a:pt x="1611" y="7810"/>
                  </a:cubicBezTo>
                  <a:cubicBezTo>
                    <a:pt x="1742" y="7709"/>
                    <a:pt x="1873" y="7557"/>
                    <a:pt x="2003" y="7456"/>
                  </a:cubicBezTo>
                  <a:cubicBezTo>
                    <a:pt x="2047" y="7405"/>
                    <a:pt x="2090" y="7354"/>
                    <a:pt x="2177" y="73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6" name="Google Shape;1266;p26"/>
            <p:cNvSpPr/>
            <p:nvPr/>
          </p:nvSpPr>
          <p:spPr>
            <a:xfrm>
              <a:off x="10977156" y="6073728"/>
              <a:ext cx="23906" cy="27460"/>
            </a:xfrm>
            <a:custGeom>
              <a:rect b="b" l="l" r="r" t="t"/>
              <a:pathLst>
                <a:path extrusionOk="0" h="20335" w="21600">
                  <a:moveTo>
                    <a:pt x="0" y="3055"/>
                  </a:moveTo>
                  <a:cubicBezTo>
                    <a:pt x="0" y="895"/>
                    <a:pt x="8640" y="-1265"/>
                    <a:pt x="12960" y="895"/>
                  </a:cubicBezTo>
                  <a:cubicBezTo>
                    <a:pt x="17280" y="3055"/>
                    <a:pt x="21600" y="7375"/>
                    <a:pt x="21600" y="11695"/>
                  </a:cubicBezTo>
                  <a:cubicBezTo>
                    <a:pt x="21600" y="13855"/>
                    <a:pt x="21600" y="20335"/>
                    <a:pt x="17280" y="20335"/>
                  </a:cubicBezTo>
                  <a:cubicBezTo>
                    <a:pt x="8640" y="20335"/>
                    <a:pt x="8640" y="16015"/>
                    <a:pt x="4320" y="13855"/>
                  </a:cubicBezTo>
                  <a:cubicBezTo>
                    <a:pt x="0" y="9535"/>
                    <a:pt x="0" y="7375"/>
                    <a:pt x="0" y="30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7" name="Google Shape;1267;p26"/>
            <p:cNvSpPr/>
            <p:nvPr/>
          </p:nvSpPr>
          <p:spPr>
            <a:xfrm>
              <a:off x="10857855" y="6118100"/>
              <a:ext cx="123961" cy="141187"/>
            </a:xfrm>
            <a:custGeom>
              <a:rect b="b" l="l" r="r" t="t"/>
              <a:pathLst>
                <a:path extrusionOk="0" h="20911" w="21600">
                  <a:moveTo>
                    <a:pt x="8229" y="3111"/>
                  </a:moveTo>
                  <a:cubicBezTo>
                    <a:pt x="9771" y="3543"/>
                    <a:pt x="11314" y="3111"/>
                    <a:pt x="12343" y="3111"/>
                  </a:cubicBezTo>
                  <a:cubicBezTo>
                    <a:pt x="13886" y="2679"/>
                    <a:pt x="15429" y="2247"/>
                    <a:pt x="16971" y="2247"/>
                  </a:cubicBezTo>
                  <a:cubicBezTo>
                    <a:pt x="18000" y="1815"/>
                    <a:pt x="19029" y="1383"/>
                    <a:pt x="20571" y="1383"/>
                  </a:cubicBezTo>
                  <a:cubicBezTo>
                    <a:pt x="21086" y="1383"/>
                    <a:pt x="21600" y="2247"/>
                    <a:pt x="21600" y="3111"/>
                  </a:cubicBezTo>
                  <a:cubicBezTo>
                    <a:pt x="21600" y="5271"/>
                    <a:pt x="21086" y="7431"/>
                    <a:pt x="20057" y="9591"/>
                  </a:cubicBezTo>
                  <a:cubicBezTo>
                    <a:pt x="20057" y="10455"/>
                    <a:pt x="19029" y="10887"/>
                    <a:pt x="18514" y="11319"/>
                  </a:cubicBezTo>
                  <a:cubicBezTo>
                    <a:pt x="17486" y="12615"/>
                    <a:pt x="16457" y="13911"/>
                    <a:pt x="16457" y="15207"/>
                  </a:cubicBezTo>
                  <a:cubicBezTo>
                    <a:pt x="15943" y="16071"/>
                    <a:pt x="16457" y="17367"/>
                    <a:pt x="15943" y="18231"/>
                  </a:cubicBezTo>
                  <a:cubicBezTo>
                    <a:pt x="15943" y="18663"/>
                    <a:pt x="14914" y="18231"/>
                    <a:pt x="14914" y="18231"/>
                  </a:cubicBezTo>
                  <a:cubicBezTo>
                    <a:pt x="14400" y="17367"/>
                    <a:pt x="14914" y="16503"/>
                    <a:pt x="14400" y="16071"/>
                  </a:cubicBezTo>
                  <a:cubicBezTo>
                    <a:pt x="13886" y="15639"/>
                    <a:pt x="13371" y="16503"/>
                    <a:pt x="12857" y="16935"/>
                  </a:cubicBezTo>
                  <a:cubicBezTo>
                    <a:pt x="12343" y="17367"/>
                    <a:pt x="11829" y="17367"/>
                    <a:pt x="11829" y="17799"/>
                  </a:cubicBezTo>
                  <a:cubicBezTo>
                    <a:pt x="10800" y="18231"/>
                    <a:pt x="10286" y="18663"/>
                    <a:pt x="9771" y="18663"/>
                  </a:cubicBezTo>
                  <a:cubicBezTo>
                    <a:pt x="9257" y="19527"/>
                    <a:pt x="8743" y="20391"/>
                    <a:pt x="7714" y="20823"/>
                  </a:cubicBezTo>
                  <a:cubicBezTo>
                    <a:pt x="7200" y="21255"/>
                    <a:pt x="7200" y="19959"/>
                    <a:pt x="6686" y="19959"/>
                  </a:cubicBezTo>
                  <a:cubicBezTo>
                    <a:pt x="5657" y="19959"/>
                    <a:pt x="4629" y="20823"/>
                    <a:pt x="4114" y="20391"/>
                  </a:cubicBezTo>
                  <a:cubicBezTo>
                    <a:pt x="3086" y="19959"/>
                    <a:pt x="2571" y="19095"/>
                    <a:pt x="2571" y="18231"/>
                  </a:cubicBezTo>
                  <a:cubicBezTo>
                    <a:pt x="2057" y="17367"/>
                    <a:pt x="1543" y="16071"/>
                    <a:pt x="1029" y="15207"/>
                  </a:cubicBezTo>
                  <a:cubicBezTo>
                    <a:pt x="1029" y="13911"/>
                    <a:pt x="514" y="13047"/>
                    <a:pt x="1029" y="11751"/>
                  </a:cubicBezTo>
                  <a:cubicBezTo>
                    <a:pt x="1029" y="11319"/>
                    <a:pt x="2571" y="12183"/>
                    <a:pt x="2571" y="11751"/>
                  </a:cubicBezTo>
                  <a:cubicBezTo>
                    <a:pt x="2057" y="10023"/>
                    <a:pt x="514" y="8295"/>
                    <a:pt x="0" y="6135"/>
                  </a:cubicBezTo>
                  <a:cubicBezTo>
                    <a:pt x="0" y="4839"/>
                    <a:pt x="0" y="3543"/>
                    <a:pt x="0" y="2247"/>
                  </a:cubicBezTo>
                  <a:cubicBezTo>
                    <a:pt x="514" y="1383"/>
                    <a:pt x="514" y="87"/>
                    <a:pt x="1543" y="87"/>
                  </a:cubicBezTo>
                  <a:cubicBezTo>
                    <a:pt x="2571" y="-345"/>
                    <a:pt x="3086" y="951"/>
                    <a:pt x="4114" y="1383"/>
                  </a:cubicBezTo>
                  <a:cubicBezTo>
                    <a:pt x="5657" y="1815"/>
                    <a:pt x="6686" y="2679"/>
                    <a:pt x="8229" y="31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8" name="Google Shape;1268;p26"/>
            <p:cNvSpPr/>
            <p:nvPr/>
          </p:nvSpPr>
          <p:spPr>
            <a:xfrm>
              <a:off x="10617223" y="5879999"/>
              <a:ext cx="55907" cy="24599"/>
            </a:xfrm>
            <a:custGeom>
              <a:rect b="b" l="l" r="r" t="t"/>
              <a:pathLst>
                <a:path extrusionOk="0" h="19872" w="21600">
                  <a:moveTo>
                    <a:pt x="1137" y="4800"/>
                  </a:moveTo>
                  <a:cubicBezTo>
                    <a:pt x="0" y="7200"/>
                    <a:pt x="0" y="9600"/>
                    <a:pt x="0" y="12000"/>
                  </a:cubicBezTo>
                  <a:cubicBezTo>
                    <a:pt x="1137" y="16800"/>
                    <a:pt x="3411" y="19200"/>
                    <a:pt x="5684" y="19200"/>
                  </a:cubicBezTo>
                  <a:cubicBezTo>
                    <a:pt x="6821" y="19200"/>
                    <a:pt x="7958" y="16800"/>
                    <a:pt x="9095" y="16800"/>
                  </a:cubicBezTo>
                  <a:cubicBezTo>
                    <a:pt x="11368" y="16800"/>
                    <a:pt x="11368" y="21600"/>
                    <a:pt x="12505" y="19200"/>
                  </a:cubicBezTo>
                  <a:cubicBezTo>
                    <a:pt x="14779" y="19200"/>
                    <a:pt x="15916" y="12000"/>
                    <a:pt x="17053" y="9600"/>
                  </a:cubicBezTo>
                  <a:cubicBezTo>
                    <a:pt x="18189" y="9600"/>
                    <a:pt x="19326" y="12000"/>
                    <a:pt x="20463" y="12000"/>
                  </a:cubicBezTo>
                  <a:cubicBezTo>
                    <a:pt x="21600" y="12000"/>
                    <a:pt x="21600" y="9600"/>
                    <a:pt x="21600" y="7200"/>
                  </a:cubicBezTo>
                  <a:cubicBezTo>
                    <a:pt x="20463" y="7200"/>
                    <a:pt x="19326" y="7200"/>
                    <a:pt x="19326" y="7200"/>
                  </a:cubicBezTo>
                  <a:cubicBezTo>
                    <a:pt x="18189" y="7200"/>
                    <a:pt x="17053" y="7200"/>
                    <a:pt x="15916" y="7200"/>
                  </a:cubicBezTo>
                  <a:cubicBezTo>
                    <a:pt x="15916" y="7200"/>
                    <a:pt x="14779" y="7200"/>
                    <a:pt x="14779" y="4800"/>
                  </a:cubicBezTo>
                  <a:cubicBezTo>
                    <a:pt x="14779" y="2400"/>
                    <a:pt x="15916" y="0"/>
                    <a:pt x="14779" y="0"/>
                  </a:cubicBezTo>
                  <a:cubicBezTo>
                    <a:pt x="10232" y="0"/>
                    <a:pt x="4547" y="0"/>
                    <a:pt x="113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69" name="Google Shape;1269;p26"/>
            <p:cNvSpPr/>
            <p:nvPr/>
          </p:nvSpPr>
          <p:spPr>
            <a:xfrm>
              <a:off x="11887423" y="610260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0" name="Google Shape;1270;p26"/>
            <p:cNvSpPr/>
            <p:nvPr/>
          </p:nvSpPr>
          <p:spPr>
            <a:xfrm>
              <a:off x="11907598" y="5935934"/>
              <a:ext cx="199598" cy="231194"/>
            </a:xfrm>
            <a:custGeom>
              <a:rect b="b" l="l" r="r" t="t"/>
              <a:pathLst>
                <a:path extrusionOk="0" h="21181" w="21370">
                  <a:moveTo>
                    <a:pt x="13544" y="4842"/>
                  </a:moveTo>
                  <a:cubicBezTo>
                    <a:pt x="14796" y="5108"/>
                    <a:pt x="16048" y="5108"/>
                    <a:pt x="16987" y="4575"/>
                  </a:cubicBezTo>
                  <a:cubicBezTo>
                    <a:pt x="17927" y="4308"/>
                    <a:pt x="18240" y="3242"/>
                    <a:pt x="19179" y="2975"/>
                  </a:cubicBezTo>
                  <a:cubicBezTo>
                    <a:pt x="19805" y="2975"/>
                    <a:pt x="21057" y="3242"/>
                    <a:pt x="21370" y="4042"/>
                  </a:cubicBezTo>
                  <a:cubicBezTo>
                    <a:pt x="21370" y="4308"/>
                    <a:pt x="20118" y="4575"/>
                    <a:pt x="19805" y="5108"/>
                  </a:cubicBezTo>
                  <a:cubicBezTo>
                    <a:pt x="19492" y="5908"/>
                    <a:pt x="19805" y="6975"/>
                    <a:pt x="18866" y="7508"/>
                  </a:cubicBezTo>
                  <a:cubicBezTo>
                    <a:pt x="18553" y="8042"/>
                    <a:pt x="17300" y="7508"/>
                    <a:pt x="16674" y="7775"/>
                  </a:cubicBezTo>
                  <a:cubicBezTo>
                    <a:pt x="16048" y="8308"/>
                    <a:pt x="16361" y="9108"/>
                    <a:pt x="16361" y="9642"/>
                  </a:cubicBezTo>
                  <a:cubicBezTo>
                    <a:pt x="16361" y="9908"/>
                    <a:pt x="16361" y="10175"/>
                    <a:pt x="16361" y="10175"/>
                  </a:cubicBezTo>
                  <a:cubicBezTo>
                    <a:pt x="16361" y="10442"/>
                    <a:pt x="16048" y="10975"/>
                    <a:pt x="15735" y="10708"/>
                  </a:cubicBezTo>
                  <a:cubicBezTo>
                    <a:pt x="15422" y="10708"/>
                    <a:pt x="15735" y="10175"/>
                    <a:pt x="15422" y="9908"/>
                  </a:cubicBezTo>
                  <a:cubicBezTo>
                    <a:pt x="14796" y="9908"/>
                    <a:pt x="13857" y="9642"/>
                    <a:pt x="13544" y="9908"/>
                  </a:cubicBezTo>
                  <a:cubicBezTo>
                    <a:pt x="12605" y="10442"/>
                    <a:pt x="11666" y="10975"/>
                    <a:pt x="11666" y="11508"/>
                  </a:cubicBezTo>
                  <a:cubicBezTo>
                    <a:pt x="11353" y="12042"/>
                    <a:pt x="12918" y="12308"/>
                    <a:pt x="12605" y="12575"/>
                  </a:cubicBezTo>
                  <a:cubicBezTo>
                    <a:pt x="11979" y="13642"/>
                    <a:pt x="10727" y="14175"/>
                    <a:pt x="9787" y="15242"/>
                  </a:cubicBezTo>
                  <a:cubicBezTo>
                    <a:pt x="8848" y="16042"/>
                    <a:pt x="8535" y="17375"/>
                    <a:pt x="7596" y="18175"/>
                  </a:cubicBezTo>
                  <a:cubicBezTo>
                    <a:pt x="6344" y="19242"/>
                    <a:pt x="5092" y="20308"/>
                    <a:pt x="3840" y="21108"/>
                  </a:cubicBezTo>
                  <a:cubicBezTo>
                    <a:pt x="3213" y="21375"/>
                    <a:pt x="2587" y="20842"/>
                    <a:pt x="1961" y="20575"/>
                  </a:cubicBezTo>
                  <a:cubicBezTo>
                    <a:pt x="1648" y="20308"/>
                    <a:pt x="709" y="20042"/>
                    <a:pt x="1022" y="19508"/>
                  </a:cubicBezTo>
                  <a:cubicBezTo>
                    <a:pt x="1335" y="18708"/>
                    <a:pt x="2587" y="17908"/>
                    <a:pt x="3213" y="17108"/>
                  </a:cubicBezTo>
                  <a:cubicBezTo>
                    <a:pt x="3840" y="16575"/>
                    <a:pt x="4466" y="16042"/>
                    <a:pt x="4466" y="15508"/>
                  </a:cubicBezTo>
                  <a:cubicBezTo>
                    <a:pt x="4466" y="14708"/>
                    <a:pt x="4466" y="13908"/>
                    <a:pt x="3840" y="13375"/>
                  </a:cubicBezTo>
                  <a:cubicBezTo>
                    <a:pt x="3527" y="12842"/>
                    <a:pt x="2900" y="13108"/>
                    <a:pt x="2274" y="12842"/>
                  </a:cubicBezTo>
                  <a:cubicBezTo>
                    <a:pt x="1961" y="12575"/>
                    <a:pt x="1335" y="12308"/>
                    <a:pt x="1022" y="12042"/>
                  </a:cubicBezTo>
                  <a:cubicBezTo>
                    <a:pt x="396" y="11775"/>
                    <a:pt x="-230" y="11508"/>
                    <a:pt x="83" y="11242"/>
                  </a:cubicBezTo>
                  <a:cubicBezTo>
                    <a:pt x="83" y="10708"/>
                    <a:pt x="1022" y="10175"/>
                    <a:pt x="1648" y="9908"/>
                  </a:cubicBezTo>
                  <a:cubicBezTo>
                    <a:pt x="2274" y="9642"/>
                    <a:pt x="3213" y="9642"/>
                    <a:pt x="3840" y="9108"/>
                  </a:cubicBezTo>
                  <a:cubicBezTo>
                    <a:pt x="4779" y="8308"/>
                    <a:pt x="4779" y="7242"/>
                    <a:pt x="5405" y="6175"/>
                  </a:cubicBezTo>
                  <a:cubicBezTo>
                    <a:pt x="5405" y="5908"/>
                    <a:pt x="6344" y="5642"/>
                    <a:pt x="6344" y="5108"/>
                  </a:cubicBezTo>
                  <a:cubicBezTo>
                    <a:pt x="6657" y="4308"/>
                    <a:pt x="6031" y="3508"/>
                    <a:pt x="6031" y="2708"/>
                  </a:cubicBezTo>
                  <a:cubicBezTo>
                    <a:pt x="6031" y="2175"/>
                    <a:pt x="6031" y="1642"/>
                    <a:pt x="6657" y="1108"/>
                  </a:cubicBezTo>
                  <a:cubicBezTo>
                    <a:pt x="6657" y="1108"/>
                    <a:pt x="7283" y="1642"/>
                    <a:pt x="7596" y="1375"/>
                  </a:cubicBezTo>
                  <a:cubicBezTo>
                    <a:pt x="7909" y="1108"/>
                    <a:pt x="7596" y="575"/>
                    <a:pt x="7909" y="575"/>
                  </a:cubicBezTo>
                  <a:cubicBezTo>
                    <a:pt x="8222" y="308"/>
                    <a:pt x="8848" y="575"/>
                    <a:pt x="8848" y="842"/>
                  </a:cubicBezTo>
                  <a:cubicBezTo>
                    <a:pt x="9161" y="1108"/>
                    <a:pt x="8535" y="1642"/>
                    <a:pt x="8848" y="1908"/>
                  </a:cubicBezTo>
                  <a:cubicBezTo>
                    <a:pt x="9161" y="1908"/>
                    <a:pt x="9787" y="2175"/>
                    <a:pt x="10100" y="1908"/>
                  </a:cubicBezTo>
                  <a:cubicBezTo>
                    <a:pt x="10413" y="1375"/>
                    <a:pt x="9787" y="842"/>
                    <a:pt x="10100" y="308"/>
                  </a:cubicBezTo>
                  <a:cubicBezTo>
                    <a:pt x="10100" y="42"/>
                    <a:pt x="11040" y="-225"/>
                    <a:pt x="11040" y="308"/>
                  </a:cubicBezTo>
                  <a:cubicBezTo>
                    <a:pt x="11353" y="1375"/>
                    <a:pt x="10413" y="2708"/>
                    <a:pt x="11040" y="3775"/>
                  </a:cubicBezTo>
                  <a:cubicBezTo>
                    <a:pt x="11353" y="4575"/>
                    <a:pt x="12605" y="4842"/>
                    <a:pt x="13544" y="4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1" name="Google Shape;1271;p26"/>
            <p:cNvSpPr/>
            <p:nvPr/>
          </p:nvSpPr>
          <p:spPr>
            <a:xfrm>
              <a:off x="11927349" y="5826561"/>
              <a:ext cx="55884" cy="113476"/>
            </a:xfrm>
            <a:custGeom>
              <a:rect b="b" l="l" r="r" t="t"/>
              <a:pathLst>
                <a:path extrusionOk="0" h="21009" w="20692">
                  <a:moveTo>
                    <a:pt x="13132" y="17904"/>
                  </a:moveTo>
                  <a:cubicBezTo>
                    <a:pt x="13132" y="18984"/>
                    <a:pt x="13132" y="20064"/>
                    <a:pt x="14212" y="20604"/>
                  </a:cubicBezTo>
                  <a:cubicBezTo>
                    <a:pt x="15292" y="21144"/>
                    <a:pt x="17452" y="21144"/>
                    <a:pt x="17452" y="20604"/>
                  </a:cubicBezTo>
                  <a:cubicBezTo>
                    <a:pt x="19612" y="18984"/>
                    <a:pt x="20692" y="16824"/>
                    <a:pt x="20692" y="15204"/>
                  </a:cubicBezTo>
                  <a:cubicBezTo>
                    <a:pt x="20692" y="13584"/>
                    <a:pt x="17452" y="12504"/>
                    <a:pt x="17452" y="10884"/>
                  </a:cubicBezTo>
                  <a:cubicBezTo>
                    <a:pt x="17452" y="10344"/>
                    <a:pt x="20692" y="11424"/>
                    <a:pt x="20692" y="10884"/>
                  </a:cubicBezTo>
                  <a:cubicBezTo>
                    <a:pt x="20692" y="9264"/>
                    <a:pt x="20692" y="8184"/>
                    <a:pt x="18532" y="7104"/>
                  </a:cubicBezTo>
                  <a:cubicBezTo>
                    <a:pt x="16372" y="5484"/>
                    <a:pt x="13132" y="4944"/>
                    <a:pt x="9892" y="3864"/>
                  </a:cubicBezTo>
                  <a:cubicBezTo>
                    <a:pt x="7732" y="3324"/>
                    <a:pt x="5572" y="3324"/>
                    <a:pt x="4492" y="2244"/>
                  </a:cubicBezTo>
                  <a:cubicBezTo>
                    <a:pt x="3412" y="1704"/>
                    <a:pt x="5572" y="624"/>
                    <a:pt x="4492" y="624"/>
                  </a:cubicBezTo>
                  <a:cubicBezTo>
                    <a:pt x="3412" y="84"/>
                    <a:pt x="172" y="-456"/>
                    <a:pt x="172" y="624"/>
                  </a:cubicBezTo>
                  <a:cubicBezTo>
                    <a:pt x="-908" y="2244"/>
                    <a:pt x="3412" y="3324"/>
                    <a:pt x="4492" y="4944"/>
                  </a:cubicBezTo>
                  <a:cubicBezTo>
                    <a:pt x="4492" y="5484"/>
                    <a:pt x="3412" y="6024"/>
                    <a:pt x="3412" y="6564"/>
                  </a:cubicBezTo>
                  <a:cubicBezTo>
                    <a:pt x="5572" y="9804"/>
                    <a:pt x="8812" y="12504"/>
                    <a:pt x="12052" y="15204"/>
                  </a:cubicBezTo>
                  <a:cubicBezTo>
                    <a:pt x="13132" y="15744"/>
                    <a:pt x="16372" y="15204"/>
                    <a:pt x="16372" y="15744"/>
                  </a:cubicBezTo>
                  <a:cubicBezTo>
                    <a:pt x="16372" y="16824"/>
                    <a:pt x="13132" y="17364"/>
                    <a:pt x="13132" y="179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2" name="Google Shape;1272;p26"/>
            <p:cNvSpPr/>
            <p:nvPr/>
          </p:nvSpPr>
          <p:spPr>
            <a:xfrm>
              <a:off x="11557576" y="6110909"/>
              <a:ext cx="352738" cy="304550"/>
            </a:xfrm>
            <a:custGeom>
              <a:rect b="b" l="l" r="r" t="t"/>
              <a:pathLst>
                <a:path extrusionOk="0" h="21479" w="21470">
                  <a:moveTo>
                    <a:pt x="20577" y="4731"/>
                  </a:moveTo>
                  <a:cubicBezTo>
                    <a:pt x="20042" y="5349"/>
                    <a:pt x="19328" y="5966"/>
                    <a:pt x="18792" y="6583"/>
                  </a:cubicBezTo>
                  <a:cubicBezTo>
                    <a:pt x="18257" y="7200"/>
                    <a:pt x="18078" y="8023"/>
                    <a:pt x="17543" y="8434"/>
                  </a:cubicBezTo>
                  <a:cubicBezTo>
                    <a:pt x="17186" y="9051"/>
                    <a:pt x="16472" y="9257"/>
                    <a:pt x="16115" y="9874"/>
                  </a:cubicBezTo>
                  <a:cubicBezTo>
                    <a:pt x="15936" y="10080"/>
                    <a:pt x="15936" y="10286"/>
                    <a:pt x="16115" y="10491"/>
                  </a:cubicBezTo>
                  <a:cubicBezTo>
                    <a:pt x="16293" y="10697"/>
                    <a:pt x="16829" y="10491"/>
                    <a:pt x="17007" y="10903"/>
                  </a:cubicBezTo>
                  <a:cubicBezTo>
                    <a:pt x="17186" y="11109"/>
                    <a:pt x="17186" y="11520"/>
                    <a:pt x="16829" y="11520"/>
                  </a:cubicBezTo>
                  <a:cubicBezTo>
                    <a:pt x="16293" y="11726"/>
                    <a:pt x="15758" y="11109"/>
                    <a:pt x="15044" y="11314"/>
                  </a:cubicBezTo>
                  <a:cubicBezTo>
                    <a:pt x="14330" y="11314"/>
                    <a:pt x="13615" y="11931"/>
                    <a:pt x="12901" y="12343"/>
                  </a:cubicBezTo>
                  <a:cubicBezTo>
                    <a:pt x="12544" y="12754"/>
                    <a:pt x="12009" y="12960"/>
                    <a:pt x="11830" y="13577"/>
                  </a:cubicBezTo>
                  <a:cubicBezTo>
                    <a:pt x="11473" y="13989"/>
                    <a:pt x="11830" y="14811"/>
                    <a:pt x="11473" y="15429"/>
                  </a:cubicBezTo>
                  <a:cubicBezTo>
                    <a:pt x="11295" y="16046"/>
                    <a:pt x="10759" y="16663"/>
                    <a:pt x="10224" y="17280"/>
                  </a:cubicBezTo>
                  <a:cubicBezTo>
                    <a:pt x="9510" y="18103"/>
                    <a:pt x="8796" y="18720"/>
                    <a:pt x="8082" y="19337"/>
                  </a:cubicBezTo>
                  <a:cubicBezTo>
                    <a:pt x="7368" y="20160"/>
                    <a:pt x="6832" y="20983"/>
                    <a:pt x="5939" y="21394"/>
                  </a:cubicBezTo>
                  <a:cubicBezTo>
                    <a:pt x="5582" y="21600"/>
                    <a:pt x="5047" y="21394"/>
                    <a:pt x="4690" y="21189"/>
                  </a:cubicBezTo>
                  <a:cubicBezTo>
                    <a:pt x="4333" y="20983"/>
                    <a:pt x="4333" y="20160"/>
                    <a:pt x="3976" y="19954"/>
                  </a:cubicBezTo>
                  <a:cubicBezTo>
                    <a:pt x="3619" y="19749"/>
                    <a:pt x="3083" y="19543"/>
                    <a:pt x="2726" y="19543"/>
                  </a:cubicBezTo>
                  <a:cubicBezTo>
                    <a:pt x="2012" y="19543"/>
                    <a:pt x="1120" y="19749"/>
                    <a:pt x="406" y="19337"/>
                  </a:cubicBezTo>
                  <a:cubicBezTo>
                    <a:pt x="227" y="19337"/>
                    <a:pt x="-130" y="18720"/>
                    <a:pt x="49" y="18309"/>
                  </a:cubicBezTo>
                  <a:cubicBezTo>
                    <a:pt x="406" y="17280"/>
                    <a:pt x="1120" y="16457"/>
                    <a:pt x="1834" y="15840"/>
                  </a:cubicBezTo>
                  <a:cubicBezTo>
                    <a:pt x="2726" y="14811"/>
                    <a:pt x="3619" y="14194"/>
                    <a:pt x="4511" y="13371"/>
                  </a:cubicBezTo>
                  <a:cubicBezTo>
                    <a:pt x="5225" y="12754"/>
                    <a:pt x="5939" y="12137"/>
                    <a:pt x="6653" y="11726"/>
                  </a:cubicBezTo>
                  <a:cubicBezTo>
                    <a:pt x="7010" y="11520"/>
                    <a:pt x="7546" y="11520"/>
                    <a:pt x="8082" y="11314"/>
                  </a:cubicBezTo>
                  <a:cubicBezTo>
                    <a:pt x="9153" y="10491"/>
                    <a:pt x="10045" y="9669"/>
                    <a:pt x="11116" y="8846"/>
                  </a:cubicBezTo>
                  <a:cubicBezTo>
                    <a:pt x="11830" y="8229"/>
                    <a:pt x="12901" y="7817"/>
                    <a:pt x="13437" y="7200"/>
                  </a:cubicBezTo>
                  <a:cubicBezTo>
                    <a:pt x="14151" y="6377"/>
                    <a:pt x="14330" y="5349"/>
                    <a:pt x="14865" y="4731"/>
                  </a:cubicBezTo>
                  <a:cubicBezTo>
                    <a:pt x="15222" y="3909"/>
                    <a:pt x="15936" y="3291"/>
                    <a:pt x="16472" y="2674"/>
                  </a:cubicBezTo>
                  <a:cubicBezTo>
                    <a:pt x="16829" y="1851"/>
                    <a:pt x="17186" y="823"/>
                    <a:pt x="17721" y="0"/>
                  </a:cubicBezTo>
                  <a:cubicBezTo>
                    <a:pt x="17900" y="0"/>
                    <a:pt x="18257" y="0"/>
                    <a:pt x="18435" y="0"/>
                  </a:cubicBezTo>
                  <a:cubicBezTo>
                    <a:pt x="18435" y="206"/>
                    <a:pt x="18257" y="617"/>
                    <a:pt x="18435" y="823"/>
                  </a:cubicBezTo>
                  <a:cubicBezTo>
                    <a:pt x="18435" y="1029"/>
                    <a:pt x="18971" y="823"/>
                    <a:pt x="18971" y="1234"/>
                  </a:cubicBezTo>
                  <a:cubicBezTo>
                    <a:pt x="19149" y="1440"/>
                    <a:pt x="18614" y="1851"/>
                    <a:pt x="18614" y="2263"/>
                  </a:cubicBezTo>
                  <a:cubicBezTo>
                    <a:pt x="18792" y="2469"/>
                    <a:pt x="19149" y="3086"/>
                    <a:pt x="19328" y="2880"/>
                  </a:cubicBezTo>
                  <a:cubicBezTo>
                    <a:pt x="19863" y="2674"/>
                    <a:pt x="19863" y="1851"/>
                    <a:pt x="20220" y="1440"/>
                  </a:cubicBezTo>
                  <a:cubicBezTo>
                    <a:pt x="20399" y="1234"/>
                    <a:pt x="20756" y="1029"/>
                    <a:pt x="20934" y="1029"/>
                  </a:cubicBezTo>
                  <a:cubicBezTo>
                    <a:pt x="21113" y="1234"/>
                    <a:pt x="21113" y="1851"/>
                    <a:pt x="21291" y="2057"/>
                  </a:cubicBezTo>
                  <a:cubicBezTo>
                    <a:pt x="21291" y="2263"/>
                    <a:pt x="21470" y="2674"/>
                    <a:pt x="21470" y="2880"/>
                  </a:cubicBezTo>
                  <a:cubicBezTo>
                    <a:pt x="21291" y="3086"/>
                    <a:pt x="20756" y="3291"/>
                    <a:pt x="20577" y="3703"/>
                  </a:cubicBezTo>
                  <a:cubicBezTo>
                    <a:pt x="20577" y="3909"/>
                    <a:pt x="20756" y="4320"/>
                    <a:pt x="20577" y="47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3" name="Google Shape;1273;p26"/>
            <p:cNvSpPr/>
            <p:nvPr/>
          </p:nvSpPr>
          <p:spPr>
            <a:xfrm>
              <a:off x="11583776" y="6409875"/>
              <a:ext cx="30002" cy="36461"/>
            </a:xfrm>
            <a:custGeom>
              <a:rect b="b" l="l" r="r" t="t"/>
              <a:pathLst>
                <a:path extrusionOk="0" h="21600" w="20509">
                  <a:moveTo>
                    <a:pt x="14618" y="0"/>
                  </a:moveTo>
                  <a:cubicBezTo>
                    <a:pt x="16582" y="1800"/>
                    <a:pt x="18545" y="3600"/>
                    <a:pt x="18545" y="5400"/>
                  </a:cubicBezTo>
                  <a:cubicBezTo>
                    <a:pt x="18545" y="7200"/>
                    <a:pt x="12654" y="7200"/>
                    <a:pt x="14618" y="9000"/>
                  </a:cubicBezTo>
                  <a:cubicBezTo>
                    <a:pt x="14618" y="12600"/>
                    <a:pt x="20509" y="12600"/>
                    <a:pt x="20509" y="14400"/>
                  </a:cubicBezTo>
                  <a:cubicBezTo>
                    <a:pt x="20509" y="16200"/>
                    <a:pt x="16582" y="16200"/>
                    <a:pt x="14618" y="18000"/>
                  </a:cubicBezTo>
                  <a:cubicBezTo>
                    <a:pt x="10691" y="19800"/>
                    <a:pt x="6764" y="21600"/>
                    <a:pt x="873" y="21600"/>
                  </a:cubicBezTo>
                  <a:cubicBezTo>
                    <a:pt x="873" y="21600"/>
                    <a:pt x="-1091" y="19800"/>
                    <a:pt x="873" y="18000"/>
                  </a:cubicBezTo>
                  <a:cubicBezTo>
                    <a:pt x="2836" y="12600"/>
                    <a:pt x="6764" y="7200"/>
                    <a:pt x="10691" y="1800"/>
                  </a:cubicBezTo>
                  <a:cubicBezTo>
                    <a:pt x="10691" y="0"/>
                    <a:pt x="12654" y="0"/>
                    <a:pt x="146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4" name="Google Shape;1274;p26"/>
            <p:cNvSpPr/>
            <p:nvPr/>
          </p:nvSpPr>
          <p:spPr>
            <a:xfrm>
              <a:off x="10558781" y="4343545"/>
              <a:ext cx="367132" cy="372189"/>
            </a:xfrm>
            <a:custGeom>
              <a:rect b="b" l="l" r="r" t="t"/>
              <a:pathLst>
                <a:path extrusionOk="0" h="21477" w="21464">
                  <a:moveTo>
                    <a:pt x="20954" y="21477"/>
                  </a:moveTo>
                  <a:cubicBezTo>
                    <a:pt x="20614" y="21308"/>
                    <a:pt x="20273" y="20802"/>
                    <a:pt x="19933" y="20296"/>
                  </a:cubicBezTo>
                  <a:cubicBezTo>
                    <a:pt x="19593" y="19958"/>
                    <a:pt x="19253" y="19452"/>
                    <a:pt x="18573" y="19283"/>
                  </a:cubicBezTo>
                  <a:cubicBezTo>
                    <a:pt x="18062" y="19115"/>
                    <a:pt x="17552" y="19283"/>
                    <a:pt x="17042" y="19283"/>
                  </a:cubicBezTo>
                  <a:cubicBezTo>
                    <a:pt x="16872" y="19283"/>
                    <a:pt x="16532" y="19283"/>
                    <a:pt x="16532" y="19115"/>
                  </a:cubicBezTo>
                  <a:cubicBezTo>
                    <a:pt x="16532" y="18777"/>
                    <a:pt x="16872" y="18440"/>
                    <a:pt x="17042" y="18102"/>
                  </a:cubicBezTo>
                  <a:cubicBezTo>
                    <a:pt x="17042" y="17933"/>
                    <a:pt x="17042" y="17596"/>
                    <a:pt x="16872" y="17258"/>
                  </a:cubicBezTo>
                  <a:cubicBezTo>
                    <a:pt x="16702" y="17089"/>
                    <a:pt x="16362" y="17089"/>
                    <a:pt x="16192" y="16752"/>
                  </a:cubicBezTo>
                  <a:cubicBezTo>
                    <a:pt x="16021" y="16583"/>
                    <a:pt x="15851" y="16246"/>
                    <a:pt x="16021" y="15908"/>
                  </a:cubicBezTo>
                  <a:cubicBezTo>
                    <a:pt x="16021" y="15740"/>
                    <a:pt x="16532" y="15908"/>
                    <a:pt x="16532" y="15740"/>
                  </a:cubicBezTo>
                  <a:cubicBezTo>
                    <a:pt x="16702" y="15571"/>
                    <a:pt x="16362" y="15571"/>
                    <a:pt x="16192" y="15402"/>
                  </a:cubicBezTo>
                  <a:cubicBezTo>
                    <a:pt x="16021" y="14896"/>
                    <a:pt x="15851" y="14390"/>
                    <a:pt x="15681" y="13883"/>
                  </a:cubicBezTo>
                  <a:cubicBezTo>
                    <a:pt x="15511" y="13377"/>
                    <a:pt x="15171" y="13039"/>
                    <a:pt x="15001" y="12702"/>
                  </a:cubicBezTo>
                  <a:cubicBezTo>
                    <a:pt x="14661" y="12364"/>
                    <a:pt x="14491" y="12027"/>
                    <a:pt x="14151" y="11690"/>
                  </a:cubicBezTo>
                  <a:cubicBezTo>
                    <a:pt x="13640" y="11352"/>
                    <a:pt x="12960" y="11183"/>
                    <a:pt x="12450" y="10846"/>
                  </a:cubicBezTo>
                  <a:cubicBezTo>
                    <a:pt x="11770" y="10508"/>
                    <a:pt x="11089" y="10171"/>
                    <a:pt x="10239" y="10002"/>
                  </a:cubicBezTo>
                  <a:cubicBezTo>
                    <a:pt x="9899" y="9833"/>
                    <a:pt x="9558" y="10002"/>
                    <a:pt x="9218" y="10002"/>
                  </a:cubicBezTo>
                  <a:cubicBezTo>
                    <a:pt x="8708" y="9833"/>
                    <a:pt x="8198" y="9664"/>
                    <a:pt x="7858" y="9327"/>
                  </a:cubicBezTo>
                  <a:cubicBezTo>
                    <a:pt x="7688" y="9158"/>
                    <a:pt x="8028" y="8821"/>
                    <a:pt x="7858" y="8652"/>
                  </a:cubicBezTo>
                  <a:cubicBezTo>
                    <a:pt x="7688" y="8483"/>
                    <a:pt x="7518" y="8990"/>
                    <a:pt x="7177" y="8821"/>
                  </a:cubicBezTo>
                  <a:cubicBezTo>
                    <a:pt x="6837" y="8821"/>
                    <a:pt x="6667" y="8652"/>
                    <a:pt x="6497" y="8483"/>
                  </a:cubicBezTo>
                  <a:cubicBezTo>
                    <a:pt x="6157" y="8146"/>
                    <a:pt x="5817" y="7808"/>
                    <a:pt x="5817" y="7471"/>
                  </a:cubicBezTo>
                  <a:cubicBezTo>
                    <a:pt x="5647" y="7133"/>
                    <a:pt x="6157" y="6965"/>
                    <a:pt x="6157" y="6627"/>
                  </a:cubicBezTo>
                  <a:cubicBezTo>
                    <a:pt x="6157" y="6458"/>
                    <a:pt x="5987" y="6121"/>
                    <a:pt x="5817" y="6289"/>
                  </a:cubicBezTo>
                  <a:cubicBezTo>
                    <a:pt x="5647" y="6627"/>
                    <a:pt x="5477" y="7133"/>
                    <a:pt x="5307" y="7471"/>
                  </a:cubicBezTo>
                  <a:cubicBezTo>
                    <a:pt x="5307" y="7808"/>
                    <a:pt x="5307" y="7977"/>
                    <a:pt x="5136" y="8314"/>
                  </a:cubicBezTo>
                  <a:cubicBezTo>
                    <a:pt x="4966" y="8652"/>
                    <a:pt x="4626" y="8821"/>
                    <a:pt x="4456" y="8990"/>
                  </a:cubicBezTo>
                  <a:cubicBezTo>
                    <a:pt x="4286" y="8990"/>
                    <a:pt x="3946" y="8990"/>
                    <a:pt x="3946" y="8821"/>
                  </a:cubicBezTo>
                  <a:cubicBezTo>
                    <a:pt x="3606" y="8652"/>
                    <a:pt x="3606" y="8314"/>
                    <a:pt x="3606" y="7977"/>
                  </a:cubicBezTo>
                  <a:cubicBezTo>
                    <a:pt x="3606" y="7808"/>
                    <a:pt x="4116" y="7977"/>
                    <a:pt x="3946" y="7808"/>
                  </a:cubicBezTo>
                  <a:cubicBezTo>
                    <a:pt x="3776" y="7302"/>
                    <a:pt x="3606" y="6796"/>
                    <a:pt x="3095" y="6458"/>
                  </a:cubicBezTo>
                  <a:cubicBezTo>
                    <a:pt x="2925" y="6121"/>
                    <a:pt x="2415" y="6289"/>
                    <a:pt x="2075" y="6121"/>
                  </a:cubicBezTo>
                  <a:cubicBezTo>
                    <a:pt x="2075" y="5952"/>
                    <a:pt x="2415" y="5783"/>
                    <a:pt x="2755" y="5783"/>
                  </a:cubicBezTo>
                  <a:cubicBezTo>
                    <a:pt x="3095" y="5615"/>
                    <a:pt x="3606" y="5952"/>
                    <a:pt x="4116" y="5783"/>
                  </a:cubicBezTo>
                  <a:cubicBezTo>
                    <a:pt x="4456" y="5783"/>
                    <a:pt x="4456" y="5108"/>
                    <a:pt x="4796" y="5108"/>
                  </a:cubicBezTo>
                  <a:cubicBezTo>
                    <a:pt x="4966" y="5108"/>
                    <a:pt x="5136" y="5446"/>
                    <a:pt x="5307" y="5615"/>
                  </a:cubicBezTo>
                  <a:cubicBezTo>
                    <a:pt x="5477" y="5615"/>
                    <a:pt x="5817" y="5446"/>
                    <a:pt x="5817" y="5277"/>
                  </a:cubicBezTo>
                  <a:cubicBezTo>
                    <a:pt x="5987" y="5108"/>
                    <a:pt x="6327" y="4602"/>
                    <a:pt x="6157" y="4265"/>
                  </a:cubicBezTo>
                  <a:cubicBezTo>
                    <a:pt x="5987" y="4096"/>
                    <a:pt x="5477" y="4433"/>
                    <a:pt x="5307" y="4433"/>
                  </a:cubicBezTo>
                  <a:cubicBezTo>
                    <a:pt x="4456" y="4433"/>
                    <a:pt x="3606" y="4771"/>
                    <a:pt x="2755" y="4602"/>
                  </a:cubicBezTo>
                  <a:cubicBezTo>
                    <a:pt x="2415" y="4433"/>
                    <a:pt x="2415" y="4096"/>
                    <a:pt x="2245" y="3758"/>
                  </a:cubicBezTo>
                  <a:cubicBezTo>
                    <a:pt x="2075" y="3421"/>
                    <a:pt x="1735" y="2915"/>
                    <a:pt x="1395" y="2746"/>
                  </a:cubicBezTo>
                  <a:cubicBezTo>
                    <a:pt x="1055" y="2577"/>
                    <a:pt x="374" y="2915"/>
                    <a:pt x="34" y="2746"/>
                  </a:cubicBezTo>
                  <a:cubicBezTo>
                    <a:pt x="-136" y="2408"/>
                    <a:pt x="374" y="2240"/>
                    <a:pt x="544" y="1902"/>
                  </a:cubicBezTo>
                  <a:cubicBezTo>
                    <a:pt x="714" y="1733"/>
                    <a:pt x="714" y="1227"/>
                    <a:pt x="884" y="1058"/>
                  </a:cubicBezTo>
                  <a:cubicBezTo>
                    <a:pt x="1395" y="552"/>
                    <a:pt x="2075" y="552"/>
                    <a:pt x="2585" y="383"/>
                  </a:cubicBezTo>
                  <a:cubicBezTo>
                    <a:pt x="2925" y="215"/>
                    <a:pt x="3266" y="-123"/>
                    <a:pt x="3776" y="46"/>
                  </a:cubicBezTo>
                  <a:cubicBezTo>
                    <a:pt x="4456" y="46"/>
                    <a:pt x="4966" y="552"/>
                    <a:pt x="5477" y="890"/>
                  </a:cubicBezTo>
                  <a:cubicBezTo>
                    <a:pt x="5817" y="890"/>
                    <a:pt x="6157" y="552"/>
                    <a:pt x="6497" y="721"/>
                  </a:cubicBezTo>
                  <a:cubicBezTo>
                    <a:pt x="6837" y="1058"/>
                    <a:pt x="7177" y="1733"/>
                    <a:pt x="7177" y="2240"/>
                  </a:cubicBezTo>
                  <a:cubicBezTo>
                    <a:pt x="7347" y="2915"/>
                    <a:pt x="6667" y="3589"/>
                    <a:pt x="6837" y="4265"/>
                  </a:cubicBezTo>
                  <a:cubicBezTo>
                    <a:pt x="6837" y="4940"/>
                    <a:pt x="7177" y="5615"/>
                    <a:pt x="7518" y="6121"/>
                  </a:cubicBezTo>
                  <a:cubicBezTo>
                    <a:pt x="7688" y="6289"/>
                    <a:pt x="7688" y="5783"/>
                    <a:pt x="7688" y="5615"/>
                  </a:cubicBezTo>
                  <a:cubicBezTo>
                    <a:pt x="7688" y="5446"/>
                    <a:pt x="7858" y="5446"/>
                    <a:pt x="7858" y="5615"/>
                  </a:cubicBezTo>
                  <a:cubicBezTo>
                    <a:pt x="8028" y="5952"/>
                    <a:pt x="7858" y="6627"/>
                    <a:pt x="8198" y="6965"/>
                  </a:cubicBezTo>
                  <a:cubicBezTo>
                    <a:pt x="8368" y="7302"/>
                    <a:pt x="8878" y="7640"/>
                    <a:pt x="9218" y="7471"/>
                  </a:cubicBezTo>
                  <a:cubicBezTo>
                    <a:pt x="10069" y="7133"/>
                    <a:pt x="10749" y="6289"/>
                    <a:pt x="11259" y="5446"/>
                  </a:cubicBezTo>
                  <a:cubicBezTo>
                    <a:pt x="11429" y="5277"/>
                    <a:pt x="11259" y="4771"/>
                    <a:pt x="11429" y="4602"/>
                  </a:cubicBezTo>
                  <a:cubicBezTo>
                    <a:pt x="11940" y="4433"/>
                    <a:pt x="12450" y="4771"/>
                    <a:pt x="12790" y="4602"/>
                  </a:cubicBezTo>
                  <a:cubicBezTo>
                    <a:pt x="13130" y="4433"/>
                    <a:pt x="12960" y="3758"/>
                    <a:pt x="13300" y="3421"/>
                  </a:cubicBezTo>
                  <a:cubicBezTo>
                    <a:pt x="13640" y="3083"/>
                    <a:pt x="14151" y="2915"/>
                    <a:pt x="14661" y="2746"/>
                  </a:cubicBezTo>
                  <a:cubicBezTo>
                    <a:pt x="15001" y="2746"/>
                    <a:pt x="15511" y="2746"/>
                    <a:pt x="15851" y="2915"/>
                  </a:cubicBezTo>
                  <a:cubicBezTo>
                    <a:pt x="16872" y="3589"/>
                    <a:pt x="17722" y="4433"/>
                    <a:pt x="18743" y="4940"/>
                  </a:cubicBezTo>
                  <a:cubicBezTo>
                    <a:pt x="18913" y="5108"/>
                    <a:pt x="19423" y="4771"/>
                    <a:pt x="19593" y="4940"/>
                  </a:cubicBezTo>
                  <a:cubicBezTo>
                    <a:pt x="20273" y="5108"/>
                    <a:pt x="20954" y="5277"/>
                    <a:pt x="21464" y="5615"/>
                  </a:cubicBezTo>
                  <a:lnTo>
                    <a:pt x="21464" y="14558"/>
                  </a:lnTo>
                  <a:cubicBezTo>
                    <a:pt x="21464" y="14896"/>
                    <a:pt x="20954" y="15065"/>
                    <a:pt x="20954" y="15402"/>
                  </a:cubicBezTo>
                  <a:cubicBezTo>
                    <a:pt x="20954" y="15571"/>
                    <a:pt x="21294" y="15908"/>
                    <a:pt x="21294" y="16077"/>
                  </a:cubicBezTo>
                  <a:lnTo>
                    <a:pt x="20954" y="2147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5" name="Google Shape;1275;p26"/>
            <p:cNvSpPr/>
            <p:nvPr/>
          </p:nvSpPr>
          <p:spPr>
            <a:xfrm>
              <a:off x="10267215" y="4708440"/>
              <a:ext cx="65629" cy="63958"/>
            </a:xfrm>
            <a:custGeom>
              <a:rect b="b" l="l" r="r" t="t"/>
              <a:pathLst>
                <a:path extrusionOk="0" h="21050" w="21600">
                  <a:moveTo>
                    <a:pt x="18783" y="0"/>
                  </a:moveTo>
                  <a:cubicBezTo>
                    <a:pt x="17843" y="1878"/>
                    <a:pt x="16904" y="2817"/>
                    <a:pt x="15026" y="3757"/>
                  </a:cubicBezTo>
                  <a:cubicBezTo>
                    <a:pt x="13148" y="4696"/>
                    <a:pt x="10330" y="4696"/>
                    <a:pt x="8452" y="5635"/>
                  </a:cubicBezTo>
                  <a:cubicBezTo>
                    <a:pt x="6574" y="6574"/>
                    <a:pt x="4696" y="7513"/>
                    <a:pt x="3757" y="9391"/>
                  </a:cubicBezTo>
                  <a:cubicBezTo>
                    <a:pt x="2817" y="11270"/>
                    <a:pt x="3757" y="14087"/>
                    <a:pt x="2817" y="15965"/>
                  </a:cubicBezTo>
                  <a:cubicBezTo>
                    <a:pt x="2817" y="16904"/>
                    <a:pt x="939" y="18783"/>
                    <a:pt x="0" y="19722"/>
                  </a:cubicBezTo>
                  <a:cubicBezTo>
                    <a:pt x="0" y="20661"/>
                    <a:pt x="1878" y="21600"/>
                    <a:pt x="2817" y="20661"/>
                  </a:cubicBezTo>
                  <a:cubicBezTo>
                    <a:pt x="5635" y="20661"/>
                    <a:pt x="7513" y="18783"/>
                    <a:pt x="10330" y="17843"/>
                  </a:cubicBezTo>
                  <a:cubicBezTo>
                    <a:pt x="11270" y="16904"/>
                    <a:pt x="12209" y="17843"/>
                    <a:pt x="13148" y="16904"/>
                  </a:cubicBezTo>
                  <a:cubicBezTo>
                    <a:pt x="15026" y="15965"/>
                    <a:pt x="16904" y="13148"/>
                    <a:pt x="18783" y="11270"/>
                  </a:cubicBezTo>
                  <a:cubicBezTo>
                    <a:pt x="19722" y="10330"/>
                    <a:pt x="20661" y="9391"/>
                    <a:pt x="21600" y="7513"/>
                  </a:cubicBezTo>
                  <a:cubicBezTo>
                    <a:pt x="21600" y="6574"/>
                    <a:pt x="21600" y="4696"/>
                    <a:pt x="21600" y="2817"/>
                  </a:cubicBezTo>
                  <a:cubicBezTo>
                    <a:pt x="20661" y="1878"/>
                    <a:pt x="19722" y="939"/>
                    <a:pt x="187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6" name="Google Shape;1276;p26"/>
            <p:cNvSpPr/>
            <p:nvPr/>
          </p:nvSpPr>
          <p:spPr>
            <a:xfrm>
              <a:off x="9226191" y="4089363"/>
              <a:ext cx="414020" cy="490255"/>
            </a:xfrm>
            <a:custGeom>
              <a:rect b="b" l="l" r="r" t="t"/>
              <a:pathLst>
                <a:path extrusionOk="0" h="21568" w="21391">
                  <a:moveTo>
                    <a:pt x="63" y="97"/>
                  </a:moveTo>
                  <a:cubicBezTo>
                    <a:pt x="365" y="-32"/>
                    <a:pt x="818" y="-32"/>
                    <a:pt x="1271" y="97"/>
                  </a:cubicBezTo>
                  <a:cubicBezTo>
                    <a:pt x="1574" y="225"/>
                    <a:pt x="1574" y="739"/>
                    <a:pt x="1876" y="868"/>
                  </a:cubicBezTo>
                  <a:cubicBezTo>
                    <a:pt x="2782" y="1125"/>
                    <a:pt x="3839" y="868"/>
                    <a:pt x="4595" y="1125"/>
                  </a:cubicBezTo>
                  <a:cubicBezTo>
                    <a:pt x="5048" y="1254"/>
                    <a:pt x="5350" y="1511"/>
                    <a:pt x="5501" y="1897"/>
                  </a:cubicBezTo>
                  <a:cubicBezTo>
                    <a:pt x="5652" y="2025"/>
                    <a:pt x="5350" y="2154"/>
                    <a:pt x="5501" y="2282"/>
                  </a:cubicBezTo>
                  <a:cubicBezTo>
                    <a:pt x="5652" y="2539"/>
                    <a:pt x="6105" y="2539"/>
                    <a:pt x="6256" y="2668"/>
                  </a:cubicBezTo>
                  <a:cubicBezTo>
                    <a:pt x="6256" y="2797"/>
                    <a:pt x="5803" y="2925"/>
                    <a:pt x="5954" y="3054"/>
                  </a:cubicBezTo>
                  <a:cubicBezTo>
                    <a:pt x="6256" y="3182"/>
                    <a:pt x="6860" y="3054"/>
                    <a:pt x="7162" y="3311"/>
                  </a:cubicBezTo>
                  <a:cubicBezTo>
                    <a:pt x="7313" y="3439"/>
                    <a:pt x="7162" y="3697"/>
                    <a:pt x="7313" y="3825"/>
                  </a:cubicBezTo>
                  <a:cubicBezTo>
                    <a:pt x="7767" y="4211"/>
                    <a:pt x="8371" y="4339"/>
                    <a:pt x="8824" y="4597"/>
                  </a:cubicBezTo>
                  <a:cubicBezTo>
                    <a:pt x="9277" y="4982"/>
                    <a:pt x="9428" y="5625"/>
                    <a:pt x="9881" y="5882"/>
                  </a:cubicBezTo>
                  <a:cubicBezTo>
                    <a:pt x="10032" y="6011"/>
                    <a:pt x="10032" y="5497"/>
                    <a:pt x="10183" y="5625"/>
                  </a:cubicBezTo>
                  <a:cubicBezTo>
                    <a:pt x="10485" y="5754"/>
                    <a:pt x="10636" y="6268"/>
                    <a:pt x="10939" y="6525"/>
                  </a:cubicBezTo>
                  <a:cubicBezTo>
                    <a:pt x="10939" y="6654"/>
                    <a:pt x="11241" y="6911"/>
                    <a:pt x="11392" y="6911"/>
                  </a:cubicBezTo>
                  <a:cubicBezTo>
                    <a:pt x="11543" y="6782"/>
                    <a:pt x="11090" y="6397"/>
                    <a:pt x="11241" y="6268"/>
                  </a:cubicBezTo>
                  <a:cubicBezTo>
                    <a:pt x="11241" y="6139"/>
                    <a:pt x="11543" y="6011"/>
                    <a:pt x="11845" y="6139"/>
                  </a:cubicBezTo>
                  <a:cubicBezTo>
                    <a:pt x="12147" y="6268"/>
                    <a:pt x="12298" y="6654"/>
                    <a:pt x="12449" y="6911"/>
                  </a:cubicBezTo>
                  <a:cubicBezTo>
                    <a:pt x="12600" y="7039"/>
                    <a:pt x="12298" y="7425"/>
                    <a:pt x="12449" y="7554"/>
                  </a:cubicBezTo>
                  <a:cubicBezTo>
                    <a:pt x="12751" y="7682"/>
                    <a:pt x="13053" y="7554"/>
                    <a:pt x="13355" y="7682"/>
                  </a:cubicBezTo>
                  <a:cubicBezTo>
                    <a:pt x="13506" y="7682"/>
                    <a:pt x="13657" y="7811"/>
                    <a:pt x="13657" y="7811"/>
                  </a:cubicBezTo>
                  <a:cubicBezTo>
                    <a:pt x="13960" y="8197"/>
                    <a:pt x="13809" y="8582"/>
                    <a:pt x="14111" y="8711"/>
                  </a:cubicBezTo>
                  <a:cubicBezTo>
                    <a:pt x="14413" y="8968"/>
                    <a:pt x="15017" y="8968"/>
                    <a:pt x="15319" y="9097"/>
                  </a:cubicBezTo>
                  <a:cubicBezTo>
                    <a:pt x="15470" y="9225"/>
                    <a:pt x="15319" y="9482"/>
                    <a:pt x="15470" y="9611"/>
                  </a:cubicBezTo>
                  <a:cubicBezTo>
                    <a:pt x="15621" y="9739"/>
                    <a:pt x="15923" y="9482"/>
                    <a:pt x="16225" y="9611"/>
                  </a:cubicBezTo>
                  <a:cubicBezTo>
                    <a:pt x="16527" y="9868"/>
                    <a:pt x="17132" y="9997"/>
                    <a:pt x="17132" y="10382"/>
                  </a:cubicBezTo>
                  <a:cubicBezTo>
                    <a:pt x="17283" y="10639"/>
                    <a:pt x="16678" y="10511"/>
                    <a:pt x="16527" y="10768"/>
                  </a:cubicBezTo>
                  <a:cubicBezTo>
                    <a:pt x="16376" y="10897"/>
                    <a:pt x="16981" y="10897"/>
                    <a:pt x="16981" y="11025"/>
                  </a:cubicBezTo>
                  <a:cubicBezTo>
                    <a:pt x="16829" y="11411"/>
                    <a:pt x="16225" y="11539"/>
                    <a:pt x="16225" y="11925"/>
                  </a:cubicBezTo>
                  <a:cubicBezTo>
                    <a:pt x="16225" y="12182"/>
                    <a:pt x="16678" y="12182"/>
                    <a:pt x="16981" y="12311"/>
                  </a:cubicBezTo>
                  <a:cubicBezTo>
                    <a:pt x="17283" y="12439"/>
                    <a:pt x="17736" y="12311"/>
                    <a:pt x="18038" y="12568"/>
                  </a:cubicBezTo>
                  <a:cubicBezTo>
                    <a:pt x="18340" y="12954"/>
                    <a:pt x="18189" y="13468"/>
                    <a:pt x="18491" y="13854"/>
                  </a:cubicBezTo>
                  <a:cubicBezTo>
                    <a:pt x="18642" y="14111"/>
                    <a:pt x="19095" y="14111"/>
                    <a:pt x="19246" y="14368"/>
                  </a:cubicBezTo>
                  <a:cubicBezTo>
                    <a:pt x="19246" y="14625"/>
                    <a:pt x="18642" y="14754"/>
                    <a:pt x="18793" y="14882"/>
                  </a:cubicBezTo>
                  <a:cubicBezTo>
                    <a:pt x="19246" y="15139"/>
                    <a:pt x="20002" y="14882"/>
                    <a:pt x="20455" y="15139"/>
                  </a:cubicBezTo>
                  <a:cubicBezTo>
                    <a:pt x="20908" y="15268"/>
                    <a:pt x="21210" y="15782"/>
                    <a:pt x="21361" y="16168"/>
                  </a:cubicBezTo>
                  <a:cubicBezTo>
                    <a:pt x="21512" y="16554"/>
                    <a:pt x="21059" y="16811"/>
                    <a:pt x="20908" y="17197"/>
                  </a:cubicBezTo>
                  <a:cubicBezTo>
                    <a:pt x="20757" y="18097"/>
                    <a:pt x="20908" y="18997"/>
                    <a:pt x="20757" y="19768"/>
                  </a:cubicBezTo>
                  <a:cubicBezTo>
                    <a:pt x="20606" y="20282"/>
                    <a:pt x="20757" y="20797"/>
                    <a:pt x="20455" y="21182"/>
                  </a:cubicBezTo>
                  <a:cubicBezTo>
                    <a:pt x="20153" y="21311"/>
                    <a:pt x="20002" y="20539"/>
                    <a:pt x="19699" y="20539"/>
                  </a:cubicBezTo>
                  <a:cubicBezTo>
                    <a:pt x="19397" y="20411"/>
                    <a:pt x="19699" y="21054"/>
                    <a:pt x="19548" y="21054"/>
                  </a:cubicBezTo>
                  <a:cubicBezTo>
                    <a:pt x="19246" y="21182"/>
                    <a:pt x="18793" y="20539"/>
                    <a:pt x="18491" y="20668"/>
                  </a:cubicBezTo>
                  <a:cubicBezTo>
                    <a:pt x="18189" y="20797"/>
                    <a:pt x="18793" y="21568"/>
                    <a:pt x="18491" y="21568"/>
                  </a:cubicBezTo>
                  <a:cubicBezTo>
                    <a:pt x="18038" y="21439"/>
                    <a:pt x="17887" y="20925"/>
                    <a:pt x="17585" y="20668"/>
                  </a:cubicBezTo>
                  <a:cubicBezTo>
                    <a:pt x="16829" y="20025"/>
                    <a:pt x="16074" y="19639"/>
                    <a:pt x="15319" y="18997"/>
                  </a:cubicBezTo>
                  <a:cubicBezTo>
                    <a:pt x="14715" y="18354"/>
                    <a:pt x="14262" y="17711"/>
                    <a:pt x="13657" y="17068"/>
                  </a:cubicBezTo>
                  <a:cubicBezTo>
                    <a:pt x="13506" y="16939"/>
                    <a:pt x="13053" y="16939"/>
                    <a:pt x="12902" y="16811"/>
                  </a:cubicBezTo>
                  <a:cubicBezTo>
                    <a:pt x="12600" y="16297"/>
                    <a:pt x="12449" y="15782"/>
                    <a:pt x="11996" y="15397"/>
                  </a:cubicBezTo>
                  <a:cubicBezTo>
                    <a:pt x="11845" y="15011"/>
                    <a:pt x="11392" y="14754"/>
                    <a:pt x="11241" y="14497"/>
                  </a:cubicBezTo>
                  <a:cubicBezTo>
                    <a:pt x="11090" y="14368"/>
                    <a:pt x="11241" y="14111"/>
                    <a:pt x="11241" y="13982"/>
                  </a:cubicBezTo>
                  <a:cubicBezTo>
                    <a:pt x="11090" y="13597"/>
                    <a:pt x="10939" y="13211"/>
                    <a:pt x="10636" y="12697"/>
                  </a:cubicBezTo>
                  <a:cubicBezTo>
                    <a:pt x="10334" y="12182"/>
                    <a:pt x="10183" y="11668"/>
                    <a:pt x="9730" y="11282"/>
                  </a:cubicBezTo>
                  <a:cubicBezTo>
                    <a:pt x="9579" y="11154"/>
                    <a:pt x="9277" y="11282"/>
                    <a:pt x="9277" y="11154"/>
                  </a:cubicBezTo>
                  <a:cubicBezTo>
                    <a:pt x="9126" y="11025"/>
                    <a:pt x="9277" y="10639"/>
                    <a:pt x="9277" y="10511"/>
                  </a:cubicBezTo>
                  <a:cubicBezTo>
                    <a:pt x="9126" y="10254"/>
                    <a:pt x="8824" y="10125"/>
                    <a:pt x="8522" y="9997"/>
                  </a:cubicBezTo>
                  <a:cubicBezTo>
                    <a:pt x="8371" y="9997"/>
                    <a:pt x="8220" y="10254"/>
                    <a:pt x="8069" y="10125"/>
                  </a:cubicBezTo>
                  <a:cubicBezTo>
                    <a:pt x="7918" y="9997"/>
                    <a:pt x="8069" y="9611"/>
                    <a:pt x="8069" y="9482"/>
                  </a:cubicBezTo>
                  <a:cubicBezTo>
                    <a:pt x="7767" y="8839"/>
                    <a:pt x="7464" y="8325"/>
                    <a:pt x="7162" y="7682"/>
                  </a:cubicBezTo>
                  <a:cubicBezTo>
                    <a:pt x="7162" y="7554"/>
                    <a:pt x="7464" y="7425"/>
                    <a:pt x="7313" y="7297"/>
                  </a:cubicBezTo>
                  <a:cubicBezTo>
                    <a:pt x="7313" y="7168"/>
                    <a:pt x="7011" y="7297"/>
                    <a:pt x="6860" y="7168"/>
                  </a:cubicBezTo>
                  <a:cubicBezTo>
                    <a:pt x="6558" y="6911"/>
                    <a:pt x="6256" y="6654"/>
                    <a:pt x="5954" y="6397"/>
                  </a:cubicBezTo>
                  <a:cubicBezTo>
                    <a:pt x="5803" y="6397"/>
                    <a:pt x="5501" y="6525"/>
                    <a:pt x="5350" y="6268"/>
                  </a:cubicBezTo>
                  <a:cubicBezTo>
                    <a:pt x="5199" y="6139"/>
                    <a:pt x="5350" y="5754"/>
                    <a:pt x="5199" y="5497"/>
                  </a:cubicBezTo>
                  <a:cubicBezTo>
                    <a:pt x="4897" y="4854"/>
                    <a:pt x="4292" y="4339"/>
                    <a:pt x="3688" y="3825"/>
                  </a:cubicBezTo>
                  <a:cubicBezTo>
                    <a:pt x="3386" y="3568"/>
                    <a:pt x="2933" y="3568"/>
                    <a:pt x="2631" y="3439"/>
                  </a:cubicBezTo>
                  <a:cubicBezTo>
                    <a:pt x="1876" y="2925"/>
                    <a:pt x="1271" y="2539"/>
                    <a:pt x="818" y="1897"/>
                  </a:cubicBezTo>
                  <a:cubicBezTo>
                    <a:pt x="516" y="1511"/>
                    <a:pt x="365" y="1125"/>
                    <a:pt x="214" y="611"/>
                  </a:cubicBezTo>
                  <a:cubicBezTo>
                    <a:pt x="63" y="482"/>
                    <a:pt x="-88" y="225"/>
                    <a:pt x="63" y="9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7" name="Google Shape;1277;p26"/>
            <p:cNvSpPr/>
            <p:nvPr/>
          </p:nvSpPr>
          <p:spPr>
            <a:xfrm>
              <a:off x="9603655" y="4387506"/>
              <a:ext cx="65367" cy="68151"/>
            </a:xfrm>
            <a:custGeom>
              <a:rect b="b" l="l" r="r" t="t"/>
              <a:pathLst>
                <a:path extrusionOk="0" h="20884" w="20746">
                  <a:moveTo>
                    <a:pt x="10330" y="184"/>
                  </a:moveTo>
                  <a:cubicBezTo>
                    <a:pt x="12209" y="3784"/>
                    <a:pt x="12209" y="8284"/>
                    <a:pt x="14087" y="11884"/>
                  </a:cubicBezTo>
                  <a:cubicBezTo>
                    <a:pt x="15026" y="13684"/>
                    <a:pt x="18783" y="12784"/>
                    <a:pt x="18783" y="14584"/>
                  </a:cubicBezTo>
                  <a:cubicBezTo>
                    <a:pt x="20661" y="16384"/>
                    <a:pt x="21600" y="20884"/>
                    <a:pt x="19722" y="20884"/>
                  </a:cubicBezTo>
                  <a:cubicBezTo>
                    <a:pt x="15965" y="20884"/>
                    <a:pt x="12209" y="17284"/>
                    <a:pt x="9391" y="14584"/>
                  </a:cubicBezTo>
                  <a:cubicBezTo>
                    <a:pt x="8452" y="13684"/>
                    <a:pt x="9391" y="10084"/>
                    <a:pt x="7513" y="8284"/>
                  </a:cubicBezTo>
                  <a:cubicBezTo>
                    <a:pt x="5635" y="6484"/>
                    <a:pt x="939" y="9184"/>
                    <a:pt x="0" y="7384"/>
                  </a:cubicBezTo>
                  <a:cubicBezTo>
                    <a:pt x="0" y="4684"/>
                    <a:pt x="2817" y="2884"/>
                    <a:pt x="4696" y="1984"/>
                  </a:cubicBezTo>
                  <a:cubicBezTo>
                    <a:pt x="5635" y="1084"/>
                    <a:pt x="7513" y="2884"/>
                    <a:pt x="8452" y="1984"/>
                  </a:cubicBezTo>
                  <a:cubicBezTo>
                    <a:pt x="9391" y="1984"/>
                    <a:pt x="10330" y="-716"/>
                    <a:pt x="10330" y="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8" name="Google Shape;1278;p26"/>
            <p:cNvSpPr/>
            <p:nvPr/>
          </p:nvSpPr>
          <p:spPr>
            <a:xfrm>
              <a:off x="9697173" y="4430534"/>
              <a:ext cx="28135" cy="32456"/>
            </a:xfrm>
            <a:custGeom>
              <a:rect b="b" l="l" r="r" t="t"/>
              <a:pathLst>
                <a:path extrusionOk="0" h="18026" w="19232">
                  <a:moveTo>
                    <a:pt x="5102" y="1076"/>
                  </a:moveTo>
                  <a:cubicBezTo>
                    <a:pt x="9029" y="-2247"/>
                    <a:pt x="16884" y="2738"/>
                    <a:pt x="18847" y="7722"/>
                  </a:cubicBezTo>
                  <a:cubicBezTo>
                    <a:pt x="20811" y="12707"/>
                    <a:pt x="14920" y="16030"/>
                    <a:pt x="9029" y="17691"/>
                  </a:cubicBezTo>
                  <a:cubicBezTo>
                    <a:pt x="7066" y="19353"/>
                    <a:pt x="9029" y="14368"/>
                    <a:pt x="7066" y="12707"/>
                  </a:cubicBezTo>
                  <a:cubicBezTo>
                    <a:pt x="5102" y="12707"/>
                    <a:pt x="1175" y="19353"/>
                    <a:pt x="1175" y="17691"/>
                  </a:cubicBezTo>
                  <a:cubicBezTo>
                    <a:pt x="-789" y="11045"/>
                    <a:pt x="-789" y="2738"/>
                    <a:pt x="5102" y="10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79" name="Google Shape;1279;p26"/>
            <p:cNvSpPr/>
            <p:nvPr/>
          </p:nvSpPr>
          <p:spPr>
            <a:xfrm>
              <a:off x="9246353" y="4205301"/>
              <a:ext cx="36461" cy="26738"/>
            </a:xfrm>
            <a:custGeom>
              <a:rect b="b" l="l" r="r" t="t"/>
              <a:pathLst>
                <a:path extrusionOk="0" h="21600" w="21600">
                  <a:moveTo>
                    <a:pt x="6646" y="0"/>
                  </a:moveTo>
                  <a:cubicBezTo>
                    <a:pt x="9969" y="0"/>
                    <a:pt x="11631" y="9600"/>
                    <a:pt x="14954" y="12000"/>
                  </a:cubicBezTo>
                  <a:cubicBezTo>
                    <a:pt x="16615" y="14400"/>
                    <a:pt x="19938" y="12000"/>
                    <a:pt x="21600" y="14400"/>
                  </a:cubicBezTo>
                  <a:cubicBezTo>
                    <a:pt x="21600" y="16800"/>
                    <a:pt x="19938" y="21600"/>
                    <a:pt x="16615" y="21600"/>
                  </a:cubicBezTo>
                  <a:cubicBezTo>
                    <a:pt x="14954" y="21600"/>
                    <a:pt x="13292" y="14400"/>
                    <a:pt x="9969" y="14400"/>
                  </a:cubicBezTo>
                  <a:cubicBezTo>
                    <a:pt x="6646" y="12000"/>
                    <a:pt x="1662" y="14400"/>
                    <a:pt x="0" y="9600"/>
                  </a:cubicBezTo>
                  <a:cubicBezTo>
                    <a:pt x="0" y="7200"/>
                    <a:pt x="3323" y="0"/>
                    <a:pt x="66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0" name="Google Shape;1280;p26"/>
            <p:cNvSpPr/>
            <p:nvPr/>
          </p:nvSpPr>
          <p:spPr>
            <a:xfrm>
              <a:off x="9299827" y="4263264"/>
              <a:ext cx="35900" cy="44069"/>
            </a:xfrm>
            <a:custGeom>
              <a:rect b="b" l="l" r="r" t="t"/>
              <a:pathLst>
                <a:path extrusionOk="0" h="19581" w="19938">
                  <a:moveTo>
                    <a:pt x="9969" y="356"/>
                  </a:moveTo>
                  <a:cubicBezTo>
                    <a:pt x="14954" y="1626"/>
                    <a:pt x="18277" y="5438"/>
                    <a:pt x="18277" y="9250"/>
                  </a:cubicBezTo>
                  <a:cubicBezTo>
                    <a:pt x="19938" y="11791"/>
                    <a:pt x="21600" y="18144"/>
                    <a:pt x="16615" y="19414"/>
                  </a:cubicBezTo>
                  <a:cubicBezTo>
                    <a:pt x="13292" y="20685"/>
                    <a:pt x="11631" y="14332"/>
                    <a:pt x="9969" y="11791"/>
                  </a:cubicBezTo>
                  <a:cubicBezTo>
                    <a:pt x="6646" y="7979"/>
                    <a:pt x="1662" y="5438"/>
                    <a:pt x="0" y="1626"/>
                  </a:cubicBezTo>
                  <a:cubicBezTo>
                    <a:pt x="0" y="356"/>
                    <a:pt x="4985" y="1626"/>
                    <a:pt x="8308" y="1626"/>
                  </a:cubicBezTo>
                  <a:cubicBezTo>
                    <a:pt x="8308" y="1626"/>
                    <a:pt x="9969" y="-915"/>
                    <a:pt x="9969" y="3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1" name="Google Shape;1281;p26"/>
            <p:cNvSpPr/>
            <p:nvPr/>
          </p:nvSpPr>
          <p:spPr>
            <a:xfrm>
              <a:off x="9302458" y="42237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216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2" name="Google Shape;1282;p26"/>
            <p:cNvSpPr/>
            <p:nvPr/>
          </p:nvSpPr>
          <p:spPr>
            <a:xfrm>
              <a:off x="9575903" y="4318260"/>
              <a:ext cx="23907" cy="23907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21600" y="17382"/>
                    <a:pt x="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216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3" name="Google Shape;1283;p26"/>
            <p:cNvSpPr/>
            <p:nvPr/>
          </p:nvSpPr>
          <p:spPr>
            <a:xfrm>
              <a:off x="9343778" y="4247724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7600"/>
                  </a:cubicBezTo>
                  <a:cubicBezTo>
                    <a:pt x="10800" y="17600"/>
                    <a:pt x="10800" y="104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4" name="Google Shape;1284;p26"/>
            <p:cNvSpPr/>
            <p:nvPr/>
          </p:nvSpPr>
          <p:spPr>
            <a:xfrm>
              <a:off x="9293952" y="4225623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21600" y="4800"/>
                  </a:moveTo>
                  <a:cubicBezTo>
                    <a:pt x="21600" y="4800"/>
                    <a:pt x="21600" y="15600"/>
                    <a:pt x="21600" y="15600"/>
                  </a:cubicBezTo>
                  <a:cubicBezTo>
                    <a:pt x="21600" y="15600"/>
                    <a:pt x="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0" y="-6000"/>
                    <a:pt x="21600" y="4800"/>
                    <a:pt x="216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5" name="Google Shape;1285;p26"/>
            <p:cNvSpPr/>
            <p:nvPr/>
          </p:nvSpPr>
          <p:spPr>
            <a:xfrm>
              <a:off x="9273494" y="4229607"/>
              <a:ext cx="23906" cy="23906"/>
            </a:xfrm>
            <a:custGeom>
              <a:rect b="b" l="l" r="r" t="t"/>
              <a:pathLst>
                <a:path extrusionOk="0" h="15600" w="15600">
                  <a:moveTo>
                    <a:pt x="10800" y="4800"/>
                  </a:moveTo>
                  <a:cubicBezTo>
                    <a:pt x="10800" y="4800"/>
                    <a:pt x="21600" y="15600"/>
                    <a:pt x="10800" y="15600"/>
                  </a:cubicBezTo>
                  <a:cubicBezTo>
                    <a:pt x="10800" y="15600"/>
                    <a:pt x="1080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10800" y="-6000"/>
                    <a:pt x="10800" y="4800"/>
                    <a:pt x="108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6" name="Google Shape;1286;p26"/>
            <p:cNvSpPr/>
            <p:nvPr/>
          </p:nvSpPr>
          <p:spPr>
            <a:xfrm>
              <a:off x="9606250" y="4574047"/>
              <a:ext cx="340756" cy="124671"/>
            </a:xfrm>
            <a:custGeom>
              <a:rect b="b" l="l" r="r" t="t"/>
              <a:pathLst>
                <a:path extrusionOk="0" h="21306" w="21176">
                  <a:moveTo>
                    <a:pt x="1473" y="711"/>
                  </a:moveTo>
                  <a:cubicBezTo>
                    <a:pt x="2199" y="208"/>
                    <a:pt x="2925" y="1715"/>
                    <a:pt x="3651" y="1213"/>
                  </a:cubicBezTo>
                  <a:cubicBezTo>
                    <a:pt x="3832" y="1213"/>
                    <a:pt x="3651" y="208"/>
                    <a:pt x="3651" y="208"/>
                  </a:cubicBezTo>
                  <a:cubicBezTo>
                    <a:pt x="4014" y="-294"/>
                    <a:pt x="4377" y="208"/>
                    <a:pt x="4740" y="711"/>
                  </a:cubicBezTo>
                  <a:cubicBezTo>
                    <a:pt x="5103" y="1213"/>
                    <a:pt x="5284" y="2720"/>
                    <a:pt x="5647" y="2720"/>
                  </a:cubicBezTo>
                  <a:cubicBezTo>
                    <a:pt x="6192" y="3222"/>
                    <a:pt x="6736" y="2720"/>
                    <a:pt x="7100" y="3222"/>
                  </a:cubicBezTo>
                  <a:cubicBezTo>
                    <a:pt x="7463" y="4227"/>
                    <a:pt x="7281" y="6739"/>
                    <a:pt x="7826" y="6739"/>
                  </a:cubicBezTo>
                  <a:cubicBezTo>
                    <a:pt x="9278" y="8246"/>
                    <a:pt x="10911" y="8246"/>
                    <a:pt x="12363" y="7743"/>
                  </a:cubicBezTo>
                  <a:cubicBezTo>
                    <a:pt x="12726" y="7241"/>
                    <a:pt x="12182" y="4729"/>
                    <a:pt x="12726" y="4729"/>
                  </a:cubicBezTo>
                  <a:cubicBezTo>
                    <a:pt x="13271" y="4227"/>
                    <a:pt x="13997" y="5232"/>
                    <a:pt x="14542" y="6236"/>
                  </a:cubicBezTo>
                  <a:cubicBezTo>
                    <a:pt x="15268" y="6739"/>
                    <a:pt x="15994" y="7241"/>
                    <a:pt x="16538" y="8246"/>
                  </a:cubicBezTo>
                  <a:cubicBezTo>
                    <a:pt x="16901" y="9250"/>
                    <a:pt x="16538" y="11259"/>
                    <a:pt x="16901" y="12264"/>
                  </a:cubicBezTo>
                  <a:cubicBezTo>
                    <a:pt x="17446" y="13269"/>
                    <a:pt x="18172" y="13771"/>
                    <a:pt x="18898" y="13771"/>
                  </a:cubicBezTo>
                  <a:cubicBezTo>
                    <a:pt x="19442" y="14273"/>
                    <a:pt x="20168" y="12766"/>
                    <a:pt x="20531" y="13771"/>
                  </a:cubicBezTo>
                  <a:cubicBezTo>
                    <a:pt x="20894" y="15278"/>
                    <a:pt x="20531" y="17287"/>
                    <a:pt x="20531" y="18794"/>
                  </a:cubicBezTo>
                  <a:cubicBezTo>
                    <a:pt x="20713" y="19799"/>
                    <a:pt x="21439" y="21306"/>
                    <a:pt x="21076" y="21306"/>
                  </a:cubicBezTo>
                  <a:cubicBezTo>
                    <a:pt x="19987" y="21306"/>
                    <a:pt x="19079" y="19297"/>
                    <a:pt x="17990" y="18794"/>
                  </a:cubicBezTo>
                  <a:cubicBezTo>
                    <a:pt x="17627" y="18794"/>
                    <a:pt x="17264" y="19297"/>
                    <a:pt x="16901" y="19297"/>
                  </a:cubicBezTo>
                  <a:cubicBezTo>
                    <a:pt x="15812" y="19297"/>
                    <a:pt x="15086" y="18292"/>
                    <a:pt x="13997" y="17790"/>
                  </a:cubicBezTo>
                  <a:cubicBezTo>
                    <a:pt x="13815" y="17790"/>
                    <a:pt x="13452" y="18794"/>
                    <a:pt x="13271" y="18292"/>
                  </a:cubicBezTo>
                  <a:cubicBezTo>
                    <a:pt x="12363" y="17790"/>
                    <a:pt x="11456" y="15780"/>
                    <a:pt x="10548" y="14776"/>
                  </a:cubicBezTo>
                  <a:cubicBezTo>
                    <a:pt x="9822" y="14273"/>
                    <a:pt x="9096" y="13771"/>
                    <a:pt x="8370" y="13771"/>
                  </a:cubicBezTo>
                  <a:cubicBezTo>
                    <a:pt x="7644" y="13771"/>
                    <a:pt x="6918" y="14776"/>
                    <a:pt x="6192" y="14273"/>
                  </a:cubicBezTo>
                  <a:cubicBezTo>
                    <a:pt x="5466" y="13771"/>
                    <a:pt x="4740" y="12264"/>
                    <a:pt x="4014" y="11259"/>
                  </a:cubicBezTo>
                  <a:cubicBezTo>
                    <a:pt x="3469" y="10757"/>
                    <a:pt x="2925" y="11259"/>
                    <a:pt x="2380" y="10757"/>
                  </a:cubicBezTo>
                  <a:cubicBezTo>
                    <a:pt x="2199" y="10255"/>
                    <a:pt x="2743" y="8748"/>
                    <a:pt x="2380" y="8246"/>
                  </a:cubicBezTo>
                  <a:cubicBezTo>
                    <a:pt x="1836" y="6739"/>
                    <a:pt x="565" y="7743"/>
                    <a:pt x="21" y="5734"/>
                  </a:cubicBezTo>
                  <a:cubicBezTo>
                    <a:pt x="-161" y="4227"/>
                    <a:pt x="928" y="3725"/>
                    <a:pt x="1291" y="2218"/>
                  </a:cubicBezTo>
                  <a:cubicBezTo>
                    <a:pt x="1473" y="1715"/>
                    <a:pt x="1110" y="711"/>
                    <a:pt x="1473" y="7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7" name="Google Shape;1287;p26"/>
            <p:cNvSpPr/>
            <p:nvPr/>
          </p:nvSpPr>
          <p:spPr>
            <a:xfrm>
              <a:off x="9741473" y="4149291"/>
              <a:ext cx="384766" cy="350091"/>
            </a:xfrm>
            <a:custGeom>
              <a:rect b="b" l="l" r="r" t="t"/>
              <a:pathLst>
                <a:path extrusionOk="0" h="21309" w="21505">
                  <a:moveTo>
                    <a:pt x="18582" y="744"/>
                  </a:moveTo>
                  <a:cubicBezTo>
                    <a:pt x="18582" y="921"/>
                    <a:pt x="18582" y="1275"/>
                    <a:pt x="18419" y="1452"/>
                  </a:cubicBezTo>
                  <a:cubicBezTo>
                    <a:pt x="18094" y="1807"/>
                    <a:pt x="17445" y="1275"/>
                    <a:pt x="17282" y="1629"/>
                  </a:cubicBezTo>
                  <a:cubicBezTo>
                    <a:pt x="17282" y="2161"/>
                    <a:pt x="17932" y="2338"/>
                    <a:pt x="18257" y="2692"/>
                  </a:cubicBezTo>
                  <a:cubicBezTo>
                    <a:pt x="18582" y="3577"/>
                    <a:pt x="19231" y="4285"/>
                    <a:pt x="19069" y="4993"/>
                  </a:cubicBezTo>
                  <a:cubicBezTo>
                    <a:pt x="19069" y="5348"/>
                    <a:pt x="18094" y="4816"/>
                    <a:pt x="18094" y="5170"/>
                  </a:cubicBezTo>
                  <a:cubicBezTo>
                    <a:pt x="18094" y="5702"/>
                    <a:pt x="18582" y="6056"/>
                    <a:pt x="19069" y="6410"/>
                  </a:cubicBezTo>
                  <a:cubicBezTo>
                    <a:pt x="19556" y="6941"/>
                    <a:pt x="20206" y="7472"/>
                    <a:pt x="20693" y="7826"/>
                  </a:cubicBezTo>
                  <a:cubicBezTo>
                    <a:pt x="21018" y="8003"/>
                    <a:pt x="21505" y="7649"/>
                    <a:pt x="21505" y="8003"/>
                  </a:cubicBezTo>
                  <a:cubicBezTo>
                    <a:pt x="21343" y="8357"/>
                    <a:pt x="20855" y="8711"/>
                    <a:pt x="20368" y="8711"/>
                  </a:cubicBezTo>
                  <a:cubicBezTo>
                    <a:pt x="19881" y="8711"/>
                    <a:pt x="19394" y="8003"/>
                    <a:pt x="18744" y="8180"/>
                  </a:cubicBezTo>
                  <a:cubicBezTo>
                    <a:pt x="18582" y="8180"/>
                    <a:pt x="18907" y="8711"/>
                    <a:pt x="18907" y="8889"/>
                  </a:cubicBezTo>
                  <a:cubicBezTo>
                    <a:pt x="18744" y="9066"/>
                    <a:pt x="18419" y="8711"/>
                    <a:pt x="18257" y="8889"/>
                  </a:cubicBezTo>
                  <a:cubicBezTo>
                    <a:pt x="18094" y="9243"/>
                    <a:pt x="17932" y="9774"/>
                    <a:pt x="17932" y="10128"/>
                  </a:cubicBezTo>
                  <a:cubicBezTo>
                    <a:pt x="17770" y="10659"/>
                    <a:pt x="17770" y="11190"/>
                    <a:pt x="17770" y="11544"/>
                  </a:cubicBezTo>
                  <a:cubicBezTo>
                    <a:pt x="17770" y="12075"/>
                    <a:pt x="18094" y="12429"/>
                    <a:pt x="17770" y="12784"/>
                  </a:cubicBezTo>
                  <a:cubicBezTo>
                    <a:pt x="17445" y="13315"/>
                    <a:pt x="16958" y="13315"/>
                    <a:pt x="16470" y="13669"/>
                  </a:cubicBezTo>
                  <a:cubicBezTo>
                    <a:pt x="16146" y="14023"/>
                    <a:pt x="15658" y="14377"/>
                    <a:pt x="15496" y="14908"/>
                  </a:cubicBezTo>
                  <a:cubicBezTo>
                    <a:pt x="15496" y="15439"/>
                    <a:pt x="15821" y="15970"/>
                    <a:pt x="15983" y="16325"/>
                  </a:cubicBezTo>
                  <a:cubicBezTo>
                    <a:pt x="15983" y="16679"/>
                    <a:pt x="16146" y="17033"/>
                    <a:pt x="15983" y="17387"/>
                  </a:cubicBezTo>
                  <a:cubicBezTo>
                    <a:pt x="15983" y="17564"/>
                    <a:pt x="15658" y="17210"/>
                    <a:pt x="15496" y="17387"/>
                  </a:cubicBezTo>
                  <a:cubicBezTo>
                    <a:pt x="15334" y="17741"/>
                    <a:pt x="15658" y="18095"/>
                    <a:pt x="15496" y="18449"/>
                  </a:cubicBezTo>
                  <a:cubicBezTo>
                    <a:pt x="15496" y="18626"/>
                    <a:pt x="15009" y="18272"/>
                    <a:pt x="14846" y="18449"/>
                  </a:cubicBezTo>
                  <a:cubicBezTo>
                    <a:pt x="14684" y="18980"/>
                    <a:pt x="14846" y="19689"/>
                    <a:pt x="14359" y="20043"/>
                  </a:cubicBezTo>
                  <a:cubicBezTo>
                    <a:pt x="13710" y="20751"/>
                    <a:pt x="12897" y="21459"/>
                    <a:pt x="12085" y="21282"/>
                  </a:cubicBezTo>
                  <a:cubicBezTo>
                    <a:pt x="11598" y="21282"/>
                    <a:pt x="12085" y="20043"/>
                    <a:pt x="11761" y="19689"/>
                  </a:cubicBezTo>
                  <a:cubicBezTo>
                    <a:pt x="11598" y="19334"/>
                    <a:pt x="11111" y="19334"/>
                    <a:pt x="10786" y="19334"/>
                  </a:cubicBezTo>
                  <a:cubicBezTo>
                    <a:pt x="10461" y="19334"/>
                    <a:pt x="10299" y="19866"/>
                    <a:pt x="9974" y="19689"/>
                  </a:cubicBezTo>
                  <a:cubicBezTo>
                    <a:pt x="9812" y="19689"/>
                    <a:pt x="9974" y="19334"/>
                    <a:pt x="9812" y="19157"/>
                  </a:cubicBezTo>
                  <a:cubicBezTo>
                    <a:pt x="9649" y="18980"/>
                    <a:pt x="9487" y="19334"/>
                    <a:pt x="9325" y="19334"/>
                  </a:cubicBezTo>
                  <a:cubicBezTo>
                    <a:pt x="9162" y="19157"/>
                    <a:pt x="9162" y="18626"/>
                    <a:pt x="9000" y="18626"/>
                  </a:cubicBezTo>
                  <a:cubicBezTo>
                    <a:pt x="8675" y="18626"/>
                    <a:pt x="8837" y="19157"/>
                    <a:pt x="8513" y="19334"/>
                  </a:cubicBezTo>
                  <a:cubicBezTo>
                    <a:pt x="8188" y="19511"/>
                    <a:pt x="7700" y="19689"/>
                    <a:pt x="7376" y="19689"/>
                  </a:cubicBezTo>
                  <a:cubicBezTo>
                    <a:pt x="6888" y="19866"/>
                    <a:pt x="6564" y="19866"/>
                    <a:pt x="6076" y="19866"/>
                  </a:cubicBezTo>
                  <a:cubicBezTo>
                    <a:pt x="6076" y="19689"/>
                    <a:pt x="6076" y="19511"/>
                    <a:pt x="6076" y="19334"/>
                  </a:cubicBezTo>
                  <a:cubicBezTo>
                    <a:pt x="6076" y="18803"/>
                    <a:pt x="6401" y="18272"/>
                    <a:pt x="6076" y="18095"/>
                  </a:cubicBezTo>
                  <a:cubicBezTo>
                    <a:pt x="5752" y="17741"/>
                    <a:pt x="5264" y="18449"/>
                    <a:pt x="4940" y="18449"/>
                  </a:cubicBezTo>
                  <a:cubicBezTo>
                    <a:pt x="4615" y="18449"/>
                    <a:pt x="4128" y="18272"/>
                    <a:pt x="3803" y="18272"/>
                  </a:cubicBezTo>
                  <a:cubicBezTo>
                    <a:pt x="3640" y="18095"/>
                    <a:pt x="3316" y="18449"/>
                    <a:pt x="3153" y="18272"/>
                  </a:cubicBezTo>
                  <a:cubicBezTo>
                    <a:pt x="2828" y="17741"/>
                    <a:pt x="2828" y="17033"/>
                    <a:pt x="2828" y="16502"/>
                  </a:cubicBezTo>
                  <a:cubicBezTo>
                    <a:pt x="2666" y="16148"/>
                    <a:pt x="2828" y="15616"/>
                    <a:pt x="2666" y="15085"/>
                  </a:cubicBezTo>
                  <a:cubicBezTo>
                    <a:pt x="2666" y="14731"/>
                    <a:pt x="2503" y="14377"/>
                    <a:pt x="2341" y="14023"/>
                  </a:cubicBezTo>
                  <a:cubicBezTo>
                    <a:pt x="2179" y="13846"/>
                    <a:pt x="1691" y="14023"/>
                    <a:pt x="1529" y="13669"/>
                  </a:cubicBezTo>
                  <a:cubicBezTo>
                    <a:pt x="1367" y="13492"/>
                    <a:pt x="1691" y="13138"/>
                    <a:pt x="1529" y="12784"/>
                  </a:cubicBezTo>
                  <a:cubicBezTo>
                    <a:pt x="1367" y="12607"/>
                    <a:pt x="879" y="13138"/>
                    <a:pt x="879" y="12784"/>
                  </a:cubicBezTo>
                  <a:cubicBezTo>
                    <a:pt x="555" y="12429"/>
                    <a:pt x="717" y="11898"/>
                    <a:pt x="879" y="11544"/>
                  </a:cubicBezTo>
                  <a:cubicBezTo>
                    <a:pt x="879" y="11190"/>
                    <a:pt x="1204" y="10836"/>
                    <a:pt x="1204" y="10482"/>
                  </a:cubicBezTo>
                  <a:cubicBezTo>
                    <a:pt x="1042" y="9951"/>
                    <a:pt x="230" y="10128"/>
                    <a:pt x="67" y="9597"/>
                  </a:cubicBezTo>
                  <a:cubicBezTo>
                    <a:pt x="-95" y="8889"/>
                    <a:pt x="67" y="8003"/>
                    <a:pt x="230" y="7118"/>
                  </a:cubicBezTo>
                  <a:cubicBezTo>
                    <a:pt x="392" y="6587"/>
                    <a:pt x="879" y="6056"/>
                    <a:pt x="1204" y="5525"/>
                  </a:cubicBezTo>
                  <a:cubicBezTo>
                    <a:pt x="1367" y="5525"/>
                    <a:pt x="1691" y="5525"/>
                    <a:pt x="1854" y="5525"/>
                  </a:cubicBezTo>
                  <a:cubicBezTo>
                    <a:pt x="2016" y="6056"/>
                    <a:pt x="1854" y="6587"/>
                    <a:pt x="2179" y="6941"/>
                  </a:cubicBezTo>
                  <a:cubicBezTo>
                    <a:pt x="2503" y="7472"/>
                    <a:pt x="3153" y="7649"/>
                    <a:pt x="3640" y="8003"/>
                  </a:cubicBezTo>
                  <a:cubicBezTo>
                    <a:pt x="3803" y="8180"/>
                    <a:pt x="3803" y="8534"/>
                    <a:pt x="3965" y="8534"/>
                  </a:cubicBezTo>
                  <a:cubicBezTo>
                    <a:pt x="4290" y="8534"/>
                    <a:pt x="4615" y="8180"/>
                    <a:pt x="4940" y="8003"/>
                  </a:cubicBezTo>
                  <a:cubicBezTo>
                    <a:pt x="5427" y="8003"/>
                    <a:pt x="5914" y="8357"/>
                    <a:pt x="6401" y="8357"/>
                  </a:cubicBezTo>
                  <a:cubicBezTo>
                    <a:pt x="6726" y="8180"/>
                    <a:pt x="7051" y="8003"/>
                    <a:pt x="7213" y="7826"/>
                  </a:cubicBezTo>
                  <a:cubicBezTo>
                    <a:pt x="7376" y="7649"/>
                    <a:pt x="7051" y="7118"/>
                    <a:pt x="7213" y="7118"/>
                  </a:cubicBezTo>
                  <a:cubicBezTo>
                    <a:pt x="7700" y="6764"/>
                    <a:pt x="8188" y="6941"/>
                    <a:pt x="8675" y="6941"/>
                  </a:cubicBezTo>
                  <a:cubicBezTo>
                    <a:pt x="8675" y="6941"/>
                    <a:pt x="8513" y="7295"/>
                    <a:pt x="8513" y="7295"/>
                  </a:cubicBezTo>
                  <a:cubicBezTo>
                    <a:pt x="8675" y="7472"/>
                    <a:pt x="8837" y="7118"/>
                    <a:pt x="9162" y="7118"/>
                  </a:cubicBezTo>
                  <a:cubicBezTo>
                    <a:pt x="9487" y="7295"/>
                    <a:pt x="9649" y="7826"/>
                    <a:pt x="9974" y="7826"/>
                  </a:cubicBezTo>
                  <a:cubicBezTo>
                    <a:pt x="10299" y="7649"/>
                    <a:pt x="10299" y="7118"/>
                    <a:pt x="10624" y="7118"/>
                  </a:cubicBezTo>
                  <a:cubicBezTo>
                    <a:pt x="11111" y="6941"/>
                    <a:pt x="11598" y="7295"/>
                    <a:pt x="11923" y="7118"/>
                  </a:cubicBezTo>
                  <a:cubicBezTo>
                    <a:pt x="12085" y="6941"/>
                    <a:pt x="11761" y="6587"/>
                    <a:pt x="11923" y="6233"/>
                  </a:cubicBezTo>
                  <a:cubicBezTo>
                    <a:pt x="12248" y="5525"/>
                    <a:pt x="12735" y="4816"/>
                    <a:pt x="13060" y="4108"/>
                  </a:cubicBezTo>
                  <a:cubicBezTo>
                    <a:pt x="13385" y="3577"/>
                    <a:pt x="13872" y="3046"/>
                    <a:pt x="14034" y="2515"/>
                  </a:cubicBezTo>
                  <a:cubicBezTo>
                    <a:pt x="14197" y="1807"/>
                    <a:pt x="13710" y="1098"/>
                    <a:pt x="14034" y="567"/>
                  </a:cubicBezTo>
                  <a:cubicBezTo>
                    <a:pt x="14359" y="36"/>
                    <a:pt x="15009" y="36"/>
                    <a:pt x="15496" y="36"/>
                  </a:cubicBezTo>
                  <a:cubicBezTo>
                    <a:pt x="15821" y="-141"/>
                    <a:pt x="15983" y="390"/>
                    <a:pt x="16308" y="567"/>
                  </a:cubicBezTo>
                  <a:cubicBezTo>
                    <a:pt x="16633" y="567"/>
                    <a:pt x="17120" y="213"/>
                    <a:pt x="17445" y="213"/>
                  </a:cubicBezTo>
                  <a:cubicBezTo>
                    <a:pt x="17932" y="390"/>
                    <a:pt x="18257" y="567"/>
                    <a:pt x="18582" y="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8" name="Google Shape;1288;p26"/>
            <p:cNvSpPr/>
            <p:nvPr/>
          </p:nvSpPr>
          <p:spPr>
            <a:xfrm>
              <a:off x="9887360" y="4613302"/>
              <a:ext cx="42123" cy="23906"/>
            </a:xfrm>
            <a:custGeom>
              <a:rect b="b" l="l" r="r" t="t"/>
              <a:pathLst>
                <a:path extrusionOk="0" h="18591" w="19701">
                  <a:moveTo>
                    <a:pt x="530" y="2700"/>
                  </a:moveTo>
                  <a:cubicBezTo>
                    <a:pt x="5930" y="-900"/>
                    <a:pt x="12680" y="-900"/>
                    <a:pt x="19430" y="2700"/>
                  </a:cubicBezTo>
                  <a:cubicBezTo>
                    <a:pt x="20780" y="2700"/>
                    <a:pt x="16730" y="13500"/>
                    <a:pt x="15380" y="13500"/>
                  </a:cubicBezTo>
                  <a:cubicBezTo>
                    <a:pt x="11330" y="17100"/>
                    <a:pt x="7280" y="20700"/>
                    <a:pt x="3230" y="17100"/>
                  </a:cubicBezTo>
                  <a:cubicBezTo>
                    <a:pt x="530" y="17100"/>
                    <a:pt x="-820" y="6300"/>
                    <a:pt x="53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9" name="Google Shape;1289;p26"/>
            <p:cNvSpPr/>
            <p:nvPr/>
          </p:nvSpPr>
          <p:spPr>
            <a:xfrm>
              <a:off x="10106073" y="4260394"/>
              <a:ext cx="243886" cy="307071"/>
            </a:xfrm>
            <a:custGeom>
              <a:rect b="b" l="l" r="r" t="t"/>
              <a:pathLst>
                <a:path extrusionOk="0" h="21487" w="21248">
                  <a:moveTo>
                    <a:pt x="21197" y="91"/>
                  </a:moveTo>
                  <a:cubicBezTo>
                    <a:pt x="21451" y="295"/>
                    <a:pt x="20689" y="295"/>
                    <a:pt x="20435" y="498"/>
                  </a:cubicBezTo>
                  <a:cubicBezTo>
                    <a:pt x="20180" y="906"/>
                    <a:pt x="20435" y="1517"/>
                    <a:pt x="20180" y="1721"/>
                  </a:cubicBezTo>
                  <a:cubicBezTo>
                    <a:pt x="19926" y="2129"/>
                    <a:pt x="18910" y="2332"/>
                    <a:pt x="18656" y="2740"/>
                  </a:cubicBezTo>
                  <a:cubicBezTo>
                    <a:pt x="18402" y="2944"/>
                    <a:pt x="18910" y="3555"/>
                    <a:pt x="18656" y="3759"/>
                  </a:cubicBezTo>
                  <a:cubicBezTo>
                    <a:pt x="17385" y="4166"/>
                    <a:pt x="16115" y="3962"/>
                    <a:pt x="15098" y="3962"/>
                  </a:cubicBezTo>
                  <a:cubicBezTo>
                    <a:pt x="14336" y="3962"/>
                    <a:pt x="13827" y="3555"/>
                    <a:pt x="13319" y="3351"/>
                  </a:cubicBezTo>
                  <a:cubicBezTo>
                    <a:pt x="12303" y="3351"/>
                    <a:pt x="11286" y="3555"/>
                    <a:pt x="10016" y="3555"/>
                  </a:cubicBezTo>
                  <a:cubicBezTo>
                    <a:pt x="9762" y="3555"/>
                    <a:pt x="9507" y="3147"/>
                    <a:pt x="8999" y="3147"/>
                  </a:cubicBezTo>
                  <a:cubicBezTo>
                    <a:pt x="8491" y="3147"/>
                    <a:pt x="7983" y="3555"/>
                    <a:pt x="7220" y="3759"/>
                  </a:cubicBezTo>
                  <a:cubicBezTo>
                    <a:pt x="6712" y="3759"/>
                    <a:pt x="6204" y="3351"/>
                    <a:pt x="5442" y="3351"/>
                  </a:cubicBezTo>
                  <a:cubicBezTo>
                    <a:pt x="5187" y="3351"/>
                    <a:pt x="4679" y="3555"/>
                    <a:pt x="4679" y="3759"/>
                  </a:cubicBezTo>
                  <a:cubicBezTo>
                    <a:pt x="4425" y="4778"/>
                    <a:pt x="4425" y="5796"/>
                    <a:pt x="4679" y="6815"/>
                  </a:cubicBezTo>
                  <a:cubicBezTo>
                    <a:pt x="4933" y="7630"/>
                    <a:pt x="5442" y="8649"/>
                    <a:pt x="6458" y="9057"/>
                  </a:cubicBezTo>
                  <a:cubicBezTo>
                    <a:pt x="6966" y="9261"/>
                    <a:pt x="7475" y="8853"/>
                    <a:pt x="7983" y="8649"/>
                  </a:cubicBezTo>
                  <a:cubicBezTo>
                    <a:pt x="8491" y="8242"/>
                    <a:pt x="8745" y="7630"/>
                    <a:pt x="9253" y="7223"/>
                  </a:cubicBezTo>
                  <a:cubicBezTo>
                    <a:pt x="9762" y="7019"/>
                    <a:pt x="10524" y="7223"/>
                    <a:pt x="11286" y="7223"/>
                  </a:cubicBezTo>
                  <a:cubicBezTo>
                    <a:pt x="11795" y="7019"/>
                    <a:pt x="12557" y="6612"/>
                    <a:pt x="13319" y="6612"/>
                  </a:cubicBezTo>
                  <a:cubicBezTo>
                    <a:pt x="13827" y="6408"/>
                    <a:pt x="14590" y="6204"/>
                    <a:pt x="15098" y="6612"/>
                  </a:cubicBezTo>
                  <a:cubicBezTo>
                    <a:pt x="15352" y="6815"/>
                    <a:pt x="15098" y="7427"/>
                    <a:pt x="14590" y="7630"/>
                  </a:cubicBezTo>
                  <a:cubicBezTo>
                    <a:pt x="14082" y="8038"/>
                    <a:pt x="13319" y="7427"/>
                    <a:pt x="12811" y="7630"/>
                  </a:cubicBezTo>
                  <a:cubicBezTo>
                    <a:pt x="12303" y="8038"/>
                    <a:pt x="12049" y="8853"/>
                    <a:pt x="11540" y="9261"/>
                  </a:cubicBezTo>
                  <a:cubicBezTo>
                    <a:pt x="10778" y="9872"/>
                    <a:pt x="10270" y="10279"/>
                    <a:pt x="9253" y="10483"/>
                  </a:cubicBezTo>
                  <a:cubicBezTo>
                    <a:pt x="8999" y="10483"/>
                    <a:pt x="8491" y="9872"/>
                    <a:pt x="8237" y="10076"/>
                  </a:cubicBezTo>
                  <a:cubicBezTo>
                    <a:pt x="7983" y="10076"/>
                    <a:pt x="8237" y="10483"/>
                    <a:pt x="8491" y="10483"/>
                  </a:cubicBezTo>
                  <a:cubicBezTo>
                    <a:pt x="9253" y="11502"/>
                    <a:pt x="10270" y="12317"/>
                    <a:pt x="11286" y="13336"/>
                  </a:cubicBezTo>
                  <a:cubicBezTo>
                    <a:pt x="11540" y="13744"/>
                    <a:pt x="12049" y="13947"/>
                    <a:pt x="12303" y="14355"/>
                  </a:cubicBezTo>
                  <a:cubicBezTo>
                    <a:pt x="12303" y="14966"/>
                    <a:pt x="11540" y="15374"/>
                    <a:pt x="11795" y="15985"/>
                  </a:cubicBezTo>
                  <a:cubicBezTo>
                    <a:pt x="12049" y="16596"/>
                    <a:pt x="13573" y="17004"/>
                    <a:pt x="13065" y="17412"/>
                  </a:cubicBezTo>
                  <a:cubicBezTo>
                    <a:pt x="12811" y="18023"/>
                    <a:pt x="11286" y="17208"/>
                    <a:pt x="10524" y="17615"/>
                  </a:cubicBezTo>
                  <a:cubicBezTo>
                    <a:pt x="10016" y="18023"/>
                    <a:pt x="10778" y="19042"/>
                    <a:pt x="10270" y="19449"/>
                  </a:cubicBezTo>
                  <a:cubicBezTo>
                    <a:pt x="9762" y="19653"/>
                    <a:pt x="8745" y="19449"/>
                    <a:pt x="8491" y="19042"/>
                  </a:cubicBezTo>
                  <a:cubicBezTo>
                    <a:pt x="8237" y="18227"/>
                    <a:pt x="9507" y="17412"/>
                    <a:pt x="9253" y="16596"/>
                  </a:cubicBezTo>
                  <a:cubicBezTo>
                    <a:pt x="8999" y="15985"/>
                    <a:pt x="7983" y="16189"/>
                    <a:pt x="7220" y="15781"/>
                  </a:cubicBezTo>
                  <a:cubicBezTo>
                    <a:pt x="6966" y="15578"/>
                    <a:pt x="6458" y="15374"/>
                    <a:pt x="6458" y="14966"/>
                  </a:cubicBezTo>
                  <a:cubicBezTo>
                    <a:pt x="6712" y="14355"/>
                    <a:pt x="7729" y="13947"/>
                    <a:pt x="7729" y="13336"/>
                  </a:cubicBezTo>
                  <a:cubicBezTo>
                    <a:pt x="7983" y="13132"/>
                    <a:pt x="7220" y="12521"/>
                    <a:pt x="6966" y="12521"/>
                  </a:cubicBezTo>
                  <a:cubicBezTo>
                    <a:pt x="5950" y="12521"/>
                    <a:pt x="5187" y="12929"/>
                    <a:pt x="4679" y="13336"/>
                  </a:cubicBezTo>
                  <a:cubicBezTo>
                    <a:pt x="4425" y="13744"/>
                    <a:pt x="5187" y="14151"/>
                    <a:pt x="5187" y="14559"/>
                  </a:cubicBezTo>
                  <a:cubicBezTo>
                    <a:pt x="5187" y="15170"/>
                    <a:pt x="4933" y="15781"/>
                    <a:pt x="4933" y="16596"/>
                  </a:cubicBezTo>
                  <a:cubicBezTo>
                    <a:pt x="4933" y="17004"/>
                    <a:pt x="5442" y="17615"/>
                    <a:pt x="5187" y="18023"/>
                  </a:cubicBezTo>
                  <a:cubicBezTo>
                    <a:pt x="5187" y="18430"/>
                    <a:pt x="4679" y="18634"/>
                    <a:pt x="4425" y="19042"/>
                  </a:cubicBezTo>
                  <a:cubicBezTo>
                    <a:pt x="4425" y="19857"/>
                    <a:pt x="5187" y="20468"/>
                    <a:pt x="5187" y="21283"/>
                  </a:cubicBezTo>
                  <a:cubicBezTo>
                    <a:pt x="5187" y="21487"/>
                    <a:pt x="4679" y="21487"/>
                    <a:pt x="4425" y="21487"/>
                  </a:cubicBezTo>
                  <a:cubicBezTo>
                    <a:pt x="3663" y="21487"/>
                    <a:pt x="2646" y="21487"/>
                    <a:pt x="1884" y="21283"/>
                  </a:cubicBezTo>
                  <a:cubicBezTo>
                    <a:pt x="1630" y="21079"/>
                    <a:pt x="1376" y="20672"/>
                    <a:pt x="1376" y="20264"/>
                  </a:cubicBezTo>
                  <a:cubicBezTo>
                    <a:pt x="1630" y="19245"/>
                    <a:pt x="2646" y="18227"/>
                    <a:pt x="2646" y="17004"/>
                  </a:cubicBezTo>
                  <a:cubicBezTo>
                    <a:pt x="2900" y="16189"/>
                    <a:pt x="2646" y="15374"/>
                    <a:pt x="2138" y="14762"/>
                  </a:cubicBezTo>
                  <a:cubicBezTo>
                    <a:pt x="1884" y="14355"/>
                    <a:pt x="1376" y="14966"/>
                    <a:pt x="867" y="14966"/>
                  </a:cubicBezTo>
                  <a:cubicBezTo>
                    <a:pt x="613" y="14966"/>
                    <a:pt x="359" y="14762"/>
                    <a:pt x="359" y="14559"/>
                  </a:cubicBezTo>
                  <a:cubicBezTo>
                    <a:pt x="105" y="13744"/>
                    <a:pt x="-149" y="13132"/>
                    <a:pt x="105" y="12521"/>
                  </a:cubicBezTo>
                  <a:cubicBezTo>
                    <a:pt x="359" y="11910"/>
                    <a:pt x="1630" y="11910"/>
                    <a:pt x="1884" y="11298"/>
                  </a:cubicBezTo>
                  <a:cubicBezTo>
                    <a:pt x="2138" y="10483"/>
                    <a:pt x="1884" y="9261"/>
                    <a:pt x="2138" y="8445"/>
                  </a:cubicBezTo>
                  <a:cubicBezTo>
                    <a:pt x="2138" y="7834"/>
                    <a:pt x="2392" y="7223"/>
                    <a:pt x="2900" y="6815"/>
                  </a:cubicBezTo>
                  <a:cubicBezTo>
                    <a:pt x="3409" y="6612"/>
                    <a:pt x="3917" y="7427"/>
                    <a:pt x="3917" y="7223"/>
                  </a:cubicBezTo>
                  <a:cubicBezTo>
                    <a:pt x="4171" y="6408"/>
                    <a:pt x="3663" y="5593"/>
                    <a:pt x="3409" y="4981"/>
                  </a:cubicBezTo>
                  <a:cubicBezTo>
                    <a:pt x="3409" y="4370"/>
                    <a:pt x="2900" y="3962"/>
                    <a:pt x="3155" y="3555"/>
                  </a:cubicBezTo>
                  <a:cubicBezTo>
                    <a:pt x="3409" y="2944"/>
                    <a:pt x="4171" y="2129"/>
                    <a:pt x="4933" y="1925"/>
                  </a:cubicBezTo>
                  <a:cubicBezTo>
                    <a:pt x="5442" y="1721"/>
                    <a:pt x="5950" y="2740"/>
                    <a:pt x="6204" y="2536"/>
                  </a:cubicBezTo>
                  <a:cubicBezTo>
                    <a:pt x="6712" y="2129"/>
                    <a:pt x="5696" y="1110"/>
                    <a:pt x="6204" y="906"/>
                  </a:cubicBezTo>
                  <a:cubicBezTo>
                    <a:pt x="6712" y="498"/>
                    <a:pt x="7983" y="702"/>
                    <a:pt x="8745" y="906"/>
                  </a:cubicBezTo>
                  <a:cubicBezTo>
                    <a:pt x="8999" y="906"/>
                    <a:pt x="8745" y="1517"/>
                    <a:pt x="8999" y="1517"/>
                  </a:cubicBezTo>
                  <a:cubicBezTo>
                    <a:pt x="10016" y="1721"/>
                    <a:pt x="11032" y="1517"/>
                    <a:pt x="12049" y="1517"/>
                  </a:cubicBezTo>
                  <a:cubicBezTo>
                    <a:pt x="12303" y="1721"/>
                    <a:pt x="12811" y="2129"/>
                    <a:pt x="13065" y="2129"/>
                  </a:cubicBezTo>
                  <a:cubicBezTo>
                    <a:pt x="13573" y="2332"/>
                    <a:pt x="13827" y="1721"/>
                    <a:pt x="14336" y="1721"/>
                  </a:cubicBezTo>
                  <a:cubicBezTo>
                    <a:pt x="15352" y="1721"/>
                    <a:pt x="16623" y="2129"/>
                    <a:pt x="17639" y="1721"/>
                  </a:cubicBezTo>
                  <a:cubicBezTo>
                    <a:pt x="18147" y="1517"/>
                    <a:pt x="18402" y="906"/>
                    <a:pt x="18656" y="498"/>
                  </a:cubicBezTo>
                  <a:cubicBezTo>
                    <a:pt x="19164" y="295"/>
                    <a:pt x="19672" y="91"/>
                    <a:pt x="20180" y="91"/>
                  </a:cubicBezTo>
                  <a:cubicBezTo>
                    <a:pt x="20435" y="91"/>
                    <a:pt x="21197" y="-113"/>
                    <a:pt x="21197" y="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0" name="Google Shape;1290;p26"/>
            <p:cNvSpPr/>
            <p:nvPr/>
          </p:nvSpPr>
          <p:spPr>
            <a:xfrm>
              <a:off x="10000901" y="4467810"/>
              <a:ext cx="23906" cy="30002"/>
            </a:xfrm>
            <a:custGeom>
              <a:rect b="b" l="l" r="r" t="t"/>
              <a:pathLst>
                <a:path extrusionOk="0" h="20509" w="19069">
                  <a:moveTo>
                    <a:pt x="14749" y="0"/>
                  </a:moveTo>
                  <a:cubicBezTo>
                    <a:pt x="19069" y="0"/>
                    <a:pt x="19069" y="1964"/>
                    <a:pt x="19069" y="3927"/>
                  </a:cubicBezTo>
                  <a:cubicBezTo>
                    <a:pt x="19069" y="9818"/>
                    <a:pt x="19069" y="13745"/>
                    <a:pt x="14749" y="19636"/>
                  </a:cubicBezTo>
                  <a:cubicBezTo>
                    <a:pt x="10429" y="19636"/>
                    <a:pt x="1789" y="21600"/>
                    <a:pt x="1789" y="19636"/>
                  </a:cubicBezTo>
                  <a:cubicBezTo>
                    <a:pt x="-2531" y="13745"/>
                    <a:pt x="1789" y="9818"/>
                    <a:pt x="6109" y="3927"/>
                  </a:cubicBezTo>
                  <a:cubicBezTo>
                    <a:pt x="6109" y="1964"/>
                    <a:pt x="10429" y="0"/>
                    <a:pt x="1474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1" name="Google Shape;1291;p26"/>
            <p:cNvSpPr/>
            <p:nvPr/>
          </p:nvSpPr>
          <p:spPr>
            <a:xfrm>
              <a:off x="9944664" y="4671211"/>
              <a:ext cx="45460" cy="32368"/>
            </a:xfrm>
            <a:custGeom>
              <a:rect b="b" l="l" r="r" t="t"/>
              <a:pathLst>
                <a:path extrusionOk="0" h="20546" w="21262">
                  <a:moveTo>
                    <a:pt x="1012" y="746"/>
                  </a:moveTo>
                  <a:cubicBezTo>
                    <a:pt x="3712" y="-1054"/>
                    <a:pt x="6412" y="746"/>
                    <a:pt x="9112" y="2546"/>
                  </a:cubicBezTo>
                  <a:cubicBezTo>
                    <a:pt x="11812" y="2546"/>
                    <a:pt x="13162" y="746"/>
                    <a:pt x="15862" y="2546"/>
                  </a:cubicBezTo>
                  <a:cubicBezTo>
                    <a:pt x="17212" y="2546"/>
                    <a:pt x="21262" y="6146"/>
                    <a:pt x="21262" y="7946"/>
                  </a:cubicBezTo>
                  <a:cubicBezTo>
                    <a:pt x="19912" y="13346"/>
                    <a:pt x="14512" y="11546"/>
                    <a:pt x="11812" y="15146"/>
                  </a:cubicBezTo>
                  <a:cubicBezTo>
                    <a:pt x="11812" y="16946"/>
                    <a:pt x="11812" y="20546"/>
                    <a:pt x="10462" y="20546"/>
                  </a:cubicBezTo>
                  <a:cubicBezTo>
                    <a:pt x="9112" y="18746"/>
                    <a:pt x="9112" y="13346"/>
                    <a:pt x="7762" y="9746"/>
                  </a:cubicBezTo>
                  <a:cubicBezTo>
                    <a:pt x="6412" y="7946"/>
                    <a:pt x="2362" y="9746"/>
                    <a:pt x="1012" y="7946"/>
                  </a:cubicBezTo>
                  <a:cubicBezTo>
                    <a:pt x="-338" y="6146"/>
                    <a:pt x="-338" y="2546"/>
                    <a:pt x="1012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2" name="Google Shape;1292;p26"/>
            <p:cNvSpPr/>
            <p:nvPr/>
          </p:nvSpPr>
          <p:spPr>
            <a:xfrm>
              <a:off x="9985312" y="4674412"/>
              <a:ext cx="36692" cy="34030"/>
            </a:xfrm>
            <a:custGeom>
              <a:rect b="b" l="l" r="r" t="t"/>
              <a:pathLst>
                <a:path extrusionOk="0" h="21600" w="19180">
                  <a:moveTo>
                    <a:pt x="11046" y="0"/>
                  </a:moveTo>
                  <a:cubicBezTo>
                    <a:pt x="14132" y="0"/>
                    <a:pt x="18760" y="1964"/>
                    <a:pt x="18760" y="5891"/>
                  </a:cubicBezTo>
                  <a:cubicBezTo>
                    <a:pt x="20303" y="9818"/>
                    <a:pt x="17217" y="15709"/>
                    <a:pt x="15674" y="21600"/>
                  </a:cubicBezTo>
                  <a:cubicBezTo>
                    <a:pt x="11046" y="19636"/>
                    <a:pt x="4874" y="19636"/>
                    <a:pt x="246" y="15709"/>
                  </a:cubicBezTo>
                  <a:cubicBezTo>
                    <a:pt x="-1297" y="15709"/>
                    <a:pt x="4874" y="15709"/>
                    <a:pt x="6417" y="13745"/>
                  </a:cubicBezTo>
                  <a:cubicBezTo>
                    <a:pt x="6417" y="9818"/>
                    <a:pt x="6417" y="7855"/>
                    <a:pt x="6417" y="5891"/>
                  </a:cubicBezTo>
                  <a:cubicBezTo>
                    <a:pt x="7960" y="1964"/>
                    <a:pt x="9503" y="0"/>
                    <a:pt x="110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3" name="Google Shape;1293;p26"/>
            <p:cNvSpPr/>
            <p:nvPr/>
          </p:nvSpPr>
          <p:spPr>
            <a:xfrm>
              <a:off x="10023412" y="4669550"/>
              <a:ext cx="90674" cy="43023"/>
            </a:xfrm>
            <a:custGeom>
              <a:rect b="b" l="l" r="r" t="t"/>
              <a:pathLst>
                <a:path extrusionOk="0" h="21240" w="21205">
                  <a:moveTo>
                    <a:pt x="955" y="10080"/>
                  </a:moveTo>
                  <a:cubicBezTo>
                    <a:pt x="280" y="12960"/>
                    <a:pt x="-395" y="17280"/>
                    <a:pt x="280" y="20160"/>
                  </a:cubicBezTo>
                  <a:cubicBezTo>
                    <a:pt x="955" y="21600"/>
                    <a:pt x="2980" y="21600"/>
                    <a:pt x="3655" y="20160"/>
                  </a:cubicBezTo>
                  <a:cubicBezTo>
                    <a:pt x="6355" y="20160"/>
                    <a:pt x="8380" y="18720"/>
                    <a:pt x="10405" y="17280"/>
                  </a:cubicBezTo>
                  <a:cubicBezTo>
                    <a:pt x="12430" y="17280"/>
                    <a:pt x="13780" y="15840"/>
                    <a:pt x="15805" y="15840"/>
                  </a:cubicBezTo>
                  <a:cubicBezTo>
                    <a:pt x="17155" y="14400"/>
                    <a:pt x="18505" y="12960"/>
                    <a:pt x="19855" y="12960"/>
                  </a:cubicBezTo>
                  <a:cubicBezTo>
                    <a:pt x="19855" y="12960"/>
                    <a:pt x="21205" y="12960"/>
                    <a:pt x="21205" y="12960"/>
                  </a:cubicBezTo>
                  <a:cubicBezTo>
                    <a:pt x="20530" y="10080"/>
                    <a:pt x="19855" y="7200"/>
                    <a:pt x="19180" y="4320"/>
                  </a:cubicBezTo>
                  <a:cubicBezTo>
                    <a:pt x="17830" y="2880"/>
                    <a:pt x="15805" y="4320"/>
                    <a:pt x="14455" y="4320"/>
                  </a:cubicBezTo>
                  <a:cubicBezTo>
                    <a:pt x="13105" y="2880"/>
                    <a:pt x="12430" y="1440"/>
                    <a:pt x="11755" y="0"/>
                  </a:cubicBezTo>
                  <a:cubicBezTo>
                    <a:pt x="10405" y="0"/>
                    <a:pt x="9055" y="0"/>
                    <a:pt x="9055" y="1440"/>
                  </a:cubicBezTo>
                  <a:cubicBezTo>
                    <a:pt x="8380" y="2880"/>
                    <a:pt x="9730" y="5760"/>
                    <a:pt x="10405" y="7200"/>
                  </a:cubicBezTo>
                  <a:cubicBezTo>
                    <a:pt x="11080" y="8640"/>
                    <a:pt x="13105" y="8640"/>
                    <a:pt x="12430" y="10080"/>
                  </a:cubicBezTo>
                  <a:cubicBezTo>
                    <a:pt x="12430" y="12960"/>
                    <a:pt x="10405" y="12960"/>
                    <a:pt x="9730" y="11520"/>
                  </a:cubicBezTo>
                  <a:cubicBezTo>
                    <a:pt x="8380" y="11520"/>
                    <a:pt x="7705" y="7200"/>
                    <a:pt x="6355" y="7200"/>
                  </a:cubicBezTo>
                  <a:cubicBezTo>
                    <a:pt x="5680" y="5760"/>
                    <a:pt x="4330" y="7200"/>
                    <a:pt x="3655" y="7200"/>
                  </a:cubicBezTo>
                  <a:cubicBezTo>
                    <a:pt x="2305" y="8640"/>
                    <a:pt x="955" y="7200"/>
                    <a:pt x="955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4" name="Google Shape;1294;p26"/>
            <p:cNvSpPr/>
            <p:nvPr/>
          </p:nvSpPr>
          <p:spPr>
            <a:xfrm>
              <a:off x="10099231" y="4724715"/>
              <a:ext cx="78051" cy="44492"/>
            </a:xfrm>
            <a:custGeom>
              <a:rect b="b" l="l" r="r" t="t"/>
              <a:pathLst>
                <a:path extrusionOk="0" h="20809" w="21018">
                  <a:moveTo>
                    <a:pt x="1818" y="1909"/>
                  </a:moveTo>
                  <a:cubicBezTo>
                    <a:pt x="4218" y="559"/>
                    <a:pt x="7418" y="-791"/>
                    <a:pt x="9818" y="559"/>
                  </a:cubicBezTo>
                  <a:cubicBezTo>
                    <a:pt x="12218" y="1909"/>
                    <a:pt x="14618" y="4609"/>
                    <a:pt x="16218" y="7309"/>
                  </a:cubicBezTo>
                  <a:cubicBezTo>
                    <a:pt x="17818" y="8659"/>
                    <a:pt x="20218" y="11359"/>
                    <a:pt x="21018" y="15409"/>
                  </a:cubicBezTo>
                  <a:cubicBezTo>
                    <a:pt x="21018" y="18109"/>
                    <a:pt x="18618" y="20809"/>
                    <a:pt x="17018" y="20809"/>
                  </a:cubicBezTo>
                  <a:cubicBezTo>
                    <a:pt x="14618" y="20809"/>
                    <a:pt x="13018" y="16759"/>
                    <a:pt x="11418" y="15409"/>
                  </a:cubicBezTo>
                  <a:cubicBezTo>
                    <a:pt x="9018" y="14059"/>
                    <a:pt x="7418" y="11359"/>
                    <a:pt x="5018" y="10009"/>
                  </a:cubicBezTo>
                  <a:cubicBezTo>
                    <a:pt x="3418" y="8659"/>
                    <a:pt x="1018" y="10009"/>
                    <a:pt x="218" y="7309"/>
                  </a:cubicBezTo>
                  <a:cubicBezTo>
                    <a:pt x="-582" y="5959"/>
                    <a:pt x="1018" y="3259"/>
                    <a:pt x="1818" y="1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5" name="Google Shape;1295;p26"/>
            <p:cNvSpPr/>
            <p:nvPr/>
          </p:nvSpPr>
          <p:spPr>
            <a:xfrm>
              <a:off x="10135657" y="4674412"/>
              <a:ext cx="133990" cy="36461"/>
            </a:xfrm>
            <a:custGeom>
              <a:rect b="b" l="l" r="r" t="t"/>
              <a:pathLst>
                <a:path extrusionOk="0" h="21600" w="21263">
                  <a:moveTo>
                    <a:pt x="4259" y="0"/>
                  </a:moveTo>
                  <a:cubicBezTo>
                    <a:pt x="5637" y="1800"/>
                    <a:pt x="7016" y="3600"/>
                    <a:pt x="8395" y="5400"/>
                  </a:cubicBezTo>
                  <a:cubicBezTo>
                    <a:pt x="8854" y="7200"/>
                    <a:pt x="9314" y="10800"/>
                    <a:pt x="10233" y="10800"/>
                  </a:cubicBezTo>
                  <a:cubicBezTo>
                    <a:pt x="11152" y="10800"/>
                    <a:pt x="11612" y="5400"/>
                    <a:pt x="12531" y="5400"/>
                  </a:cubicBezTo>
                  <a:cubicBezTo>
                    <a:pt x="13450" y="5400"/>
                    <a:pt x="14369" y="10800"/>
                    <a:pt x="15289" y="10800"/>
                  </a:cubicBezTo>
                  <a:cubicBezTo>
                    <a:pt x="16208" y="10800"/>
                    <a:pt x="16667" y="7200"/>
                    <a:pt x="17127" y="5400"/>
                  </a:cubicBezTo>
                  <a:cubicBezTo>
                    <a:pt x="17586" y="3600"/>
                    <a:pt x="18046" y="1800"/>
                    <a:pt x="18965" y="1800"/>
                  </a:cubicBezTo>
                  <a:cubicBezTo>
                    <a:pt x="18965" y="1800"/>
                    <a:pt x="19425" y="3600"/>
                    <a:pt x="19884" y="3600"/>
                  </a:cubicBezTo>
                  <a:cubicBezTo>
                    <a:pt x="20344" y="3600"/>
                    <a:pt x="21263" y="0"/>
                    <a:pt x="21263" y="1800"/>
                  </a:cubicBezTo>
                  <a:cubicBezTo>
                    <a:pt x="20803" y="3600"/>
                    <a:pt x="20344" y="5400"/>
                    <a:pt x="19425" y="7200"/>
                  </a:cubicBezTo>
                  <a:cubicBezTo>
                    <a:pt x="18965" y="7200"/>
                    <a:pt x="18046" y="9000"/>
                    <a:pt x="17586" y="9000"/>
                  </a:cubicBezTo>
                  <a:cubicBezTo>
                    <a:pt x="17127" y="10800"/>
                    <a:pt x="16667" y="12600"/>
                    <a:pt x="15748" y="12600"/>
                  </a:cubicBezTo>
                  <a:cubicBezTo>
                    <a:pt x="14369" y="14400"/>
                    <a:pt x="13450" y="16200"/>
                    <a:pt x="12072" y="16200"/>
                  </a:cubicBezTo>
                  <a:cubicBezTo>
                    <a:pt x="11152" y="18000"/>
                    <a:pt x="10693" y="16200"/>
                    <a:pt x="10233" y="16200"/>
                  </a:cubicBezTo>
                  <a:cubicBezTo>
                    <a:pt x="8854" y="18000"/>
                    <a:pt x="7935" y="21600"/>
                    <a:pt x="7016" y="21600"/>
                  </a:cubicBezTo>
                  <a:cubicBezTo>
                    <a:pt x="4718" y="19800"/>
                    <a:pt x="1961" y="18000"/>
                    <a:pt x="123" y="12600"/>
                  </a:cubicBezTo>
                  <a:cubicBezTo>
                    <a:pt x="-337" y="10800"/>
                    <a:pt x="582" y="7200"/>
                    <a:pt x="1501" y="5400"/>
                  </a:cubicBezTo>
                  <a:cubicBezTo>
                    <a:pt x="1961" y="1800"/>
                    <a:pt x="3340" y="0"/>
                    <a:pt x="425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6" name="Google Shape;1296;p26"/>
            <p:cNvSpPr/>
            <p:nvPr/>
          </p:nvSpPr>
          <p:spPr>
            <a:xfrm>
              <a:off x="10621745" y="4549329"/>
              <a:ext cx="23906" cy="23906"/>
            </a:xfrm>
            <a:custGeom>
              <a:rect b="b" l="l" r="r" t="t"/>
              <a:pathLst>
                <a:path extrusionOk="0" h="19135" w="17600">
                  <a:moveTo>
                    <a:pt x="10400" y="12964"/>
                  </a:moveTo>
                  <a:cubicBezTo>
                    <a:pt x="10400" y="16049"/>
                    <a:pt x="3200" y="19135"/>
                    <a:pt x="3200" y="19135"/>
                  </a:cubicBezTo>
                  <a:cubicBezTo>
                    <a:pt x="-4000" y="19135"/>
                    <a:pt x="3200" y="12964"/>
                    <a:pt x="3200" y="9878"/>
                  </a:cubicBezTo>
                  <a:cubicBezTo>
                    <a:pt x="3200" y="6792"/>
                    <a:pt x="10400" y="-2465"/>
                    <a:pt x="17600" y="621"/>
                  </a:cubicBezTo>
                  <a:cubicBezTo>
                    <a:pt x="17600" y="621"/>
                    <a:pt x="17600" y="9878"/>
                    <a:pt x="10400" y="12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7" name="Google Shape;1297;p26"/>
            <p:cNvSpPr/>
            <p:nvPr/>
          </p:nvSpPr>
          <p:spPr>
            <a:xfrm>
              <a:off x="10436342" y="4467684"/>
              <a:ext cx="23907" cy="23906"/>
            </a:xfrm>
            <a:custGeom>
              <a:rect b="b" l="l" r="r" t="t"/>
              <a:pathLst>
                <a:path extrusionOk="0" h="18437" w="21600">
                  <a:moveTo>
                    <a:pt x="10800" y="13037"/>
                  </a:moveTo>
                  <a:cubicBezTo>
                    <a:pt x="5400" y="18437"/>
                    <a:pt x="0" y="18437"/>
                    <a:pt x="0" y="18437"/>
                  </a:cubicBezTo>
                  <a:cubicBezTo>
                    <a:pt x="0" y="13037"/>
                    <a:pt x="5400" y="7637"/>
                    <a:pt x="5400" y="7637"/>
                  </a:cubicBezTo>
                  <a:cubicBezTo>
                    <a:pt x="10800" y="2237"/>
                    <a:pt x="21600" y="-3163"/>
                    <a:pt x="21600" y="2237"/>
                  </a:cubicBezTo>
                  <a:cubicBezTo>
                    <a:pt x="21600" y="7637"/>
                    <a:pt x="16200" y="13037"/>
                    <a:pt x="108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8" name="Google Shape;1298;p26"/>
            <p:cNvSpPr/>
            <p:nvPr/>
          </p:nvSpPr>
          <p:spPr>
            <a:xfrm>
              <a:off x="10357651" y="4407243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18900" y="21600"/>
                    <a:pt x="18900" y="21600"/>
                  </a:cubicBezTo>
                  <a:cubicBezTo>
                    <a:pt x="8100" y="21600"/>
                    <a:pt x="8100" y="12960"/>
                    <a:pt x="8100" y="12960"/>
                  </a:cubicBezTo>
                  <a:cubicBezTo>
                    <a:pt x="-2700" y="8640"/>
                    <a:pt x="-2700" y="0"/>
                    <a:pt x="8100" y="0"/>
                  </a:cubicBezTo>
                  <a:cubicBezTo>
                    <a:pt x="18900" y="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9" name="Google Shape;1299;p26"/>
            <p:cNvSpPr/>
            <p:nvPr/>
          </p:nvSpPr>
          <p:spPr>
            <a:xfrm>
              <a:off x="10542072" y="4361062"/>
              <a:ext cx="23907" cy="23907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0" name="Google Shape;1300;p26"/>
            <p:cNvSpPr/>
            <p:nvPr/>
          </p:nvSpPr>
          <p:spPr>
            <a:xfrm>
              <a:off x="10252831" y="448988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144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1" name="Google Shape;1301;p26"/>
            <p:cNvSpPr/>
            <p:nvPr/>
          </p:nvSpPr>
          <p:spPr>
            <a:xfrm>
              <a:off x="10824026" y="467218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2" name="Google Shape;1302;p26"/>
            <p:cNvSpPr/>
            <p:nvPr/>
          </p:nvSpPr>
          <p:spPr>
            <a:xfrm>
              <a:off x="10688115" y="436106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3" name="Google Shape;1303;p26"/>
            <p:cNvSpPr/>
            <p:nvPr/>
          </p:nvSpPr>
          <p:spPr>
            <a:xfrm>
              <a:off x="10634978" y="44971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4" name="Google Shape;1304;p26"/>
            <p:cNvSpPr/>
            <p:nvPr/>
          </p:nvSpPr>
          <p:spPr>
            <a:xfrm>
              <a:off x="10427341" y="4440733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54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54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5" name="Google Shape;1305;p26"/>
            <p:cNvSpPr/>
            <p:nvPr/>
          </p:nvSpPr>
          <p:spPr>
            <a:xfrm>
              <a:off x="10284429" y="456401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6" name="Google Shape;1306;p26"/>
            <p:cNvSpPr/>
            <p:nvPr/>
          </p:nvSpPr>
          <p:spPr>
            <a:xfrm>
              <a:off x="10271971" y="454335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7" name="Google Shape;1307;p26"/>
            <p:cNvSpPr/>
            <p:nvPr/>
          </p:nvSpPr>
          <p:spPr>
            <a:xfrm>
              <a:off x="10255262" y="4393609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8" name="Google Shape;1308;p26"/>
            <p:cNvSpPr/>
            <p:nvPr/>
          </p:nvSpPr>
          <p:spPr>
            <a:xfrm>
              <a:off x="10279364" y="4395091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4800" y="21600"/>
                  </a:cubicBezTo>
                  <a:cubicBezTo>
                    <a:pt x="4800" y="21600"/>
                    <a:pt x="-6000" y="10800"/>
                    <a:pt x="4800" y="10800"/>
                  </a:cubicBezTo>
                  <a:cubicBezTo>
                    <a:pt x="4800" y="10800"/>
                    <a:pt x="48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09" name="Google Shape;1309;p26"/>
            <p:cNvSpPr/>
            <p:nvPr/>
          </p:nvSpPr>
          <p:spPr>
            <a:xfrm>
              <a:off x="10251616" y="4465578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0" name="Google Shape;1310;p26"/>
            <p:cNvSpPr/>
            <p:nvPr/>
          </p:nvSpPr>
          <p:spPr>
            <a:xfrm>
              <a:off x="10264984" y="4672182"/>
              <a:ext cx="23906" cy="23906"/>
            </a:xfrm>
            <a:custGeom>
              <a:rect b="b" l="l" r="r" t="t"/>
              <a:pathLst>
                <a:path extrusionOk="0" h="19800" w="17111">
                  <a:moveTo>
                    <a:pt x="16269" y="2700"/>
                  </a:moveTo>
                  <a:cubicBezTo>
                    <a:pt x="19355" y="9900"/>
                    <a:pt x="13184" y="13500"/>
                    <a:pt x="10098" y="17100"/>
                  </a:cubicBezTo>
                  <a:cubicBezTo>
                    <a:pt x="7012" y="20700"/>
                    <a:pt x="841" y="20700"/>
                    <a:pt x="841" y="17100"/>
                  </a:cubicBezTo>
                  <a:cubicBezTo>
                    <a:pt x="-2245" y="9900"/>
                    <a:pt x="3926" y="6300"/>
                    <a:pt x="7012" y="2700"/>
                  </a:cubicBezTo>
                  <a:cubicBezTo>
                    <a:pt x="10098" y="-900"/>
                    <a:pt x="16269" y="-900"/>
                    <a:pt x="16269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1" name="Google Shape;1311;p26"/>
            <p:cNvSpPr/>
            <p:nvPr/>
          </p:nvSpPr>
          <p:spPr>
            <a:xfrm>
              <a:off x="10310218" y="4666832"/>
              <a:ext cx="29197" cy="23906"/>
            </a:xfrm>
            <a:custGeom>
              <a:rect b="b" l="l" r="r" t="t"/>
              <a:pathLst>
                <a:path extrusionOk="0" h="17989" w="19959">
                  <a:moveTo>
                    <a:pt x="814" y="3240"/>
                  </a:moveTo>
                  <a:cubicBezTo>
                    <a:pt x="6705" y="-1080"/>
                    <a:pt x="12595" y="-1080"/>
                    <a:pt x="18486" y="3240"/>
                  </a:cubicBezTo>
                  <a:cubicBezTo>
                    <a:pt x="20450" y="7560"/>
                    <a:pt x="20450" y="16200"/>
                    <a:pt x="18486" y="16200"/>
                  </a:cubicBezTo>
                  <a:cubicBezTo>
                    <a:pt x="12595" y="20520"/>
                    <a:pt x="6705" y="16200"/>
                    <a:pt x="2777" y="11880"/>
                  </a:cubicBezTo>
                  <a:cubicBezTo>
                    <a:pt x="814" y="11880"/>
                    <a:pt x="-1150" y="3240"/>
                    <a:pt x="814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2" name="Google Shape;1312;p26"/>
            <p:cNvSpPr/>
            <p:nvPr/>
          </p:nvSpPr>
          <p:spPr>
            <a:xfrm>
              <a:off x="10356488" y="4647875"/>
              <a:ext cx="41980" cy="23906"/>
            </a:xfrm>
            <a:custGeom>
              <a:rect b="b" l="l" r="r" t="t"/>
              <a:pathLst>
                <a:path extrusionOk="0" h="17157" w="20725">
                  <a:moveTo>
                    <a:pt x="3445" y="864"/>
                  </a:moveTo>
                  <a:cubicBezTo>
                    <a:pt x="565" y="3949"/>
                    <a:pt x="-875" y="13207"/>
                    <a:pt x="565" y="16292"/>
                  </a:cubicBezTo>
                  <a:cubicBezTo>
                    <a:pt x="2005" y="19378"/>
                    <a:pt x="3445" y="13207"/>
                    <a:pt x="6325" y="13207"/>
                  </a:cubicBezTo>
                  <a:cubicBezTo>
                    <a:pt x="9205" y="13207"/>
                    <a:pt x="12085" y="16292"/>
                    <a:pt x="14965" y="16292"/>
                  </a:cubicBezTo>
                  <a:cubicBezTo>
                    <a:pt x="17845" y="13207"/>
                    <a:pt x="20725" y="10121"/>
                    <a:pt x="20725" y="3949"/>
                  </a:cubicBezTo>
                  <a:cubicBezTo>
                    <a:pt x="20725" y="864"/>
                    <a:pt x="16405" y="864"/>
                    <a:pt x="14965" y="864"/>
                  </a:cubicBezTo>
                  <a:cubicBezTo>
                    <a:pt x="12085" y="864"/>
                    <a:pt x="10645" y="3949"/>
                    <a:pt x="7765" y="3949"/>
                  </a:cubicBezTo>
                  <a:cubicBezTo>
                    <a:pt x="6325" y="3949"/>
                    <a:pt x="4885" y="-2222"/>
                    <a:pt x="3445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3" name="Google Shape;1313;p26"/>
            <p:cNvSpPr/>
            <p:nvPr/>
          </p:nvSpPr>
          <p:spPr>
            <a:xfrm>
              <a:off x="10228958" y="4523342"/>
              <a:ext cx="23906" cy="32758"/>
            </a:xfrm>
            <a:custGeom>
              <a:rect b="b" l="l" r="r" t="t"/>
              <a:pathLst>
                <a:path extrusionOk="0" h="19407" w="18514">
                  <a:moveTo>
                    <a:pt x="14658" y="442"/>
                  </a:moveTo>
                  <a:cubicBezTo>
                    <a:pt x="20829" y="442"/>
                    <a:pt x="17743" y="5426"/>
                    <a:pt x="17743" y="7088"/>
                  </a:cubicBezTo>
                  <a:cubicBezTo>
                    <a:pt x="14658" y="12072"/>
                    <a:pt x="14658" y="15395"/>
                    <a:pt x="11572" y="18718"/>
                  </a:cubicBezTo>
                  <a:cubicBezTo>
                    <a:pt x="8486" y="20380"/>
                    <a:pt x="2315" y="18718"/>
                    <a:pt x="2315" y="17057"/>
                  </a:cubicBezTo>
                  <a:cubicBezTo>
                    <a:pt x="-771" y="13734"/>
                    <a:pt x="-771" y="8749"/>
                    <a:pt x="2315" y="5426"/>
                  </a:cubicBezTo>
                  <a:cubicBezTo>
                    <a:pt x="5400" y="2103"/>
                    <a:pt x="11572" y="-1220"/>
                    <a:pt x="14658" y="4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4" name="Google Shape;1314;p26"/>
            <p:cNvSpPr/>
            <p:nvPr/>
          </p:nvSpPr>
          <p:spPr>
            <a:xfrm>
              <a:off x="10209286" y="4539713"/>
              <a:ext cx="23907" cy="23906"/>
            </a:xfrm>
            <a:custGeom>
              <a:rect b="b" l="l" r="r" t="t"/>
              <a:pathLst>
                <a:path extrusionOk="0" h="21600" w="15927">
                  <a:moveTo>
                    <a:pt x="9817" y="0"/>
                  </a:moveTo>
                  <a:cubicBezTo>
                    <a:pt x="14137" y="0"/>
                    <a:pt x="18457" y="10800"/>
                    <a:pt x="14137" y="16200"/>
                  </a:cubicBezTo>
                  <a:cubicBezTo>
                    <a:pt x="14137" y="21600"/>
                    <a:pt x="5497" y="21600"/>
                    <a:pt x="1177" y="21600"/>
                  </a:cubicBezTo>
                  <a:cubicBezTo>
                    <a:pt x="-3143" y="10800"/>
                    <a:pt x="5497" y="0"/>
                    <a:pt x="98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5" name="Google Shape;1315;p26"/>
            <p:cNvSpPr/>
            <p:nvPr/>
          </p:nvSpPr>
          <p:spPr>
            <a:xfrm>
              <a:off x="10246990" y="4512290"/>
              <a:ext cx="24344" cy="55278"/>
            </a:xfrm>
            <a:custGeom>
              <a:rect b="b" l="l" r="r" t="t"/>
              <a:pathLst>
                <a:path extrusionOk="0" h="20467" w="19667">
                  <a:moveTo>
                    <a:pt x="17867" y="810"/>
                  </a:moveTo>
                  <a:cubicBezTo>
                    <a:pt x="20267" y="810"/>
                    <a:pt x="20267" y="2970"/>
                    <a:pt x="17867" y="4050"/>
                  </a:cubicBezTo>
                  <a:cubicBezTo>
                    <a:pt x="15467" y="5130"/>
                    <a:pt x="13067" y="2970"/>
                    <a:pt x="10667" y="4050"/>
                  </a:cubicBezTo>
                  <a:cubicBezTo>
                    <a:pt x="8267" y="6210"/>
                    <a:pt x="5867" y="9450"/>
                    <a:pt x="8267" y="12690"/>
                  </a:cubicBezTo>
                  <a:cubicBezTo>
                    <a:pt x="8267" y="13770"/>
                    <a:pt x="15467" y="12690"/>
                    <a:pt x="15467" y="13770"/>
                  </a:cubicBezTo>
                  <a:cubicBezTo>
                    <a:pt x="17867" y="13770"/>
                    <a:pt x="15467" y="15930"/>
                    <a:pt x="13067" y="17010"/>
                  </a:cubicBezTo>
                  <a:cubicBezTo>
                    <a:pt x="10667" y="17010"/>
                    <a:pt x="8267" y="15930"/>
                    <a:pt x="5867" y="17010"/>
                  </a:cubicBezTo>
                  <a:cubicBezTo>
                    <a:pt x="3467" y="18090"/>
                    <a:pt x="3467" y="21330"/>
                    <a:pt x="1067" y="20250"/>
                  </a:cubicBezTo>
                  <a:cubicBezTo>
                    <a:pt x="-1333" y="19170"/>
                    <a:pt x="1067" y="17010"/>
                    <a:pt x="1067" y="14850"/>
                  </a:cubicBezTo>
                  <a:cubicBezTo>
                    <a:pt x="3467" y="11610"/>
                    <a:pt x="5867" y="8370"/>
                    <a:pt x="5867" y="5130"/>
                  </a:cubicBezTo>
                  <a:cubicBezTo>
                    <a:pt x="8267" y="4050"/>
                    <a:pt x="5867" y="1890"/>
                    <a:pt x="8267" y="810"/>
                  </a:cubicBezTo>
                  <a:cubicBezTo>
                    <a:pt x="10667" y="-270"/>
                    <a:pt x="15467" y="-270"/>
                    <a:pt x="17867" y="8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6" name="Google Shape;1316;p26"/>
            <p:cNvSpPr/>
            <p:nvPr/>
          </p:nvSpPr>
          <p:spPr>
            <a:xfrm>
              <a:off x="10312758" y="4392433"/>
              <a:ext cx="39529" cy="23906"/>
            </a:xfrm>
            <a:custGeom>
              <a:rect b="b" l="l" r="r" t="t"/>
              <a:pathLst>
                <a:path extrusionOk="0" h="17664" w="20662">
                  <a:moveTo>
                    <a:pt x="3691" y="1372"/>
                  </a:moveTo>
                  <a:cubicBezTo>
                    <a:pt x="6776" y="-1714"/>
                    <a:pt x="11405" y="1372"/>
                    <a:pt x="16033" y="1372"/>
                  </a:cubicBezTo>
                  <a:cubicBezTo>
                    <a:pt x="17576" y="1372"/>
                    <a:pt x="20662" y="4457"/>
                    <a:pt x="20662" y="7543"/>
                  </a:cubicBezTo>
                  <a:cubicBezTo>
                    <a:pt x="20662" y="10629"/>
                    <a:pt x="17576" y="13715"/>
                    <a:pt x="16033" y="13715"/>
                  </a:cubicBezTo>
                  <a:cubicBezTo>
                    <a:pt x="12948" y="13715"/>
                    <a:pt x="9862" y="13715"/>
                    <a:pt x="6776" y="13715"/>
                  </a:cubicBezTo>
                  <a:cubicBezTo>
                    <a:pt x="3691" y="13715"/>
                    <a:pt x="2148" y="19886"/>
                    <a:pt x="605" y="16800"/>
                  </a:cubicBezTo>
                  <a:cubicBezTo>
                    <a:pt x="-938" y="10629"/>
                    <a:pt x="605" y="1372"/>
                    <a:pt x="3691" y="13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7" name="Google Shape;1317;p26"/>
            <p:cNvSpPr/>
            <p:nvPr/>
          </p:nvSpPr>
          <p:spPr>
            <a:xfrm>
              <a:off x="10256724" y="4373725"/>
              <a:ext cx="35411" cy="23906"/>
            </a:xfrm>
            <a:custGeom>
              <a:rect b="b" l="l" r="r" t="t"/>
              <a:pathLst>
                <a:path extrusionOk="0" h="15907" w="19667">
                  <a:moveTo>
                    <a:pt x="10708" y="5951"/>
                  </a:moveTo>
                  <a:cubicBezTo>
                    <a:pt x="12369" y="5951"/>
                    <a:pt x="14031" y="-2149"/>
                    <a:pt x="15692" y="551"/>
                  </a:cubicBezTo>
                  <a:cubicBezTo>
                    <a:pt x="19015" y="3251"/>
                    <a:pt x="20677" y="11351"/>
                    <a:pt x="19015" y="14051"/>
                  </a:cubicBezTo>
                  <a:cubicBezTo>
                    <a:pt x="17354" y="19451"/>
                    <a:pt x="14031" y="11351"/>
                    <a:pt x="12369" y="11351"/>
                  </a:cubicBezTo>
                  <a:cubicBezTo>
                    <a:pt x="10708" y="11351"/>
                    <a:pt x="9046" y="16751"/>
                    <a:pt x="7385" y="14051"/>
                  </a:cubicBezTo>
                  <a:cubicBezTo>
                    <a:pt x="5723" y="14051"/>
                    <a:pt x="7385" y="11351"/>
                    <a:pt x="5723" y="11351"/>
                  </a:cubicBezTo>
                  <a:cubicBezTo>
                    <a:pt x="4062" y="11351"/>
                    <a:pt x="2400" y="14051"/>
                    <a:pt x="739" y="14051"/>
                  </a:cubicBezTo>
                  <a:cubicBezTo>
                    <a:pt x="739" y="11351"/>
                    <a:pt x="-923" y="3251"/>
                    <a:pt x="739" y="3251"/>
                  </a:cubicBezTo>
                  <a:cubicBezTo>
                    <a:pt x="4062" y="551"/>
                    <a:pt x="7385" y="5951"/>
                    <a:pt x="10708" y="595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8" name="Google Shape;1318;p26"/>
            <p:cNvSpPr/>
            <p:nvPr/>
          </p:nvSpPr>
          <p:spPr>
            <a:xfrm>
              <a:off x="10354715" y="4391445"/>
              <a:ext cx="36461" cy="23906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21600"/>
                    <a:pt x="0" y="21600"/>
                  </a:cubicBezTo>
                  <a:cubicBezTo>
                    <a:pt x="6646" y="21600"/>
                    <a:pt x="14954" y="21600"/>
                    <a:pt x="21600" y="10800"/>
                  </a:cubicBezTo>
                  <a:cubicBezTo>
                    <a:pt x="14954" y="0"/>
                    <a:pt x="6646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19" name="Google Shape;1319;p26"/>
            <p:cNvSpPr/>
            <p:nvPr/>
          </p:nvSpPr>
          <p:spPr>
            <a:xfrm>
              <a:off x="10373407" y="4456698"/>
              <a:ext cx="44653" cy="35418"/>
            </a:xfrm>
            <a:custGeom>
              <a:rect b="b" l="l" r="r" t="t"/>
              <a:pathLst>
                <a:path extrusionOk="0" h="20982" w="19841">
                  <a:moveTo>
                    <a:pt x="1797" y="2982"/>
                  </a:moveTo>
                  <a:cubicBezTo>
                    <a:pt x="5609" y="-618"/>
                    <a:pt x="9421" y="-618"/>
                    <a:pt x="13232" y="1182"/>
                  </a:cubicBezTo>
                  <a:cubicBezTo>
                    <a:pt x="15774" y="1182"/>
                    <a:pt x="17044" y="1182"/>
                    <a:pt x="18315" y="4782"/>
                  </a:cubicBezTo>
                  <a:cubicBezTo>
                    <a:pt x="19585" y="6582"/>
                    <a:pt x="15774" y="6582"/>
                    <a:pt x="15774" y="8382"/>
                  </a:cubicBezTo>
                  <a:cubicBezTo>
                    <a:pt x="17044" y="10182"/>
                    <a:pt x="20856" y="11982"/>
                    <a:pt x="19585" y="15582"/>
                  </a:cubicBezTo>
                  <a:cubicBezTo>
                    <a:pt x="18315" y="19182"/>
                    <a:pt x="14503" y="17382"/>
                    <a:pt x="11962" y="20982"/>
                  </a:cubicBezTo>
                  <a:cubicBezTo>
                    <a:pt x="6880" y="19182"/>
                    <a:pt x="3068" y="17382"/>
                    <a:pt x="527" y="11982"/>
                  </a:cubicBezTo>
                  <a:cubicBezTo>
                    <a:pt x="-744" y="10182"/>
                    <a:pt x="527" y="4782"/>
                    <a:pt x="1797" y="29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0" name="Google Shape;1320;p26"/>
            <p:cNvSpPr/>
            <p:nvPr/>
          </p:nvSpPr>
          <p:spPr>
            <a:xfrm>
              <a:off x="10420343" y="4379291"/>
              <a:ext cx="34030" cy="23907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3600"/>
                    <a:pt x="17673" y="10800"/>
                    <a:pt x="21600" y="14400"/>
                  </a:cubicBezTo>
                  <a:cubicBezTo>
                    <a:pt x="21600" y="18000"/>
                    <a:pt x="19636" y="21600"/>
                    <a:pt x="17673" y="21600"/>
                  </a:cubicBezTo>
                  <a:cubicBezTo>
                    <a:pt x="13745" y="21600"/>
                    <a:pt x="11782" y="21600"/>
                    <a:pt x="7855" y="21600"/>
                  </a:cubicBezTo>
                  <a:cubicBezTo>
                    <a:pt x="5891" y="18000"/>
                    <a:pt x="0" y="18000"/>
                    <a:pt x="0" y="14400"/>
                  </a:cubicBezTo>
                  <a:cubicBezTo>
                    <a:pt x="0" y="7200"/>
                    <a:pt x="5891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1" name="Google Shape;1321;p26"/>
            <p:cNvSpPr/>
            <p:nvPr/>
          </p:nvSpPr>
          <p:spPr>
            <a:xfrm>
              <a:off x="10425907" y="4234470"/>
              <a:ext cx="49957" cy="128823"/>
            </a:xfrm>
            <a:custGeom>
              <a:rect b="b" l="l" r="r" t="t"/>
              <a:pathLst>
                <a:path extrusionOk="0" h="21600" w="20179">
                  <a:moveTo>
                    <a:pt x="8811" y="491"/>
                  </a:moveTo>
                  <a:cubicBezTo>
                    <a:pt x="8811" y="1473"/>
                    <a:pt x="5400" y="1964"/>
                    <a:pt x="5400" y="2455"/>
                  </a:cubicBezTo>
                  <a:cubicBezTo>
                    <a:pt x="5400" y="3927"/>
                    <a:pt x="8811" y="4418"/>
                    <a:pt x="7674" y="5400"/>
                  </a:cubicBezTo>
                  <a:cubicBezTo>
                    <a:pt x="7674" y="6873"/>
                    <a:pt x="3127" y="7364"/>
                    <a:pt x="3127" y="8836"/>
                  </a:cubicBezTo>
                  <a:cubicBezTo>
                    <a:pt x="3127" y="9327"/>
                    <a:pt x="6537" y="9818"/>
                    <a:pt x="7674" y="9818"/>
                  </a:cubicBezTo>
                  <a:cubicBezTo>
                    <a:pt x="9948" y="8836"/>
                    <a:pt x="8811" y="7364"/>
                    <a:pt x="11084" y="6873"/>
                  </a:cubicBezTo>
                  <a:cubicBezTo>
                    <a:pt x="13358" y="5891"/>
                    <a:pt x="15632" y="4418"/>
                    <a:pt x="17905" y="4909"/>
                  </a:cubicBezTo>
                  <a:cubicBezTo>
                    <a:pt x="21316" y="4909"/>
                    <a:pt x="20179" y="7364"/>
                    <a:pt x="19042" y="8345"/>
                  </a:cubicBezTo>
                  <a:cubicBezTo>
                    <a:pt x="17905" y="8836"/>
                    <a:pt x="14495" y="8836"/>
                    <a:pt x="12221" y="9327"/>
                  </a:cubicBezTo>
                  <a:cubicBezTo>
                    <a:pt x="12221" y="9818"/>
                    <a:pt x="12221" y="10309"/>
                    <a:pt x="12221" y="10309"/>
                  </a:cubicBezTo>
                  <a:cubicBezTo>
                    <a:pt x="14495" y="11291"/>
                    <a:pt x="17905" y="11782"/>
                    <a:pt x="20179" y="12764"/>
                  </a:cubicBezTo>
                  <a:cubicBezTo>
                    <a:pt x="20179" y="12764"/>
                    <a:pt x="17905" y="12764"/>
                    <a:pt x="17905" y="12764"/>
                  </a:cubicBezTo>
                  <a:cubicBezTo>
                    <a:pt x="14495" y="12764"/>
                    <a:pt x="11084" y="11782"/>
                    <a:pt x="7674" y="12273"/>
                  </a:cubicBezTo>
                  <a:cubicBezTo>
                    <a:pt x="6537" y="12764"/>
                    <a:pt x="8811" y="13745"/>
                    <a:pt x="7674" y="14236"/>
                  </a:cubicBezTo>
                  <a:cubicBezTo>
                    <a:pt x="7674" y="15218"/>
                    <a:pt x="6537" y="16200"/>
                    <a:pt x="6537" y="17182"/>
                  </a:cubicBezTo>
                  <a:cubicBezTo>
                    <a:pt x="8811" y="18655"/>
                    <a:pt x="13358" y="19636"/>
                    <a:pt x="14495" y="21600"/>
                  </a:cubicBezTo>
                  <a:cubicBezTo>
                    <a:pt x="12221" y="21109"/>
                    <a:pt x="9948" y="21109"/>
                    <a:pt x="7674" y="20618"/>
                  </a:cubicBezTo>
                  <a:cubicBezTo>
                    <a:pt x="5400" y="19145"/>
                    <a:pt x="5400" y="17673"/>
                    <a:pt x="4263" y="16200"/>
                  </a:cubicBezTo>
                  <a:cubicBezTo>
                    <a:pt x="4263" y="15218"/>
                    <a:pt x="4263" y="14236"/>
                    <a:pt x="3127" y="13255"/>
                  </a:cubicBezTo>
                  <a:cubicBezTo>
                    <a:pt x="3127" y="11782"/>
                    <a:pt x="853" y="10309"/>
                    <a:pt x="853" y="9327"/>
                  </a:cubicBezTo>
                  <a:cubicBezTo>
                    <a:pt x="-284" y="7364"/>
                    <a:pt x="-284" y="5400"/>
                    <a:pt x="853" y="3436"/>
                  </a:cubicBezTo>
                  <a:cubicBezTo>
                    <a:pt x="853" y="1964"/>
                    <a:pt x="3127" y="982"/>
                    <a:pt x="6537" y="0"/>
                  </a:cubicBezTo>
                  <a:cubicBezTo>
                    <a:pt x="6537" y="0"/>
                    <a:pt x="8811" y="0"/>
                    <a:pt x="8811" y="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2" name="Google Shape;1322;p26"/>
            <p:cNvSpPr/>
            <p:nvPr/>
          </p:nvSpPr>
          <p:spPr>
            <a:xfrm>
              <a:off x="10452839" y="4219082"/>
              <a:ext cx="23906" cy="23906"/>
            </a:xfrm>
            <a:custGeom>
              <a:rect b="b" l="l" r="r" t="t"/>
              <a:pathLst>
                <a:path extrusionOk="0" h="18448" w="17933">
                  <a:moveTo>
                    <a:pt x="12821" y="654"/>
                  </a:moveTo>
                  <a:cubicBezTo>
                    <a:pt x="18992" y="3054"/>
                    <a:pt x="18992" y="10254"/>
                    <a:pt x="15906" y="15054"/>
                  </a:cubicBezTo>
                  <a:cubicBezTo>
                    <a:pt x="15906" y="17454"/>
                    <a:pt x="6649" y="19854"/>
                    <a:pt x="3563" y="17454"/>
                  </a:cubicBezTo>
                  <a:cubicBezTo>
                    <a:pt x="-2608" y="15054"/>
                    <a:pt x="478" y="10254"/>
                    <a:pt x="3563" y="5454"/>
                  </a:cubicBezTo>
                  <a:cubicBezTo>
                    <a:pt x="3563" y="3054"/>
                    <a:pt x="9735" y="-1746"/>
                    <a:pt x="12821" y="6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3" name="Google Shape;1323;p26"/>
            <p:cNvSpPr/>
            <p:nvPr/>
          </p:nvSpPr>
          <p:spPr>
            <a:xfrm>
              <a:off x="10449511" y="4442764"/>
              <a:ext cx="100377" cy="42392"/>
            </a:xfrm>
            <a:custGeom>
              <a:rect b="b" l="l" r="r" t="t"/>
              <a:pathLst>
                <a:path extrusionOk="0" h="19827" w="21238">
                  <a:moveTo>
                    <a:pt x="617" y="559"/>
                  </a:moveTo>
                  <a:cubicBezTo>
                    <a:pt x="2469" y="-791"/>
                    <a:pt x="4937" y="559"/>
                    <a:pt x="6789" y="1909"/>
                  </a:cubicBezTo>
                  <a:cubicBezTo>
                    <a:pt x="8023" y="1909"/>
                    <a:pt x="8640" y="3259"/>
                    <a:pt x="9257" y="3259"/>
                  </a:cubicBezTo>
                  <a:cubicBezTo>
                    <a:pt x="9874" y="3259"/>
                    <a:pt x="10491" y="559"/>
                    <a:pt x="11109" y="559"/>
                  </a:cubicBezTo>
                  <a:cubicBezTo>
                    <a:pt x="12960" y="1909"/>
                    <a:pt x="14811" y="4609"/>
                    <a:pt x="16046" y="5959"/>
                  </a:cubicBezTo>
                  <a:cubicBezTo>
                    <a:pt x="17280" y="7309"/>
                    <a:pt x="18514" y="5959"/>
                    <a:pt x="19131" y="5959"/>
                  </a:cubicBezTo>
                  <a:cubicBezTo>
                    <a:pt x="20366" y="8659"/>
                    <a:pt x="20983" y="11359"/>
                    <a:pt x="20983" y="15409"/>
                  </a:cubicBezTo>
                  <a:cubicBezTo>
                    <a:pt x="21600" y="16759"/>
                    <a:pt x="20983" y="19459"/>
                    <a:pt x="20366" y="19459"/>
                  </a:cubicBezTo>
                  <a:cubicBezTo>
                    <a:pt x="19131" y="20809"/>
                    <a:pt x="17897" y="18109"/>
                    <a:pt x="17280" y="16759"/>
                  </a:cubicBezTo>
                  <a:cubicBezTo>
                    <a:pt x="15429" y="15409"/>
                    <a:pt x="14194" y="12709"/>
                    <a:pt x="12343" y="11359"/>
                  </a:cubicBezTo>
                  <a:cubicBezTo>
                    <a:pt x="11726" y="10009"/>
                    <a:pt x="10491" y="12709"/>
                    <a:pt x="9874" y="12709"/>
                  </a:cubicBezTo>
                  <a:cubicBezTo>
                    <a:pt x="8640" y="12709"/>
                    <a:pt x="6789" y="11359"/>
                    <a:pt x="5554" y="11359"/>
                  </a:cubicBezTo>
                  <a:cubicBezTo>
                    <a:pt x="4937" y="11359"/>
                    <a:pt x="4320" y="14059"/>
                    <a:pt x="3703" y="12709"/>
                  </a:cubicBezTo>
                  <a:cubicBezTo>
                    <a:pt x="1851" y="11359"/>
                    <a:pt x="617" y="8659"/>
                    <a:pt x="0" y="5959"/>
                  </a:cubicBezTo>
                  <a:cubicBezTo>
                    <a:pt x="0" y="4609"/>
                    <a:pt x="0" y="1909"/>
                    <a:pt x="617" y="5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4" name="Google Shape;1324;p26"/>
            <p:cNvSpPr/>
            <p:nvPr/>
          </p:nvSpPr>
          <p:spPr>
            <a:xfrm>
              <a:off x="10509967" y="4393106"/>
              <a:ext cx="26317" cy="23906"/>
            </a:xfrm>
            <a:custGeom>
              <a:rect b="b" l="l" r="r" t="t"/>
              <a:pathLst>
                <a:path extrusionOk="0" h="18120" w="19489">
                  <a:moveTo>
                    <a:pt x="4909" y="1920"/>
                  </a:moveTo>
                  <a:cubicBezTo>
                    <a:pt x="2749" y="1920"/>
                    <a:pt x="-1571" y="6240"/>
                    <a:pt x="589" y="6240"/>
                  </a:cubicBezTo>
                  <a:cubicBezTo>
                    <a:pt x="2749" y="14880"/>
                    <a:pt x="7069" y="14880"/>
                    <a:pt x="9229" y="14880"/>
                  </a:cubicBezTo>
                  <a:cubicBezTo>
                    <a:pt x="13549" y="19200"/>
                    <a:pt x="15709" y="19200"/>
                    <a:pt x="17869" y="14880"/>
                  </a:cubicBezTo>
                  <a:cubicBezTo>
                    <a:pt x="20029" y="10560"/>
                    <a:pt x="20029" y="6240"/>
                    <a:pt x="17869" y="1920"/>
                  </a:cubicBezTo>
                  <a:cubicBezTo>
                    <a:pt x="13549" y="-2400"/>
                    <a:pt x="9229" y="1920"/>
                    <a:pt x="4909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5" name="Google Shape;1325;p26"/>
            <p:cNvSpPr/>
            <p:nvPr/>
          </p:nvSpPr>
          <p:spPr>
            <a:xfrm>
              <a:off x="10534253" y="4324682"/>
              <a:ext cx="39943" cy="23906"/>
            </a:xfrm>
            <a:custGeom>
              <a:rect b="b" l="l" r="r" t="t"/>
              <a:pathLst>
                <a:path extrusionOk="0" h="19355" w="19720">
                  <a:moveTo>
                    <a:pt x="1843" y="0"/>
                  </a:moveTo>
                  <a:cubicBezTo>
                    <a:pt x="7603" y="0"/>
                    <a:pt x="13363" y="0"/>
                    <a:pt x="17683" y="3086"/>
                  </a:cubicBezTo>
                  <a:cubicBezTo>
                    <a:pt x="19123" y="6171"/>
                    <a:pt x="20563" y="15429"/>
                    <a:pt x="19123" y="18514"/>
                  </a:cubicBezTo>
                  <a:cubicBezTo>
                    <a:pt x="13363" y="21600"/>
                    <a:pt x="7603" y="15429"/>
                    <a:pt x="3283" y="12343"/>
                  </a:cubicBezTo>
                  <a:cubicBezTo>
                    <a:pt x="1843" y="12343"/>
                    <a:pt x="403" y="6171"/>
                    <a:pt x="403" y="3086"/>
                  </a:cubicBezTo>
                  <a:cubicBezTo>
                    <a:pt x="-1037" y="0"/>
                    <a:pt x="1843" y="0"/>
                    <a:pt x="18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6" name="Google Shape;1326;p26"/>
            <p:cNvSpPr/>
            <p:nvPr/>
          </p:nvSpPr>
          <p:spPr>
            <a:xfrm>
              <a:off x="10431078" y="4456262"/>
              <a:ext cx="23906" cy="23906"/>
            </a:xfrm>
            <a:custGeom>
              <a:rect b="b" l="l" r="r" t="t"/>
              <a:pathLst>
                <a:path extrusionOk="0" h="20700" w="19200">
                  <a:moveTo>
                    <a:pt x="1920" y="2700"/>
                  </a:moveTo>
                  <a:cubicBezTo>
                    <a:pt x="-2400" y="6300"/>
                    <a:pt x="1920" y="13500"/>
                    <a:pt x="1920" y="20700"/>
                  </a:cubicBezTo>
                  <a:cubicBezTo>
                    <a:pt x="1920" y="20700"/>
                    <a:pt x="10560" y="17100"/>
                    <a:pt x="10560" y="17100"/>
                  </a:cubicBezTo>
                  <a:cubicBezTo>
                    <a:pt x="14880" y="13500"/>
                    <a:pt x="19200" y="9900"/>
                    <a:pt x="19200" y="2700"/>
                  </a:cubicBezTo>
                  <a:cubicBezTo>
                    <a:pt x="14880" y="-900"/>
                    <a:pt x="6240" y="-900"/>
                    <a:pt x="192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7" name="Google Shape;1327;p26"/>
            <p:cNvSpPr/>
            <p:nvPr/>
          </p:nvSpPr>
          <p:spPr>
            <a:xfrm>
              <a:off x="10554682" y="4637763"/>
              <a:ext cx="23907" cy="32578"/>
            </a:xfrm>
            <a:custGeom>
              <a:rect b="b" l="l" r="r" t="t"/>
              <a:pathLst>
                <a:path extrusionOk="0" h="19300" w="20100">
                  <a:moveTo>
                    <a:pt x="18900" y="335"/>
                  </a:moveTo>
                  <a:cubicBezTo>
                    <a:pt x="21600" y="1996"/>
                    <a:pt x="18900" y="5319"/>
                    <a:pt x="18900" y="8642"/>
                  </a:cubicBezTo>
                  <a:cubicBezTo>
                    <a:pt x="16200" y="11965"/>
                    <a:pt x="13500" y="16950"/>
                    <a:pt x="8100" y="18611"/>
                  </a:cubicBezTo>
                  <a:cubicBezTo>
                    <a:pt x="5400" y="20273"/>
                    <a:pt x="0" y="18611"/>
                    <a:pt x="0" y="16950"/>
                  </a:cubicBezTo>
                  <a:cubicBezTo>
                    <a:pt x="0" y="13627"/>
                    <a:pt x="5400" y="8642"/>
                    <a:pt x="8100" y="5319"/>
                  </a:cubicBezTo>
                  <a:cubicBezTo>
                    <a:pt x="10800" y="3658"/>
                    <a:pt x="13500" y="-1327"/>
                    <a:pt x="18900" y="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8" name="Google Shape;1328;p26"/>
            <p:cNvSpPr/>
            <p:nvPr/>
          </p:nvSpPr>
          <p:spPr>
            <a:xfrm>
              <a:off x="10721740" y="4353570"/>
              <a:ext cx="38698" cy="25719"/>
            </a:xfrm>
            <a:custGeom>
              <a:rect b="b" l="l" r="r" t="t"/>
              <a:pathLst>
                <a:path extrusionOk="0" h="20776" w="20229">
                  <a:moveTo>
                    <a:pt x="3086" y="0"/>
                  </a:moveTo>
                  <a:cubicBezTo>
                    <a:pt x="9257" y="2400"/>
                    <a:pt x="16971" y="7200"/>
                    <a:pt x="20057" y="16800"/>
                  </a:cubicBezTo>
                  <a:cubicBezTo>
                    <a:pt x="21600" y="21600"/>
                    <a:pt x="12343" y="21600"/>
                    <a:pt x="7714" y="19200"/>
                  </a:cubicBezTo>
                  <a:cubicBezTo>
                    <a:pt x="6171" y="16800"/>
                    <a:pt x="7714" y="9600"/>
                    <a:pt x="6171" y="7200"/>
                  </a:cubicBezTo>
                  <a:cubicBezTo>
                    <a:pt x="4629" y="4800"/>
                    <a:pt x="1543" y="7200"/>
                    <a:pt x="0" y="4800"/>
                  </a:cubicBezTo>
                  <a:cubicBezTo>
                    <a:pt x="0" y="2400"/>
                    <a:pt x="1543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29" name="Google Shape;1329;p26"/>
            <p:cNvSpPr/>
            <p:nvPr/>
          </p:nvSpPr>
          <p:spPr>
            <a:xfrm>
              <a:off x="10724170" y="4390230"/>
              <a:ext cx="41322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5429" y="0"/>
                    <a:pt x="18514" y="14400"/>
                    <a:pt x="21600" y="14400"/>
                  </a:cubicBezTo>
                  <a:cubicBezTo>
                    <a:pt x="18514" y="21600"/>
                    <a:pt x="15429" y="21600"/>
                    <a:pt x="10800" y="21600"/>
                  </a:cubicBezTo>
                  <a:cubicBezTo>
                    <a:pt x="7714" y="21600"/>
                    <a:pt x="3086" y="14400"/>
                    <a:pt x="0" y="7200"/>
                  </a:cubicBezTo>
                  <a:cubicBezTo>
                    <a:pt x="3086" y="0"/>
                    <a:pt x="7714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0" name="Google Shape;1330;p26"/>
            <p:cNvSpPr/>
            <p:nvPr/>
          </p:nvSpPr>
          <p:spPr>
            <a:xfrm>
              <a:off x="10794658" y="4641972"/>
              <a:ext cx="51735" cy="45435"/>
            </a:xfrm>
            <a:custGeom>
              <a:rect b="b" l="l" r="r" t="t"/>
              <a:pathLst>
                <a:path extrusionOk="0" h="20188" w="20897">
                  <a:moveTo>
                    <a:pt x="12000" y="565"/>
                  </a:moveTo>
                  <a:cubicBezTo>
                    <a:pt x="14400" y="565"/>
                    <a:pt x="16800" y="-706"/>
                    <a:pt x="19200" y="565"/>
                  </a:cubicBezTo>
                  <a:cubicBezTo>
                    <a:pt x="20400" y="1835"/>
                    <a:pt x="21600" y="4376"/>
                    <a:pt x="20400" y="5647"/>
                  </a:cubicBezTo>
                  <a:cubicBezTo>
                    <a:pt x="20400" y="9459"/>
                    <a:pt x="18000" y="12000"/>
                    <a:pt x="15600" y="14541"/>
                  </a:cubicBezTo>
                  <a:cubicBezTo>
                    <a:pt x="14400" y="15812"/>
                    <a:pt x="13200" y="18353"/>
                    <a:pt x="12000" y="19623"/>
                  </a:cubicBezTo>
                  <a:cubicBezTo>
                    <a:pt x="9600" y="20894"/>
                    <a:pt x="6000" y="19623"/>
                    <a:pt x="3600" y="19623"/>
                  </a:cubicBezTo>
                  <a:cubicBezTo>
                    <a:pt x="2400" y="19623"/>
                    <a:pt x="0" y="19623"/>
                    <a:pt x="0" y="18353"/>
                  </a:cubicBezTo>
                  <a:cubicBezTo>
                    <a:pt x="2400" y="14541"/>
                    <a:pt x="4800" y="9459"/>
                    <a:pt x="7200" y="5647"/>
                  </a:cubicBezTo>
                  <a:cubicBezTo>
                    <a:pt x="8400" y="3106"/>
                    <a:pt x="9600" y="1835"/>
                    <a:pt x="12000" y="5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1" name="Google Shape;1331;p26"/>
            <p:cNvSpPr/>
            <p:nvPr/>
          </p:nvSpPr>
          <p:spPr>
            <a:xfrm>
              <a:off x="10672024" y="4562821"/>
              <a:ext cx="23906" cy="23906"/>
            </a:xfrm>
            <a:custGeom>
              <a:rect b="b" l="l" r="r" t="t"/>
              <a:pathLst>
                <a:path extrusionOk="0" h="18557" w="17462">
                  <a:moveTo>
                    <a:pt x="8818" y="0"/>
                  </a:moveTo>
                  <a:cubicBezTo>
                    <a:pt x="11518" y="0"/>
                    <a:pt x="19618" y="7200"/>
                    <a:pt x="16918" y="14400"/>
                  </a:cubicBezTo>
                  <a:cubicBezTo>
                    <a:pt x="14218" y="18000"/>
                    <a:pt x="6118" y="21600"/>
                    <a:pt x="718" y="14400"/>
                  </a:cubicBezTo>
                  <a:cubicBezTo>
                    <a:pt x="-1982" y="10800"/>
                    <a:pt x="3418" y="0"/>
                    <a:pt x="8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2" name="Google Shape;1332;p26"/>
            <p:cNvSpPr/>
            <p:nvPr/>
          </p:nvSpPr>
          <p:spPr>
            <a:xfrm>
              <a:off x="10673328" y="457738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7280" y="21600"/>
                  </a:moveTo>
                  <a:cubicBezTo>
                    <a:pt x="17280" y="21600"/>
                    <a:pt x="21600" y="17280"/>
                    <a:pt x="21600" y="12960"/>
                  </a:cubicBezTo>
                  <a:cubicBezTo>
                    <a:pt x="17280" y="8640"/>
                    <a:pt x="12960" y="4320"/>
                    <a:pt x="8640" y="0"/>
                  </a:cubicBezTo>
                  <a:cubicBezTo>
                    <a:pt x="4320" y="0"/>
                    <a:pt x="0" y="8640"/>
                    <a:pt x="0" y="12960"/>
                  </a:cubicBezTo>
                  <a:cubicBezTo>
                    <a:pt x="4320" y="17280"/>
                    <a:pt x="8640" y="21600"/>
                    <a:pt x="1728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3" name="Google Shape;1333;p26"/>
            <p:cNvSpPr/>
            <p:nvPr/>
          </p:nvSpPr>
          <p:spPr>
            <a:xfrm>
              <a:off x="10663953" y="4584480"/>
              <a:ext cx="23906" cy="37138"/>
            </a:xfrm>
            <a:custGeom>
              <a:rect b="b" l="l" r="r" t="t"/>
              <a:pathLst>
                <a:path extrusionOk="0" h="20627" w="19886">
                  <a:moveTo>
                    <a:pt x="3086" y="0"/>
                  </a:moveTo>
                  <a:cubicBezTo>
                    <a:pt x="6171" y="1662"/>
                    <a:pt x="15429" y="4985"/>
                    <a:pt x="18514" y="8308"/>
                  </a:cubicBezTo>
                  <a:cubicBezTo>
                    <a:pt x="21600" y="8308"/>
                    <a:pt x="18514" y="9969"/>
                    <a:pt x="18514" y="11631"/>
                  </a:cubicBezTo>
                  <a:cubicBezTo>
                    <a:pt x="15429" y="14954"/>
                    <a:pt x="12343" y="18277"/>
                    <a:pt x="6171" y="19938"/>
                  </a:cubicBezTo>
                  <a:cubicBezTo>
                    <a:pt x="6171" y="21600"/>
                    <a:pt x="0" y="19938"/>
                    <a:pt x="0" y="18277"/>
                  </a:cubicBezTo>
                  <a:cubicBezTo>
                    <a:pt x="0" y="11631"/>
                    <a:pt x="0" y="6646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4" name="Google Shape;1334;p26"/>
            <p:cNvSpPr/>
            <p:nvPr/>
          </p:nvSpPr>
          <p:spPr>
            <a:xfrm>
              <a:off x="10193281" y="376191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16200" y="21600"/>
                    <a:pt x="10800" y="21600"/>
                  </a:cubicBezTo>
                  <a:cubicBezTo>
                    <a:pt x="0" y="162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5" name="Google Shape;1335;p26"/>
            <p:cNvSpPr/>
            <p:nvPr/>
          </p:nvSpPr>
          <p:spPr>
            <a:xfrm>
              <a:off x="10237347" y="373274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6" name="Google Shape;1336;p26"/>
            <p:cNvSpPr/>
            <p:nvPr/>
          </p:nvSpPr>
          <p:spPr>
            <a:xfrm>
              <a:off x="10109224" y="3547073"/>
              <a:ext cx="172541" cy="252315"/>
            </a:xfrm>
            <a:custGeom>
              <a:rect b="b" l="l" r="r" t="t"/>
              <a:pathLst>
                <a:path extrusionOk="0" h="21355" w="21296">
                  <a:moveTo>
                    <a:pt x="10440" y="0"/>
                  </a:moveTo>
                  <a:cubicBezTo>
                    <a:pt x="10800" y="0"/>
                    <a:pt x="11520" y="737"/>
                    <a:pt x="11520" y="982"/>
                  </a:cubicBezTo>
                  <a:cubicBezTo>
                    <a:pt x="11520" y="1719"/>
                    <a:pt x="10440" y="2455"/>
                    <a:pt x="10440" y="3191"/>
                  </a:cubicBezTo>
                  <a:cubicBezTo>
                    <a:pt x="10800" y="4173"/>
                    <a:pt x="12600" y="4664"/>
                    <a:pt x="12600" y="5400"/>
                  </a:cubicBezTo>
                  <a:cubicBezTo>
                    <a:pt x="12600" y="6628"/>
                    <a:pt x="12240" y="7610"/>
                    <a:pt x="11520" y="8591"/>
                  </a:cubicBezTo>
                  <a:cubicBezTo>
                    <a:pt x="10080" y="9082"/>
                    <a:pt x="9360" y="9819"/>
                    <a:pt x="8640" y="10800"/>
                  </a:cubicBezTo>
                  <a:cubicBezTo>
                    <a:pt x="8280" y="11291"/>
                    <a:pt x="8280" y="11782"/>
                    <a:pt x="8640" y="12273"/>
                  </a:cubicBezTo>
                  <a:cubicBezTo>
                    <a:pt x="8640" y="13010"/>
                    <a:pt x="10080" y="13500"/>
                    <a:pt x="10080" y="14237"/>
                  </a:cubicBezTo>
                  <a:cubicBezTo>
                    <a:pt x="10080" y="14728"/>
                    <a:pt x="8280" y="15219"/>
                    <a:pt x="8640" y="15464"/>
                  </a:cubicBezTo>
                  <a:cubicBezTo>
                    <a:pt x="9720" y="16446"/>
                    <a:pt x="11160" y="16937"/>
                    <a:pt x="12960" y="17182"/>
                  </a:cubicBezTo>
                  <a:cubicBezTo>
                    <a:pt x="13680" y="17182"/>
                    <a:pt x="13680" y="15710"/>
                    <a:pt x="14400" y="15955"/>
                  </a:cubicBezTo>
                  <a:cubicBezTo>
                    <a:pt x="15840" y="16200"/>
                    <a:pt x="15840" y="17919"/>
                    <a:pt x="17280" y="18164"/>
                  </a:cubicBezTo>
                  <a:cubicBezTo>
                    <a:pt x="18000" y="18410"/>
                    <a:pt x="17280" y="16937"/>
                    <a:pt x="18000" y="16691"/>
                  </a:cubicBezTo>
                  <a:cubicBezTo>
                    <a:pt x="19080" y="16691"/>
                    <a:pt x="20880" y="16691"/>
                    <a:pt x="21240" y="17428"/>
                  </a:cubicBezTo>
                  <a:cubicBezTo>
                    <a:pt x="21600" y="17919"/>
                    <a:pt x="18720" y="17673"/>
                    <a:pt x="18720" y="18164"/>
                  </a:cubicBezTo>
                  <a:cubicBezTo>
                    <a:pt x="18720" y="19146"/>
                    <a:pt x="20520" y="19391"/>
                    <a:pt x="20880" y="20128"/>
                  </a:cubicBezTo>
                  <a:cubicBezTo>
                    <a:pt x="21240" y="20619"/>
                    <a:pt x="21600" y="21355"/>
                    <a:pt x="20880" y="21355"/>
                  </a:cubicBezTo>
                  <a:cubicBezTo>
                    <a:pt x="19800" y="21355"/>
                    <a:pt x="19080" y="20619"/>
                    <a:pt x="18360" y="20128"/>
                  </a:cubicBezTo>
                  <a:cubicBezTo>
                    <a:pt x="17280" y="19637"/>
                    <a:pt x="16560" y="18900"/>
                    <a:pt x="15480" y="18410"/>
                  </a:cubicBezTo>
                  <a:cubicBezTo>
                    <a:pt x="15120" y="17919"/>
                    <a:pt x="14760" y="17428"/>
                    <a:pt x="14040" y="17428"/>
                  </a:cubicBezTo>
                  <a:cubicBezTo>
                    <a:pt x="13680" y="17428"/>
                    <a:pt x="13680" y="17673"/>
                    <a:pt x="13680" y="17919"/>
                  </a:cubicBezTo>
                  <a:cubicBezTo>
                    <a:pt x="13680" y="18410"/>
                    <a:pt x="14760" y="19146"/>
                    <a:pt x="14040" y="19146"/>
                  </a:cubicBezTo>
                  <a:cubicBezTo>
                    <a:pt x="13320" y="19146"/>
                    <a:pt x="12960" y="18410"/>
                    <a:pt x="12240" y="17919"/>
                  </a:cubicBezTo>
                  <a:cubicBezTo>
                    <a:pt x="11160" y="17673"/>
                    <a:pt x="10440" y="17182"/>
                    <a:pt x="9360" y="17182"/>
                  </a:cubicBezTo>
                  <a:cubicBezTo>
                    <a:pt x="9000" y="16937"/>
                    <a:pt x="9360" y="17673"/>
                    <a:pt x="9000" y="17673"/>
                  </a:cubicBezTo>
                  <a:cubicBezTo>
                    <a:pt x="7920" y="17673"/>
                    <a:pt x="6840" y="17428"/>
                    <a:pt x="5760" y="17182"/>
                  </a:cubicBezTo>
                  <a:cubicBezTo>
                    <a:pt x="5400" y="16937"/>
                    <a:pt x="4680" y="16691"/>
                    <a:pt x="4680" y="16200"/>
                  </a:cubicBezTo>
                  <a:cubicBezTo>
                    <a:pt x="5040" y="15955"/>
                    <a:pt x="5760" y="15710"/>
                    <a:pt x="6120" y="15710"/>
                  </a:cubicBezTo>
                  <a:cubicBezTo>
                    <a:pt x="6840" y="15464"/>
                    <a:pt x="8280" y="15955"/>
                    <a:pt x="8280" y="15710"/>
                  </a:cubicBezTo>
                  <a:cubicBezTo>
                    <a:pt x="7920" y="14973"/>
                    <a:pt x="6480" y="14728"/>
                    <a:pt x="5760" y="14482"/>
                  </a:cubicBezTo>
                  <a:cubicBezTo>
                    <a:pt x="5400" y="14237"/>
                    <a:pt x="4680" y="13991"/>
                    <a:pt x="4320" y="14237"/>
                  </a:cubicBezTo>
                  <a:cubicBezTo>
                    <a:pt x="3960" y="14728"/>
                    <a:pt x="5040" y="15464"/>
                    <a:pt x="4320" y="15464"/>
                  </a:cubicBezTo>
                  <a:cubicBezTo>
                    <a:pt x="3600" y="15464"/>
                    <a:pt x="3240" y="14973"/>
                    <a:pt x="2520" y="14482"/>
                  </a:cubicBezTo>
                  <a:cubicBezTo>
                    <a:pt x="2160" y="13991"/>
                    <a:pt x="2160" y="13255"/>
                    <a:pt x="1800" y="12764"/>
                  </a:cubicBezTo>
                  <a:cubicBezTo>
                    <a:pt x="1800" y="12273"/>
                    <a:pt x="1080" y="12028"/>
                    <a:pt x="1080" y="11782"/>
                  </a:cubicBezTo>
                  <a:cubicBezTo>
                    <a:pt x="720" y="11291"/>
                    <a:pt x="1440" y="10800"/>
                    <a:pt x="1440" y="10310"/>
                  </a:cubicBezTo>
                  <a:cubicBezTo>
                    <a:pt x="1080" y="9819"/>
                    <a:pt x="0" y="9573"/>
                    <a:pt x="0" y="9082"/>
                  </a:cubicBezTo>
                  <a:cubicBezTo>
                    <a:pt x="0" y="8591"/>
                    <a:pt x="0" y="7855"/>
                    <a:pt x="720" y="7855"/>
                  </a:cubicBezTo>
                  <a:cubicBezTo>
                    <a:pt x="1440" y="7855"/>
                    <a:pt x="2160" y="9573"/>
                    <a:pt x="2520" y="9328"/>
                  </a:cubicBezTo>
                  <a:cubicBezTo>
                    <a:pt x="3600" y="8591"/>
                    <a:pt x="2880" y="7610"/>
                    <a:pt x="2520" y="6628"/>
                  </a:cubicBezTo>
                  <a:cubicBezTo>
                    <a:pt x="2520" y="5646"/>
                    <a:pt x="2520" y="4664"/>
                    <a:pt x="1440" y="3682"/>
                  </a:cubicBezTo>
                  <a:cubicBezTo>
                    <a:pt x="1440" y="2455"/>
                    <a:pt x="1800" y="1228"/>
                    <a:pt x="2880" y="246"/>
                  </a:cubicBezTo>
                  <a:cubicBezTo>
                    <a:pt x="3600" y="-245"/>
                    <a:pt x="5040" y="246"/>
                    <a:pt x="6120" y="491"/>
                  </a:cubicBezTo>
                  <a:cubicBezTo>
                    <a:pt x="7200" y="491"/>
                    <a:pt x="8280" y="1228"/>
                    <a:pt x="9360" y="1228"/>
                  </a:cubicBezTo>
                  <a:cubicBezTo>
                    <a:pt x="10080" y="982"/>
                    <a:pt x="9720" y="0"/>
                    <a:pt x="104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7" name="Google Shape;1337;p26"/>
            <p:cNvSpPr/>
            <p:nvPr/>
          </p:nvSpPr>
          <p:spPr>
            <a:xfrm>
              <a:off x="10135961" y="3764538"/>
              <a:ext cx="57552" cy="56713"/>
            </a:xfrm>
            <a:custGeom>
              <a:rect b="b" l="l" r="r" t="t"/>
              <a:pathLst>
                <a:path extrusionOk="0" h="20159" w="20457">
                  <a:moveTo>
                    <a:pt x="9257" y="458"/>
                  </a:moveTo>
                  <a:cubicBezTo>
                    <a:pt x="12343" y="1486"/>
                    <a:pt x="16457" y="2515"/>
                    <a:pt x="19543" y="4572"/>
                  </a:cubicBezTo>
                  <a:cubicBezTo>
                    <a:pt x="20571" y="4572"/>
                    <a:pt x="19543" y="6629"/>
                    <a:pt x="19543" y="7658"/>
                  </a:cubicBezTo>
                  <a:cubicBezTo>
                    <a:pt x="19543" y="11772"/>
                    <a:pt x="21600" y="15886"/>
                    <a:pt x="19543" y="18972"/>
                  </a:cubicBezTo>
                  <a:cubicBezTo>
                    <a:pt x="18514" y="21029"/>
                    <a:pt x="14400" y="20000"/>
                    <a:pt x="12343" y="18972"/>
                  </a:cubicBezTo>
                  <a:cubicBezTo>
                    <a:pt x="9257" y="15886"/>
                    <a:pt x="9257" y="10743"/>
                    <a:pt x="7200" y="6629"/>
                  </a:cubicBezTo>
                  <a:cubicBezTo>
                    <a:pt x="5143" y="4572"/>
                    <a:pt x="2057" y="5600"/>
                    <a:pt x="0" y="3543"/>
                  </a:cubicBezTo>
                  <a:cubicBezTo>
                    <a:pt x="0" y="2515"/>
                    <a:pt x="2057" y="458"/>
                    <a:pt x="3086" y="458"/>
                  </a:cubicBezTo>
                  <a:cubicBezTo>
                    <a:pt x="5143" y="-571"/>
                    <a:pt x="7200" y="458"/>
                    <a:pt x="9257" y="4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8" name="Google Shape;1338;p26"/>
            <p:cNvSpPr/>
            <p:nvPr/>
          </p:nvSpPr>
          <p:spPr>
            <a:xfrm>
              <a:off x="10289089" y="3806681"/>
              <a:ext cx="56016" cy="61514"/>
            </a:xfrm>
            <a:custGeom>
              <a:rect b="b" l="l" r="r" t="t"/>
              <a:pathLst>
                <a:path extrusionOk="0" h="21025" w="20740">
                  <a:moveTo>
                    <a:pt x="2160" y="0"/>
                  </a:moveTo>
                  <a:cubicBezTo>
                    <a:pt x="1080" y="982"/>
                    <a:pt x="0" y="982"/>
                    <a:pt x="0" y="1964"/>
                  </a:cubicBezTo>
                  <a:cubicBezTo>
                    <a:pt x="1080" y="4909"/>
                    <a:pt x="3240" y="7855"/>
                    <a:pt x="5400" y="9818"/>
                  </a:cubicBezTo>
                  <a:cubicBezTo>
                    <a:pt x="6480" y="10800"/>
                    <a:pt x="8640" y="9818"/>
                    <a:pt x="8640" y="10800"/>
                  </a:cubicBezTo>
                  <a:cubicBezTo>
                    <a:pt x="9720" y="12764"/>
                    <a:pt x="8640" y="14727"/>
                    <a:pt x="9720" y="16691"/>
                  </a:cubicBezTo>
                  <a:cubicBezTo>
                    <a:pt x="10800" y="18655"/>
                    <a:pt x="12960" y="18655"/>
                    <a:pt x="16200" y="19636"/>
                  </a:cubicBezTo>
                  <a:cubicBezTo>
                    <a:pt x="17280" y="20618"/>
                    <a:pt x="19440" y="21600"/>
                    <a:pt x="20520" y="20618"/>
                  </a:cubicBezTo>
                  <a:cubicBezTo>
                    <a:pt x="21600" y="19636"/>
                    <a:pt x="18360" y="18655"/>
                    <a:pt x="18360" y="16691"/>
                  </a:cubicBezTo>
                  <a:cubicBezTo>
                    <a:pt x="18360" y="15709"/>
                    <a:pt x="20520" y="15709"/>
                    <a:pt x="20520" y="14727"/>
                  </a:cubicBezTo>
                  <a:cubicBezTo>
                    <a:pt x="19440" y="12764"/>
                    <a:pt x="17280" y="11782"/>
                    <a:pt x="17280" y="9818"/>
                  </a:cubicBezTo>
                  <a:cubicBezTo>
                    <a:pt x="17280" y="7855"/>
                    <a:pt x="18360" y="5891"/>
                    <a:pt x="17280" y="3927"/>
                  </a:cubicBezTo>
                  <a:cubicBezTo>
                    <a:pt x="16200" y="1964"/>
                    <a:pt x="15120" y="982"/>
                    <a:pt x="12960" y="0"/>
                  </a:cubicBezTo>
                  <a:cubicBezTo>
                    <a:pt x="10800" y="0"/>
                    <a:pt x="8640" y="0"/>
                    <a:pt x="5400" y="0"/>
                  </a:cubicBezTo>
                  <a:cubicBezTo>
                    <a:pt x="4320" y="0"/>
                    <a:pt x="3240" y="0"/>
                    <a:pt x="21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39" name="Google Shape;1339;p26"/>
            <p:cNvSpPr/>
            <p:nvPr/>
          </p:nvSpPr>
          <p:spPr>
            <a:xfrm>
              <a:off x="10202099" y="3830708"/>
              <a:ext cx="50824" cy="65906"/>
            </a:xfrm>
            <a:custGeom>
              <a:rect b="b" l="l" r="r" t="t"/>
              <a:pathLst>
                <a:path extrusionOk="0" h="20917" w="19636">
                  <a:moveTo>
                    <a:pt x="2274" y="256"/>
                  </a:moveTo>
                  <a:cubicBezTo>
                    <a:pt x="1137" y="256"/>
                    <a:pt x="0" y="1195"/>
                    <a:pt x="0" y="2134"/>
                  </a:cubicBezTo>
                  <a:cubicBezTo>
                    <a:pt x="1137" y="4952"/>
                    <a:pt x="5684" y="4952"/>
                    <a:pt x="5684" y="6830"/>
                  </a:cubicBezTo>
                  <a:cubicBezTo>
                    <a:pt x="5684" y="10587"/>
                    <a:pt x="2274" y="13404"/>
                    <a:pt x="1137" y="17160"/>
                  </a:cubicBezTo>
                  <a:cubicBezTo>
                    <a:pt x="1137" y="18100"/>
                    <a:pt x="-1137" y="20917"/>
                    <a:pt x="1137" y="20917"/>
                  </a:cubicBezTo>
                  <a:cubicBezTo>
                    <a:pt x="3410" y="20917"/>
                    <a:pt x="4547" y="18100"/>
                    <a:pt x="6821" y="17160"/>
                  </a:cubicBezTo>
                  <a:cubicBezTo>
                    <a:pt x="9095" y="16221"/>
                    <a:pt x="11368" y="16221"/>
                    <a:pt x="12505" y="15282"/>
                  </a:cubicBezTo>
                  <a:cubicBezTo>
                    <a:pt x="13642" y="15282"/>
                    <a:pt x="12505" y="13404"/>
                    <a:pt x="13642" y="13404"/>
                  </a:cubicBezTo>
                  <a:cubicBezTo>
                    <a:pt x="14779" y="10587"/>
                    <a:pt x="18189" y="8708"/>
                    <a:pt x="19326" y="5891"/>
                  </a:cubicBezTo>
                  <a:cubicBezTo>
                    <a:pt x="20463" y="4952"/>
                    <a:pt x="18189" y="3074"/>
                    <a:pt x="17052" y="3074"/>
                  </a:cubicBezTo>
                  <a:cubicBezTo>
                    <a:pt x="15916" y="2134"/>
                    <a:pt x="13642" y="4952"/>
                    <a:pt x="12505" y="4952"/>
                  </a:cubicBezTo>
                  <a:cubicBezTo>
                    <a:pt x="10231" y="4952"/>
                    <a:pt x="9095" y="2134"/>
                    <a:pt x="6821" y="2134"/>
                  </a:cubicBezTo>
                  <a:cubicBezTo>
                    <a:pt x="5684" y="1195"/>
                    <a:pt x="3410" y="-683"/>
                    <a:pt x="2274" y="2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0" name="Google Shape;1340;p26"/>
            <p:cNvSpPr/>
            <p:nvPr/>
          </p:nvSpPr>
          <p:spPr>
            <a:xfrm>
              <a:off x="10245055" y="3811542"/>
              <a:ext cx="39175" cy="26738"/>
            </a:xfrm>
            <a:custGeom>
              <a:rect b="b" l="l" r="r" t="t"/>
              <a:pathLst>
                <a:path extrusionOk="0" h="21600" w="20478">
                  <a:moveTo>
                    <a:pt x="5049" y="4800"/>
                  </a:moveTo>
                  <a:cubicBezTo>
                    <a:pt x="5049" y="4800"/>
                    <a:pt x="5049" y="4800"/>
                    <a:pt x="5049" y="4800"/>
                  </a:cubicBezTo>
                  <a:cubicBezTo>
                    <a:pt x="6592" y="7200"/>
                    <a:pt x="8135" y="7200"/>
                    <a:pt x="9678" y="9600"/>
                  </a:cubicBezTo>
                  <a:cubicBezTo>
                    <a:pt x="12764" y="14400"/>
                    <a:pt x="14307" y="19200"/>
                    <a:pt x="18935" y="21600"/>
                  </a:cubicBezTo>
                  <a:cubicBezTo>
                    <a:pt x="18935" y="21600"/>
                    <a:pt x="20478" y="19200"/>
                    <a:pt x="20478" y="19200"/>
                  </a:cubicBezTo>
                  <a:cubicBezTo>
                    <a:pt x="18935" y="14400"/>
                    <a:pt x="18935" y="12000"/>
                    <a:pt x="17392" y="7200"/>
                  </a:cubicBezTo>
                  <a:cubicBezTo>
                    <a:pt x="14307" y="4800"/>
                    <a:pt x="11221" y="2400"/>
                    <a:pt x="8135" y="0"/>
                  </a:cubicBezTo>
                  <a:cubicBezTo>
                    <a:pt x="6592" y="0"/>
                    <a:pt x="5049" y="0"/>
                    <a:pt x="3507" y="2400"/>
                  </a:cubicBezTo>
                  <a:cubicBezTo>
                    <a:pt x="1964" y="2400"/>
                    <a:pt x="-1122" y="4800"/>
                    <a:pt x="421" y="7200"/>
                  </a:cubicBezTo>
                  <a:cubicBezTo>
                    <a:pt x="421" y="9600"/>
                    <a:pt x="3507" y="7200"/>
                    <a:pt x="5049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1" name="Google Shape;1341;p26"/>
            <p:cNvSpPr/>
            <p:nvPr/>
          </p:nvSpPr>
          <p:spPr>
            <a:xfrm>
              <a:off x="10225256" y="3869877"/>
              <a:ext cx="38791" cy="82642"/>
            </a:xfrm>
            <a:custGeom>
              <a:rect b="b" l="l" r="r" t="t"/>
              <a:pathLst>
                <a:path extrusionOk="0" h="21600" w="20277">
                  <a:moveTo>
                    <a:pt x="19119" y="1543"/>
                  </a:moveTo>
                  <a:cubicBezTo>
                    <a:pt x="19119" y="771"/>
                    <a:pt x="16033" y="0"/>
                    <a:pt x="14491" y="0"/>
                  </a:cubicBezTo>
                  <a:cubicBezTo>
                    <a:pt x="12948" y="771"/>
                    <a:pt x="9862" y="1543"/>
                    <a:pt x="9862" y="2314"/>
                  </a:cubicBezTo>
                  <a:cubicBezTo>
                    <a:pt x="8319" y="5400"/>
                    <a:pt x="12948" y="8486"/>
                    <a:pt x="9862" y="10800"/>
                  </a:cubicBezTo>
                  <a:cubicBezTo>
                    <a:pt x="8319" y="12343"/>
                    <a:pt x="2148" y="10800"/>
                    <a:pt x="605" y="12343"/>
                  </a:cubicBezTo>
                  <a:cubicBezTo>
                    <a:pt x="-938" y="14657"/>
                    <a:pt x="605" y="16200"/>
                    <a:pt x="3691" y="17743"/>
                  </a:cubicBezTo>
                  <a:cubicBezTo>
                    <a:pt x="8319" y="16971"/>
                    <a:pt x="11405" y="18514"/>
                    <a:pt x="11405" y="21600"/>
                  </a:cubicBezTo>
                  <a:cubicBezTo>
                    <a:pt x="14491" y="21600"/>
                    <a:pt x="17576" y="20057"/>
                    <a:pt x="17576" y="19286"/>
                  </a:cubicBezTo>
                  <a:cubicBezTo>
                    <a:pt x="19119" y="16971"/>
                    <a:pt x="12948" y="16200"/>
                    <a:pt x="12948" y="13886"/>
                  </a:cubicBezTo>
                  <a:cubicBezTo>
                    <a:pt x="14491" y="10029"/>
                    <a:pt x="17576" y="6943"/>
                    <a:pt x="19119" y="3086"/>
                  </a:cubicBezTo>
                  <a:cubicBezTo>
                    <a:pt x="20662" y="2314"/>
                    <a:pt x="20662" y="1543"/>
                    <a:pt x="19119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2" name="Google Shape;1342;p26"/>
            <p:cNvSpPr/>
            <p:nvPr/>
          </p:nvSpPr>
          <p:spPr>
            <a:xfrm>
              <a:off x="10259922" y="3857023"/>
              <a:ext cx="25995" cy="79184"/>
            </a:xfrm>
            <a:custGeom>
              <a:rect b="b" l="l" r="r" t="t"/>
              <a:pathLst>
                <a:path extrusionOk="0" h="20696" w="21000">
                  <a:moveTo>
                    <a:pt x="14400" y="319"/>
                  </a:moveTo>
                  <a:cubicBezTo>
                    <a:pt x="14400" y="-452"/>
                    <a:pt x="19200" y="319"/>
                    <a:pt x="19200" y="1091"/>
                  </a:cubicBezTo>
                  <a:cubicBezTo>
                    <a:pt x="21600" y="4177"/>
                    <a:pt x="21600" y="8034"/>
                    <a:pt x="19200" y="11119"/>
                  </a:cubicBezTo>
                  <a:cubicBezTo>
                    <a:pt x="19200" y="12662"/>
                    <a:pt x="12000" y="13434"/>
                    <a:pt x="9600" y="14205"/>
                  </a:cubicBezTo>
                  <a:cubicBezTo>
                    <a:pt x="7200" y="16519"/>
                    <a:pt x="7200" y="18834"/>
                    <a:pt x="4800" y="20377"/>
                  </a:cubicBezTo>
                  <a:cubicBezTo>
                    <a:pt x="4800" y="21148"/>
                    <a:pt x="0" y="20377"/>
                    <a:pt x="0" y="19605"/>
                  </a:cubicBezTo>
                  <a:cubicBezTo>
                    <a:pt x="2400" y="15748"/>
                    <a:pt x="7200" y="12662"/>
                    <a:pt x="12000" y="8805"/>
                  </a:cubicBezTo>
                  <a:cubicBezTo>
                    <a:pt x="12000" y="5719"/>
                    <a:pt x="12000" y="2634"/>
                    <a:pt x="14400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3" name="Google Shape;1343;p26"/>
            <p:cNvSpPr/>
            <p:nvPr/>
          </p:nvSpPr>
          <p:spPr>
            <a:xfrm>
              <a:off x="10289827" y="3852862"/>
              <a:ext cx="40583" cy="61088"/>
            </a:xfrm>
            <a:custGeom>
              <a:rect b="b" l="l" r="r" t="t"/>
              <a:pathLst>
                <a:path extrusionOk="0" h="20879" w="21214">
                  <a:moveTo>
                    <a:pt x="2700" y="0"/>
                  </a:moveTo>
                  <a:cubicBezTo>
                    <a:pt x="2700" y="0"/>
                    <a:pt x="1157" y="0"/>
                    <a:pt x="1157" y="982"/>
                  </a:cubicBezTo>
                  <a:cubicBezTo>
                    <a:pt x="-386" y="2945"/>
                    <a:pt x="-386" y="5891"/>
                    <a:pt x="1157" y="7855"/>
                  </a:cubicBezTo>
                  <a:cubicBezTo>
                    <a:pt x="1157" y="8836"/>
                    <a:pt x="4243" y="8836"/>
                    <a:pt x="5785" y="8836"/>
                  </a:cubicBezTo>
                  <a:cubicBezTo>
                    <a:pt x="7328" y="7855"/>
                    <a:pt x="5785" y="5891"/>
                    <a:pt x="7328" y="5891"/>
                  </a:cubicBezTo>
                  <a:cubicBezTo>
                    <a:pt x="8871" y="5891"/>
                    <a:pt x="8871" y="6873"/>
                    <a:pt x="8871" y="7855"/>
                  </a:cubicBezTo>
                  <a:cubicBezTo>
                    <a:pt x="10414" y="10800"/>
                    <a:pt x="8871" y="14727"/>
                    <a:pt x="10414" y="17673"/>
                  </a:cubicBezTo>
                  <a:cubicBezTo>
                    <a:pt x="11957" y="19636"/>
                    <a:pt x="16585" y="21600"/>
                    <a:pt x="18128" y="20618"/>
                  </a:cubicBezTo>
                  <a:cubicBezTo>
                    <a:pt x="21214" y="20618"/>
                    <a:pt x="16585" y="17673"/>
                    <a:pt x="18128" y="15709"/>
                  </a:cubicBezTo>
                  <a:cubicBezTo>
                    <a:pt x="18128" y="14727"/>
                    <a:pt x="21214" y="15709"/>
                    <a:pt x="21214" y="14727"/>
                  </a:cubicBezTo>
                  <a:cubicBezTo>
                    <a:pt x="19671" y="12764"/>
                    <a:pt x="16585" y="11782"/>
                    <a:pt x="15043" y="9818"/>
                  </a:cubicBezTo>
                  <a:cubicBezTo>
                    <a:pt x="13500" y="6873"/>
                    <a:pt x="13500" y="4909"/>
                    <a:pt x="13500" y="2945"/>
                  </a:cubicBezTo>
                  <a:cubicBezTo>
                    <a:pt x="13500" y="1964"/>
                    <a:pt x="13500" y="982"/>
                    <a:pt x="11957" y="0"/>
                  </a:cubicBezTo>
                  <a:cubicBezTo>
                    <a:pt x="8871" y="0"/>
                    <a:pt x="5785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4" name="Google Shape;1344;p26"/>
            <p:cNvSpPr/>
            <p:nvPr/>
          </p:nvSpPr>
          <p:spPr>
            <a:xfrm>
              <a:off x="10279567" y="3905647"/>
              <a:ext cx="23907" cy="24997"/>
            </a:xfrm>
            <a:custGeom>
              <a:rect b="b" l="l" r="r" t="t"/>
              <a:pathLst>
                <a:path extrusionOk="0" h="20194" w="20400">
                  <a:moveTo>
                    <a:pt x="11400" y="994"/>
                  </a:moveTo>
                  <a:cubicBezTo>
                    <a:pt x="13800" y="-1406"/>
                    <a:pt x="16200" y="994"/>
                    <a:pt x="18600" y="3394"/>
                  </a:cubicBezTo>
                  <a:cubicBezTo>
                    <a:pt x="21000" y="8194"/>
                    <a:pt x="21000" y="12994"/>
                    <a:pt x="18600" y="15394"/>
                  </a:cubicBezTo>
                  <a:cubicBezTo>
                    <a:pt x="13800" y="20194"/>
                    <a:pt x="6600" y="20194"/>
                    <a:pt x="1800" y="20194"/>
                  </a:cubicBezTo>
                  <a:cubicBezTo>
                    <a:pt x="-600" y="20194"/>
                    <a:pt x="-600" y="15394"/>
                    <a:pt x="1800" y="15394"/>
                  </a:cubicBezTo>
                  <a:cubicBezTo>
                    <a:pt x="4200" y="10594"/>
                    <a:pt x="6600" y="3394"/>
                    <a:pt x="11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5" name="Google Shape;1345;p26"/>
            <p:cNvSpPr/>
            <p:nvPr/>
          </p:nvSpPr>
          <p:spPr>
            <a:xfrm>
              <a:off x="10037032" y="3853591"/>
              <a:ext cx="88483" cy="128404"/>
            </a:xfrm>
            <a:custGeom>
              <a:rect b="b" l="l" r="r" t="t"/>
              <a:pathLst>
                <a:path extrusionOk="0" h="21131" w="21252">
                  <a:moveTo>
                    <a:pt x="19336" y="360"/>
                  </a:moveTo>
                  <a:cubicBezTo>
                    <a:pt x="19336" y="-120"/>
                    <a:pt x="17942" y="-120"/>
                    <a:pt x="17245" y="360"/>
                  </a:cubicBezTo>
                  <a:cubicBezTo>
                    <a:pt x="17245" y="1320"/>
                    <a:pt x="17245" y="2280"/>
                    <a:pt x="17245" y="2760"/>
                  </a:cubicBezTo>
                  <a:cubicBezTo>
                    <a:pt x="17245" y="3720"/>
                    <a:pt x="17942" y="4680"/>
                    <a:pt x="17942" y="5160"/>
                  </a:cubicBezTo>
                  <a:cubicBezTo>
                    <a:pt x="17942" y="5640"/>
                    <a:pt x="16549" y="4680"/>
                    <a:pt x="16549" y="4680"/>
                  </a:cubicBezTo>
                  <a:cubicBezTo>
                    <a:pt x="15852" y="5160"/>
                    <a:pt x="16549" y="5640"/>
                    <a:pt x="16549" y="6120"/>
                  </a:cubicBezTo>
                  <a:cubicBezTo>
                    <a:pt x="15852" y="6600"/>
                    <a:pt x="15155" y="7560"/>
                    <a:pt x="13761" y="8040"/>
                  </a:cubicBezTo>
                  <a:cubicBezTo>
                    <a:pt x="13761" y="8520"/>
                    <a:pt x="12368" y="8520"/>
                    <a:pt x="12368" y="9000"/>
                  </a:cubicBezTo>
                  <a:cubicBezTo>
                    <a:pt x="10974" y="9960"/>
                    <a:pt x="10278" y="11400"/>
                    <a:pt x="9581" y="12360"/>
                  </a:cubicBezTo>
                  <a:cubicBezTo>
                    <a:pt x="8187" y="13320"/>
                    <a:pt x="6794" y="14280"/>
                    <a:pt x="5400" y="15240"/>
                  </a:cubicBezTo>
                  <a:cubicBezTo>
                    <a:pt x="4007" y="16680"/>
                    <a:pt x="1916" y="18120"/>
                    <a:pt x="523" y="19560"/>
                  </a:cubicBezTo>
                  <a:cubicBezTo>
                    <a:pt x="-174" y="20040"/>
                    <a:pt x="-174" y="21000"/>
                    <a:pt x="523" y="21000"/>
                  </a:cubicBezTo>
                  <a:cubicBezTo>
                    <a:pt x="1916" y="21480"/>
                    <a:pt x="2613" y="20520"/>
                    <a:pt x="3310" y="20040"/>
                  </a:cubicBezTo>
                  <a:cubicBezTo>
                    <a:pt x="5400" y="19080"/>
                    <a:pt x="7491" y="17640"/>
                    <a:pt x="8884" y="16200"/>
                  </a:cubicBezTo>
                  <a:cubicBezTo>
                    <a:pt x="9581" y="15240"/>
                    <a:pt x="10278" y="13800"/>
                    <a:pt x="10974" y="12840"/>
                  </a:cubicBezTo>
                  <a:cubicBezTo>
                    <a:pt x="11671" y="11880"/>
                    <a:pt x="11671" y="11400"/>
                    <a:pt x="12368" y="10920"/>
                  </a:cubicBezTo>
                  <a:cubicBezTo>
                    <a:pt x="13761" y="9960"/>
                    <a:pt x="15155" y="9960"/>
                    <a:pt x="16549" y="9480"/>
                  </a:cubicBezTo>
                  <a:cubicBezTo>
                    <a:pt x="17245" y="9000"/>
                    <a:pt x="17245" y="8040"/>
                    <a:pt x="17942" y="8040"/>
                  </a:cubicBezTo>
                  <a:cubicBezTo>
                    <a:pt x="18639" y="7560"/>
                    <a:pt x="20032" y="8520"/>
                    <a:pt x="20729" y="8040"/>
                  </a:cubicBezTo>
                  <a:cubicBezTo>
                    <a:pt x="21426" y="7560"/>
                    <a:pt x="21426" y="6600"/>
                    <a:pt x="20729" y="6120"/>
                  </a:cubicBezTo>
                  <a:cubicBezTo>
                    <a:pt x="20729" y="5160"/>
                    <a:pt x="18639" y="4680"/>
                    <a:pt x="18639" y="3720"/>
                  </a:cubicBezTo>
                  <a:cubicBezTo>
                    <a:pt x="17942" y="2760"/>
                    <a:pt x="18639" y="2280"/>
                    <a:pt x="19336" y="1800"/>
                  </a:cubicBezTo>
                  <a:cubicBezTo>
                    <a:pt x="19336" y="1320"/>
                    <a:pt x="20032" y="840"/>
                    <a:pt x="19336" y="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6" name="Google Shape;1346;p26"/>
            <p:cNvSpPr/>
            <p:nvPr/>
          </p:nvSpPr>
          <p:spPr>
            <a:xfrm>
              <a:off x="10123808" y="3809778"/>
              <a:ext cx="24307" cy="23906"/>
            </a:xfrm>
            <a:custGeom>
              <a:rect b="b" l="l" r="r" t="t"/>
              <a:pathLst>
                <a:path extrusionOk="0" h="19021" w="21600">
                  <a:moveTo>
                    <a:pt x="10800" y="4363"/>
                  </a:moveTo>
                  <a:cubicBezTo>
                    <a:pt x="13500" y="7449"/>
                    <a:pt x="21600" y="10535"/>
                    <a:pt x="21600" y="16706"/>
                  </a:cubicBezTo>
                  <a:cubicBezTo>
                    <a:pt x="18900" y="19792"/>
                    <a:pt x="10800" y="19792"/>
                    <a:pt x="8100" y="16706"/>
                  </a:cubicBezTo>
                  <a:cubicBezTo>
                    <a:pt x="5400" y="13621"/>
                    <a:pt x="0" y="7449"/>
                    <a:pt x="0" y="1278"/>
                  </a:cubicBezTo>
                  <a:cubicBezTo>
                    <a:pt x="0" y="-1808"/>
                    <a:pt x="8100" y="1278"/>
                    <a:pt x="10800" y="43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7" name="Google Shape;1347;p26"/>
            <p:cNvSpPr/>
            <p:nvPr/>
          </p:nvSpPr>
          <p:spPr>
            <a:xfrm>
              <a:off x="10277093" y="3739204"/>
              <a:ext cx="23906" cy="23906"/>
            </a:xfrm>
            <a:custGeom>
              <a:rect b="b" l="l" r="r" t="t"/>
              <a:pathLst>
                <a:path extrusionOk="0" h="20925" w="16669">
                  <a:moveTo>
                    <a:pt x="1920" y="2025"/>
                  </a:moveTo>
                  <a:cubicBezTo>
                    <a:pt x="1920" y="-675"/>
                    <a:pt x="6240" y="-675"/>
                    <a:pt x="10560" y="2025"/>
                  </a:cubicBezTo>
                  <a:cubicBezTo>
                    <a:pt x="14880" y="4725"/>
                    <a:pt x="19200" y="10125"/>
                    <a:pt x="14880" y="12825"/>
                  </a:cubicBezTo>
                  <a:cubicBezTo>
                    <a:pt x="14880" y="15525"/>
                    <a:pt x="6240" y="20925"/>
                    <a:pt x="1920" y="20925"/>
                  </a:cubicBezTo>
                  <a:cubicBezTo>
                    <a:pt x="-2400" y="20925"/>
                    <a:pt x="1920" y="15525"/>
                    <a:pt x="1920" y="12825"/>
                  </a:cubicBezTo>
                  <a:cubicBezTo>
                    <a:pt x="1920" y="7425"/>
                    <a:pt x="-2400" y="4725"/>
                    <a:pt x="1920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8" name="Google Shape;1348;p26"/>
            <p:cNvSpPr/>
            <p:nvPr/>
          </p:nvSpPr>
          <p:spPr>
            <a:xfrm>
              <a:off x="10211049" y="3940056"/>
              <a:ext cx="180128" cy="163076"/>
            </a:xfrm>
            <a:custGeom>
              <a:rect b="b" l="l" r="r" t="t"/>
              <a:pathLst>
                <a:path extrusionOk="0" h="21003" w="21343">
                  <a:moveTo>
                    <a:pt x="19629" y="17230"/>
                  </a:moveTo>
                  <a:cubicBezTo>
                    <a:pt x="19972" y="16113"/>
                    <a:pt x="19286" y="14996"/>
                    <a:pt x="19629" y="13879"/>
                  </a:cubicBezTo>
                  <a:cubicBezTo>
                    <a:pt x="19972" y="12761"/>
                    <a:pt x="21343" y="12761"/>
                    <a:pt x="21343" y="11644"/>
                  </a:cubicBezTo>
                  <a:cubicBezTo>
                    <a:pt x="21343" y="10527"/>
                    <a:pt x="20314" y="9782"/>
                    <a:pt x="19972" y="8665"/>
                  </a:cubicBezTo>
                  <a:cubicBezTo>
                    <a:pt x="19629" y="7548"/>
                    <a:pt x="19972" y="6058"/>
                    <a:pt x="19629" y="4941"/>
                  </a:cubicBezTo>
                  <a:cubicBezTo>
                    <a:pt x="19286" y="4568"/>
                    <a:pt x="18257" y="5686"/>
                    <a:pt x="18257" y="4941"/>
                  </a:cubicBezTo>
                  <a:cubicBezTo>
                    <a:pt x="18257" y="4196"/>
                    <a:pt x="19629" y="3824"/>
                    <a:pt x="19629" y="3079"/>
                  </a:cubicBezTo>
                  <a:cubicBezTo>
                    <a:pt x="19629" y="2334"/>
                    <a:pt x="18943" y="1589"/>
                    <a:pt x="18257" y="1217"/>
                  </a:cubicBezTo>
                  <a:cubicBezTo>
                    <a:pt x="17914" y="472"/>
                    <a:pt x="16886" y="-273"/>
                    <a:pt x="16200" y="99"/>
                  </a:cubicBezTo>
                  <a:cubicBezTo>
                    <a:pt x="15514" y="472"/>
                    <a:pt x="15857" y="1961"/>
                    <a:pt x="15172" y="2334"/>
                  </a:cubicBezTo>
                  <a:cubicBezTo>
                    <a:pt x="14829" y="2706"/>
                    <a:pt x="14143" y="1589"/>
                    <a:pt x="13800" y="1589"/>
                  </a:cubicBezTo>
                  <a:cubicBezTo>
                    <a:pt x="13457" y="1961"/>
                    <a:pt x="13800" y="2706"/>
                    <a:pt x="13457" y="2706"/>
                  </a:cubicBezTo>
                  <a:cubicBezTo>
                    <a:pt x="13114" y="2706"/>
                    <a:pt x="12429" y="1961"/>
                    <a:pt x="12086" y="2334"/>
                  </a:cubicBezTo>
                  <a:cubicBezTo>
                    <a:pt x="11743" y="3079"/>
                    <a:pt x="12086" y="4196"/>
                    <a:pt x="11400" y="5313"/>
                  </a:cubicBezTo>
                  <a:cubicBezTo>
                    <a:pt x="11057" y="5686"/>
                    <a:pt x="10372" y="4568"/>
                    <a:pt x="10029" y="4941"/>
                  </a:cubicBezTo>
                  <a:cubicBezTo>
                    <a:pt x="9686" y="5313"/>
                    <a:pt x="10029" y="6430"/>
                    <a:pt x="9686" y="7175"/>
                  </a:cubicBezTo>
                  <a:cubicBezTo>
                    <a:pt x="9000" y="7548"/>
                    <a:pt x="7972" y="8293"/>
                    <a:pt x="7629" y="7548"/>
                  </a:cubicBezTo>
                  <a:cubicBezTo>
                    <a:pt x="6943" y="6803"/>
                    <a:pt x="8657" y="6058"/>
                    <a:pt x="8314" y="5313"/>
                  </a:cubicBezTo>
                  <a:cubicBezTo>
                    <a:pt x="7972" y="4568"/>
                    <a:pt x="6943" y="4941"/>
                    <a:pt x="6257" y="4941"/>
                  </a:cubicBezTo>
                  <a:cubicBezTo>
                    <a:pt x="5572" y="5313"/>
                    <a:pt x="5229" y="6058"/>
                    <a:pt x="4543" y="6430"/>
                  </a:cubicBezTo>
                  <a:cubicBezTo>
                    <a:pt x="3857" y="7175"/>
                    <a:pt x="2829" y="7175"/>
                    <a:pt x="2486" y="7548"/>
                  </a:cubicBezTo>
                  <a:cubicBezTo>
                    <a:pt x="1457" y="8665"/>
                    <a:pt x="772" y="9782"/>
                    <a:pt x="86" y="11272"/>
                  </a:cubicBezTo>
                  <a:cubicBezTo>
                    <a:pt x="86" y="12017"/>
                    <a:pt x="-257" y="14251"/>
                    <a:pt x="429" y="13879"/>
                  </a:cubicBezTo>
                  <a:cubicBezTo>
                    <a:pt x="1800" y="12761"/>
                    <a:pt x="2143" y="10527"/>
                    <a:pt x="3514" y="9410"/>
                  </a:cubicBezTo>
                  <a:cubicBezTo>
                    <a:pt x="3857" y="9037"/>
                    <a:pt x="3172" y="10899"/>
                    <a:pt x="3857" y="10899"/>
                  </a:cubicBezTo>
                  <a:cubicBezTo>
                    <a:pt x="4543" y="10899"/>
                    <a:pt x="4543" y="9037"/>
                    <a:pt x="5229" y="9037"/>
                  </a:cubicBezTo>
                  <a:cubicBezTo>
                    <a:pt x="5914" y="9037"/>
                    <a:pt x="5914" y="10899"/>
                    <a:pt x="6600" y="10899"/>
                  </a:cubicBezTo>
                  <a:cubicBezTo>
                    <a:pt x="7286" y="10899"/>
                    <a:pt x="6943" y="9037"/>
                    <a:pt x="7629" y="9037"/>
                  </a:cubicBezTo>
                  <a:cubicBezTo>
                    <a:pt x="8657" y="9037"/>
                    <a:pt x="10372" y="9782"/>
                    <a:pt x="10714" y="10899"/>
                  </a:cubicBezTo>
                  <a:cubicBezTo>
                    <a:pt x="11057" y="11644"/>
                    <a:pt x="9343" y="12389"/>
                    <a:pt x="9000" y="13134"/>
                  </a:cubicBezTo>
                  <a:cubicBezTo>
                    <a:pt x="9000" y="14624"/>
                    <a:pt x="9343" y="16113"/>
                    <a:pt x="10372" y="17230"/>
                  </a:cubicBezTo>
                  <a:cubicBezTo>
                    <a:pt x="11057" y="18348"/>
                    <a:pt x="12429" y="19093"/>
                    <a:pt x="13800" y="19465"/>
                  </a:cubicBezTo>
                  <a:cubicBezTo>
                    <a:pt x="14486" y="19465"/>
                    <a:pt x="14486" y="17603"/>
                    <a:pt x="15172" y="17975"/>
                  </a:cubicBezTo>
                  <a:cubicBezTo>
                    <a:pt x="15857" y="18720"/>
                    <a:pt x="14829" y="20955"/>
                    <a:pt x="15857" y="20955"/>
                  </a:cubicBezTo>
                  <a:cubicBezTo>
                    <a:pt x="16543" y="21327"/>
                    <a:pt x="17229" y="19465"/>
                    <a:pt x="17229" y="18348"/>
                  </a:cubicBezTo>
                  <a:cubicBezTo>
                    <a:pt x="17229" y="17603"/>
                    <a:pt x="16543" y="16486"/>
                    <a:pt x="16200" y="15741"/>
                  </a:cubicBezTo>
                  <a:cubicBezTo>
                    <a:pt x="16200" y="14996"/>
                    <a:pt x="15172" y="14251"/>
                    <a:pt x="15514" y="13506"/>
                  </a:cubicBezTo>
                  <a:cubicBezTo>
                    <a:pt x="15514" y="12761"/>
                    <a:pt x="16886" y="10899"/>
                    <a:pt x="17572" y="11644"/>
                  </a:cubicBezTo>
                  <a:cubicBezTo>
                    <a:pt x="18600" y="12389"/>
                    <a:pt x="17914" y="14251"/>
                    <a:pt x="18257" y="15741"/>
                  </a:cubicBezTo>
                  <a:cubicBezTo>
                    <a:pt x="18600" y="16486"/>
                    <a:pt x="19286" y="17603"/>
                    <a:pt x="19629" y="172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49" name="Google Shape;1349;p26"/>
            <p:cNvSpPr/>
            <p:nvPr/>
          </p:nvSpPr>
          <p:spPr>
            <a:xfrm>
              <a:off x="11802336" y="4906723"/>
              <a:ext cx="36462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0" name="Google Shape;1350;p26"/>
            <p:cNvSpPr/>
            <p:nvPr/>
          </p:nvSpPr>
          <p:spPr>
            <a:xfrm>
              <a:off x="11834407" y="4941710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1" name="Google Shape;1351;p26"/>
            <p:cNvSpPr/>
            <p:nvPr/>
          </p:nvSpPr>
          <p:spPr>
            <a:xfrm>
              <a:off x="5376808" y="2469839"/>
              <a:ext cx="116670" cy="248038"/>
            </a:xfrm>
            <a:custGeom>
              <a:rect b="b" l="l" r="r" t="t"/>
              <a:pathLst>
                <a:path extrusionOk="0" h="21400" w="21600">
                  <a:moveTo>
                    <a:pt x="13500" y="20344"/>
                  </a:moveTo>
                  <a:cubicBezTo>
                    <a:pt x="12420" y="20847"/>
                    <a:pt x="11340" y="21349"/>
                    <a:pt x="10260" y="21349"/>
                  </a:cubicBezTo>
                  <a:cubicBezTo>
                    <a:pt x="9720" y="21349"/>
                    <a:pt x="9720" y="21098"/>
                    <a:pt x="9180" y="20847"/>
                  </a:cubicBezTo>
                  <a:cubicBezTo>
                    <a:pt x="8100" y="20847"/>
                    <a:pt x="6480" y="20847"/>
                    <a:pt x="5400" y="20847"/>
                  </a:cubicBezTo>
                  <a:cubicBezTo>
                    <a:pt x="4320" y="20847"/>
                    <a:pt x="3240" y="21600"/>
                    <a:pt x="3240" y="21349"/>
                  </a:cubicBezTo>
                  <a:cubicBezTo>
                    <a:pt x="2700" y="20595"/>
                    <a:pt x="3780" y="20093"/>
                    <a:pt x="4320" y="19591"/>
                  </a:cubicBezTo>
                  <a:cubicBezTo>
                    <a:pt x="4320" y="18837"/>
                    <a:pt x="3780" y="18084"/>
                    <a:pt x="3780" y="17581"/>
                  </a:cubicBezTo>
                  <a:cubicBezTo>
                    <a:pt x="4320" y="16577"/>
                    <a:pt x="5400" y="15823"/>
                    <a:pt x="5400" y="15070"/>
                  </a:cubicBezTo>
                  <a:cubicBezTo>
                    <a:pt x="5400" y="14819"/>
                    <a:pt x="4320" y="15070"/>
                    <a:pt x="3780" y="15070"/>
                  </a:cubicBezTo>
                  <a:cubicBezTo>
                    <a:pt x="3240" y="15321"/>
                    <a:pt x="2160" y="15572"/>
                    <a:pt x="1620" y="15321"/>
                  </a:cubicBezTo>
                  <a:cubicBezTo>
                    <a:pt x="1620" y="14819"/>
                    <a:pt x="2700" y="14567"/>
                    <a:pt x="3240" y="14065"/>
                  </a:cubicBezTo>
                  <a:cubicBezTo>
                    <a:pt x="3240" y="13814"/>
                    <a:pt x="3780" y="13312"/>
                    <a:pt x="3240" y="13312"/>
                  </a:cubicBezTo>
                  <a:cubicBezTo>
                    <a:pt x="2160" y="13312"/>
                    <a:pt x="2700" y="14065"/>
                    <a:pt x="1620" y="14065"/>
                  </a:cubicBezTo>
                  <a:cubicBezTo>
                    <a:pt x="1080" y="14065"/>
                    <a:pt x="540" y="14065"/>
                    <a:pt x="0" y="13814"/>
                  </a:cubicBezTo>
                  <a:cubicBezTo>
                    <a:pt x="0" y="13312"/>
                    <a:pt x="540" y="12809"/>
                    <a:pt x="1080" y="12307"/>
                  </a:cubicBezTo>
                  <a:cubicBezTo>
                    <a:pt x="1080" y="11805"/>
                    <a:pt x="2160" y="11302"/>
                    <a:pt x="2700" y="10549"/>
                  </a:cubicBezTo>
                  <a:cubicBezTo>
                    <a:pt x="3240" y="9795"/>
                    <a:pt x="3780" y="9293"/>
                    <a:pt x="3780" y="8540"/>
                  </a:cubicBezTo>
                  <a:cubicBezTo>
                    <a:pt x="4320" y="8037"/>
                    <a:pt x="3780" y="7786"/>
                    <a:pt x="4320" y="7284"/>
                  </a:cubicBezTo>
                  <a:cubicBezTo>
                    <a:pt x="4320" y="6781"/>
                    <a:pt x="5400" y="6530"/>
                    <a:pt x="5400" y="6028"/>
                  </a:cubicBezTo>
                  <a:cubicBezTo>
                    <a:pt x="5400" y="5274"/>
                    <a:pt x="5400" y="4521"/>
                    <a:pt x="5400" y="4019"/>
                  </a:cubicBezTo>
                  <a:cubicBezTo>
                    <a:pt x="4860" y="3516"/>
                    <a:pt x="4860" y="3014"/>
                    <a:pt x="4320" y="2512"/>
                  </a:cubicBezTo>
                  <a:cubicBezTo>
                    <a:pt x="4320" y="2009"/>
                    <a:pt x="4320" y="1507"/>
                    <a:pt x="3780" y="1005"/>
                  </a:cubicBezTo>
                  <a:cubicBezTo>
                    <a:pt x="5400" y="753"/>
                    <a:pt x="6480" y="251"/>
                    <a:pt x="8100" y="0"/>
                  </a:cubicBezTo>
                  <a:cubicBezTo>
                    <a:pt x="8640" y="0"/>
                    <a:pt x="9720" y="251"/>
                    <a:pt x="9720" y="502"/>
                  </a:cubicBezTo>
                  <a:cubicBezTo>
                    <a:pt x="9720" y="1005"/>
                    <a:pt x="7560" y="1256"/>
                    <a:pt x="8640" y="1507"/>
                  </a:cubicBezTo>
                  <a:cubicBezTo>
                    <a:pt x="9180" y="1758"/>
                    <a:pt x="10800" y="1256"/>
                    <a:pt x="11880" y="1256"/>
                  </a:cubicBezTo>
                  <a:cubicBezTo>
                    <a:pt x="12420" y="1256"/>
                    <a:pt x="13500" y="1507"/>
                    <a:pt x="14040" y="1507"/>
                  </a:cubicBezTo>
                  <a:cubicBezTo>
                    <a:pt x="14580" y="1256"/>
                    <a:pt x="15120" y="753"/>
                    <a:pt x="15660" y="753"/>
                  </a:cubicBezTo>
                  <a:cubicBezTo>
                    <a:pt x="16740" y="753"/>
                    <a:pt x="18360" y="502"/>
                    <a:pt x="19440" y="753"/>
                  </a:cubicBezTo>
                  <a:cubicBezTo>
                    <a:pt x="19980" y="1005"/>
                    <a:pt x="18900" y="1507"/>
                    <a:pt x="18900" y="2009"/>
                  </a:cubicBezTo>
                  <a:cubicBezTo>
                    <a:pt x="19440" y="2260"/>
                    <a:pt x="21600" y="2009"/>
                    <a:pt x="21600" y="2260"/>
                  </a:cubicBezTo>
                  <a:cubicBezTo>
                    <a:pt x="21600" y="3014"/>
                    <a:pt x="19980" y="3265"/>
                    <a:pt x="19440" y="3767"/>
                  </a:cubicBezTo>
                  <a:cubicBezTo>
                    <a:pt x="18360" y="4270"/>
                    <a:pt x="17280" y="4270"/>
                    <a:pt x="16740" y="4772"/>
                  </a:cubicBezTo>
                  <a:cubicBezTo>
                    <a:pt x="16200" y="5777"/>
                    <a:pt x="17820" y="6530"/>
                    <a:pt x="17280" y="7535"/>
                  </a:cubicBezTo>
                  <a:cubicBezTo>
                    <a:pt x="17280" y="7786"/>
                    <a:pt x="16200" y="8037"/>
                    <a:pt x="16200" y="8288"/>
                  </a:cubicBezTo>
                  <a:cubicBezTo>
                    <a:pt x="15660" y="8540"/>
                    <a:pt x="16740" y="8791"/>
                    <a:pt x="16740" y="9042"/>
                  </a:cubicBezTo>
                  <a:cubicBezTo>
                    <a:pt x="16740" y="9544"/>
                    <a:pt x="16740" y="10047"/>
                    <a:pt x="16200" y="10298"/>
                  </a:cubicBezTo>
                  <a:cubicBezTo>
                    <a:pt x="15120" y="10549"/>
                    <a:pt x="13500" y="10298"/>
                    <a:pt x="13500" y="10800"/>
                  </a:cubicBezTo>
                  <a:cubicBezTo>
                    <a:pt x="12960" y="11302"/>
                    <a:pt x="14040" y="11805"/>
                    <a:pt x="14580" y="12307"/>
                  </a:cubicBezTo>
                  <a:cubicBezTo>
                    <a:pt x="15120" y="12558"/>
                    <a:pt x="16200" y="12558"/>
                    <a:pt x="16200" y="12809"/>
                  </a:cubicBezTo>
                  <a:cubicBezTo>
                    <a:pt x="16740" y="13060"/>
                    <a:pt x="16740" y="13312"/>
                    <a:pt x="16200" y="13563"/>
                  </a:cubicBezTo>
                  <a:cubicBezTo>
                    <a:pt x="15660" y="14065"/>
                    <a:pt x="14580" y="14316"/>
                    <a:pt x="14040" y="14567"/>
                  </a:cubicBezTo>
                  <a:cubicBezTo>
                    <a:pt x="14040" y="14819"/>
                    <a:pt x="14040" y="15321"/>
                    <a:pt x="14040" y="15572"/>
                  </a:cubicBezTo>
                  <a:cubicBezTo>
                    <a:pt x="14580" y="16074"/>
                    <a:pt x="16200" y="16326"/>
                    <a:pt x="16200" y="16828"/>
                  </a:cubicBezTo>
                  <a:cubicBezTo>
                    <a:pt x="16200" y="17330"/>
                    <a:pt x="14580" y="17330"/>
                    <a:pt x="14040" y="17833"/>
                  </a:cubicBezTo>
                  <a:cubicBezTo>
                    <a:pt x="13500" y="18084"/>
                    <a:pt x="12420" y="18586"/>
                    <a:pt x="12420" y="18837"/>
                  </a:cubicBezTo>
                  <a:cubicBezTo>
                    <a:pt x="12420" y="19591"/>
                    <a:pt x="12960" y="19842"/>
                    <a:pt x="13500" y="203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2" name="Google Shape;1352;p26"/>
            <p:cNvSpPr/>
            <p:nvPr/>
          </p:nvSpPr>
          <p:spPr>
            <a:xfrm>
              <a:off x="5911544" y="2063925"/>
              <a:ext cx="26738" cy="34030"/>
            </a:xfrm>
            <a:custGeom>
              <a:rect b="b" l="l" r="r" t="t"/>
              <a:pathLst>
                <a:path extrusionOk="0" h="21600" w="21600">
                  <a:moveTo>
                    <a:pt x="19200" y="21600"/>
                  </a:moveTo>
                  <a:cubicBezTo>
                    <a:pt x="19200" y="18000"/>
                    <a:pt x="21600" y="16200"/>
                    <a:pt x="21600" y="14400"/>
                  </a:cubicBezTo>
                  <a:cubicBezTo>
                    <a:pt x="21600" y="12600"/>
                    <a:pt x="21600" y="10800"/>
                    <a:pt x="19200" y="10800"/>
                  </a:cubicBezTo>
                  <a:cubicBezTo>
                    <a:pt x="16800" y="9000"/>
                    <a:pt x="14400" y="7200"/>
                    <a:pt x="12000" y="5400"/>
                  </a:cubicBezTo>
                  <a:cubicBezTo>
                    <a:pt x="12000" y="3600"/>
                    <a:pt x="9600" y="1800"/>
                    <a:pt x="9600" y="0"/>
                  </a:cubicBezTo>
                  <a:cubicBezTo>
                    <a:pt x="7200" y="0"/>
                    <a:pt x="4800" y="0"/>
                    <a:pt x="4800" y="1800"/>
                  </a:cubicBezTo>
                  <a:cubicBezTo>
                    <a:pt x="2400" y="3600"/>
                    <a:pt x="0" y="5400"/>
                    <a:pt x="0" y="7200"/>
                  </a:cubicBezTo>
                  <a:cubicBezTo>
                    <a:pt x="0" y="9000"/>
                    <a:pt x="2400" y="10800"/>
                    <a:pt x="2400" y="12600"/>
                  </a:cubicBezTo>
                  <a:cubicBezTo>
                    <a:pt x="2400" y="14400"/>
                    <a:pt x="4800" y="18000"/>
                    <a:pt x="4800" y="19800"/>
                  </a:cubicBezTo>
                  <a:cubicBezTo>
                    <a:pt x="7200" y="19800"/>
                    <a:pt x="9600" y="21600"/>
                    <a:pt x="12000" y="21600"/>
                  </a:cubicBezTo>
                  <a:cubicBezTo>
                    <a:pt x="14400" y="21600"/>
                    <a:pt x="16800" y="21600"/>
                    <a:pt x="19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3" name="Google Shape;1353;p26"/>
            <p:cNvSpPr/>
            <p:nvPr/>
          </p:nvSpPr>
          <p:spPr>
            <a:xfrm>
              <a:off x="5925385" y="2185456"/>
              <a:ext cx="153873" cy="98029"/>
            </a:xfrm>
            <a:custGeom>
              <a:rect b="b" l="l" r="r" t="t"/>
              <a:pathLst>
                <a:path extrusionOk="0" h="21247" w="21366">
                  <a:moveTo>
                    <a:pt x="21366" y="10800"/>
                  </a:moveTo>
                  <a:cubicBezTo>
                    <a:pt x="20966" y="10165"/>
                    <a:pt x="21366" y="8894"/>
                    <a:pt x="20966" y="8894"/>
                  </a:cubicBezTo>
                  <a:cubicBezTo>
                    <a:pt x="20166" y="8894"/>
                    <a:pt x="20166" y="10800"/>
                    <a:pt x="19366" y="10800"/>
                  </a:cubicBezTo>
                  <a:cubicBezTo>
                    <a:pt x="18966" y="10800"/>
                    <a:pt x="18566" y="9529"/>
                    <a:pt x="18166" y="8894"/>
                  </a:cubicBezTo>
                  <a:cubicBezTo>
                    <a:pt x="17766" y="8259"/>
                    <a:pt x="16966" y="8894"/>
                    <a:pt x="16966" y="8259"/>
                  </a:cubicBezTo>
                  <a:cubicBezTo>
                    <a:pt x="16566" y="8259"/>
                    <a:pt x="16966" y="6988"/>
                    <a:pt x="16966" y="6353"/>
                  </a:cubicBezTo>
                  <a:cubicBezTo>
                    <a:pt x="16966" y="6353"/>
                    <a:pt x="16966" y="5718"/>
                    <a:pt x="16966" y="5082"/>
                  </a:cubicBezTo>
                  <a:cubicBezTo>
                    <a:pt x="16566" y="4447"/>
                    <a:pt x="16566" y="3812"/>
                    <a:pt x="16566" y="3176"/>
                  </a:cubicBezTo>
                  <a:cubicBezTo>
                    <a:pt x="16166" y="2541"/>
                    <a:pt x="15766" y="1906"/>
                    <a:pt x="15366" y="1271"/>
                  </a:cubicBezTo>
                  <a:cubicBezTo>
                    <a:pt x="14566" y="1271"/>
                    <a:pt x="14166" y="1271"/>
                    <a:pt x="13366" y="1271"/>
                  </a:cubicBezTo>
                  <a:cubicBezTo>
                    <a:pt x="12966" y="1271"/>
                    <a:pt x="12166" y="0"/>
                    <a:pt x="11766" y="0"/>
                  </a:cubicBezTo>
                  <a:cubicBezTo>
                    <a:pt x="11366" y="0"/>
                    <a:pt x="12166" y="1271"/>
                    <a:pt x="11766" y="1906"/>
                  </a:cubicBezTo>
                  <a:cubicBezTo>
                    <a:pt x="11366" y="2541"/>
                    <a:pt x="10966" y="1906"/>
                    <a:pt x="10566" y="2541"/>
                  </a:cubicBezTo>
                  <a:cubicBezTo>
                    <a:pt x="10166" y="2541"/>
                    <a:pt x="9766" y="3176"/>
                    <a:pt x="9366" y="3812"/>
                  </a:cubicBezTo>
                  <a:cubicBezTo>
                    <a:pt x="8566" y="3812"/>
                    <a:pt x="7766" y="3176"/>
                    <a:pt x="7366" y="3176"/>
                  </a:cubicBezTo>
                  <a:cubicBezTo>
                    <a:pt x="6966" y="3812"/>
                    <a:pt x="6566" y="4447"/>
                    <a:pt x="6166" y="4447"/>
                  </a:cubicBezTo>
                  <a:cubicBezTo>
                    <a:pt x="5366" y="4447"/>
                    <a:pt x="4966" y="3176"/>
                    <a:pt x="4566" y="3812"/>
                  </a:cubicBezTo>
                  <a:cubicBezTo>
                    <a:pt x="4166" y="3812"/>
                    <a:pt x="3766" y="4447"/>
                    <a:pt x="3766" y="4447"/>
                  </a:cubicBezTo>
                  <a:cubicBezTo>
                    <a:pt x="3766" y="5082"/>
                    <a:pt x="4566" y="5082"/>
                    <a:pt x="4566" y="5718"/>
                  </a:cubicBezTo>
                  <a:cubicBezTo>
                    <a:pt x="4166" y="6353"/>
                    <a:pt x="3366" y="7624"/>
                    <a:pt x="2966" y="8259"/>
                  </a:cubicBezTo>
                  <a:cubicBezTo>
                    <a:pt x="2566" y="8894"/>
                    <a:pt x="1766" y="9529"/>
                    <a:pt x="1766" y="10165"/>
                  </a:cubicBezTo>
                  <a:cubicBezTo>
                    <a:pt x="1366" y="10800"/>
                    <a:pt x="966" y="12071"/>
                    <a:pt x="966" y="12706"/>
                  </a:cubicBezTo>
                  <a:cubicBezTo>
                    <a:pt x="566" y="13341"/>
                    <a:pt x="566" y="14612"/>
                    <a:pt x="566" y="15247"/>
                  </a:cubicBezTo>
                  <a:cubicBezTo>
                    <a:pt x="166" y="16518"/>
                    <a:pt x="-234" y="17788"/>
                    <a:pt x="166" y="18424"/>
                  </a:cubicBezTo>
                  <a:cubicBezTo>
                    <a:pt x="966" y="18424"/>
                    <a:pt x="1366" y="16518"/>
                    <a:pt x="1766" y="15882"/>
                  </a:cubicBezTo>
                  <a:cubicBezTo>
                    <a:pt x="2166" y="15882"/>
                    <a:pt x="2566" y="15882"/>
                    <a:pt x="2966" y="15882"/>
                  </a:cubicBezTo>
                  <a:cubicBezTo>
                    <a:pt x="3366" y="15882"/>
                    <a:pt x="3366" y="16518"/>
                    <a:pt x="3766" y="16518"/>
                  </a:cubicBezTo>
                  <a:cubicBezTo>
                    <a:pt x="3766" y="17153"/>
                    <a:pt x="3766" y="18424"/>
                    <a:pt x="3766" y="19059"/>
                  </a:cubicBezTo>
                  <a:cubicBezTo>
                    <a:pt x="4166" y="19694"/>
                    <a:pt x="4566" y="20329"/>
                    <a:pt x="4966" y="20965"/>
                  </a:cubicBezTo>
                  <a:cubicBezTo>
                    <a:pt x="5366" y="20965"/>
                    <a:pt x="5766" y="21600"/>
                    <a:pt x="6166" y="20965"/>
                  </a:cubicBezTo>
                  <a:cubicBezTo>
                    <a:pt x="6566" y="20965"/>
                    <a:pt x="6966" y="20329"/>
                    <a:pt x="7366" y="20329"/>
                  </a:cubicBezTo>
                  <a:cubicBezTo>
                    <a:pt x="7766" y="20329"/>
                    <a:pt x="8166" y="20965"/>
                    <a:pt x="8566" y="20965"/>
                  </a:cubicBezTo>
                  <a:cubicBezTo>
                    <a:pt x="9366" y="20329"/>
                    <a:pt x="9766" y="19694"/>
                    <a:pt x="10166" y="18424"/>
                  </a:cubicBezTo>
                  <a:cubicBezTo>
                    <a:pt x="10166" y="17788"/>
                    <a:pt x="10166" y="17153"/>
                    <a:pt x="10166" y="16518"/>
                  </a:cubicBezTo>
                  <a:cubicBezTo>
                    <a:pt x="10566" y="15882"/>
                    <a:pt x="10966" y="14612"/>
                    <a:pt x="11366" y="14612"/>
                  </a:cubicBezTo>
                  <a:cubicBezTo>
                    <a:pt x="12166" y="15247"/>
                    <a:pt x="11366" y="17153"/>
                    <a:pt x="11766" y="17788"/>
                  </a:cubicBezTo>
                  <a:cubicBezTo>
                    <a:pt x="12166" y="18424"/>
                    <a:pt x="12566" y="18424"/>
                    <a:pt x="12966" y="19059"/>
                  </a:cubicBezTo>
                  <a:cubicBezTo>
                    <a:pt x="13366" y="19059"/>
                    <a:pt x="13366" y="20329"/>
                    <a:pt x="13766" y="20329"/>
                  </a:cubicBezTo>
                  <a:cubicBezTo>
                    <a:pt x="14166" y="20329"/>
                    <a:pt x="14566" y="20329"/>
                    <a:pt x="14966" y="19694"/>
                  </a:cubicBezTo>
                  <a:cubicBezTo>
                    <a:pt x="15366" y="19059"/>
                    <a:pt x="15366" y="17788"/>
                    <a:pt x="15366" y="16518"/>
                  </a:cubicBezTo>
                  <a:cubicBezTo>
                    <a:pt x="15366" y="15882"/>
                    <a:pt x="15366" y="15247"/>
                    <a:pt x="15766" y="15247"/>
                  </a:cubicBezTo>
                  <a:cubicBezTo>
                    <a:pt x="16566" y="15247"/>
                    <a:pt x="16566" y="16518"/>
                    <a:pt x="16966" y="16518"/>
                  </a:cubicBezTo>
                  <a:cubicBezTo>
                    <a:pt x="17366" y="17153"/>
                    <a:pt x="18166" y="16518"/>
                    <a:pt x="18566" y="16518"/>
                  </a:cubicBezTo>
                  <a:cubicBezTo>
                    <a:pt x="18966" y="16518"/>
                    <a:pt x="19366" y="17153"/>
                    <a:pt x="19366" y="17153"/>
                  </a:cubicBezTo>
                  <a:cubicBezTo>
                    <a:pt x="19766" y="15882"/>
                    <a:pt x="19366" y="15247"/>
                    <a:pt x="19366" y="13976"/>
                  </a:cubicBezTo>
                  <a:cubicBezTo>
                    <a:pt x="19366" y="13976"/>
                    <a:pt x="19366" y="13341"/>
                    <a:pt x="19766" y="13341"/>
                  </a:cubicBezTo>
                  <a:cubicBezTo>
                    <a:pt x="20166" y="13341"/>
                    <a:pt x="20566" y="14612"/>
                    <a:pt x="20966" y="14612"/>
                  </a:cubicBezTo>
                  <a:cubicBezTo>
                    <a:pt x="21366" y="13976"/>
                    <a:pt x="20966" y="12706"/>
                    <a:pt x="20966" y="12071"/>
                  </a:cubicBezTo>
                  <a:cubicBezTo>
                    <a:pt x="20966" y="11435"/>
                    <a:pt x="20966" y="10800"/>
                    <a:pt x="21366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4" name="Google Shape;1354;p26"/>
            <p:cNvSpPr/>
            <p:nvPr/>
          </p:nvSpPr>
          <p:spPr>
            <a:xfrm>
              <a:off x="6046847" y="2121908"/>
              <a:ext cx="263321" cy="136467"/>
            </a:xfrm>
            <a:custGeom>
              <a:rect b="b" l="l" r="r" t="t"/>
              <a:pathLst>
                <a:path extrusionOk="0" h="21276" w="21468">
                  <a:moveTo>
                    <a:pt x="19094" y="17226"/>
                  </a:moveTo>
                  <a:cubicBezTo>
                    <a:pt x="19094" y="16776"/>
                    <a:pt x="19094" y="16326"/>
                    <a:pt x="19332" y="16326"/>
                  </a:cubicBezTo>
                  <a:cubicBezTo>
                    <a:pt x="19332" y="15876"/>
                    <a:pt x="19806" y="16326"/>
                    <a:pt x="19806" y="16326"/>
                  </a:cubicBezTo>
                  <a:cubicBezTo>
                    <a:pt x="19806" y="15426"/>
                    <a:pt x="19332" y="14526"/>
                    <a:pt x="19332" y="13626"/>
                  </a:cubicBezTo>
                  <a:cubicBezTo>
                    <a:pt x="19569" y="12726"/>
                    <a:pt x="20044" y="12726"/>
                    <a:pt x="20281" y="12276"/>
                  </a:cubicBezTo>
                  <a:cubicBezTo>
                    <a:pt x="20519" y="11826"/>
                    <a:pt x="20519" y="10926"/>
                    <a:pt x="20756" y="10926"/>
                  </a:cubicBezTo>
                  <a:cubicBezTo>
                    <a:pt x="20756" y="10476"/>
                    <a:pt x="21231" y="10476"/>
                    <a:pt x="21231" y="10476"/>
                  </a:cubicBezTo>
                  <a:cubicBezTo>
                    <a:pt x="21468" y="9576"/>
                    <a:pt x="21468" y="8676"/>
                    <a:pt x="21468" y="8226"/>
                  </a:cubicBezTo>
                  <a:cubicBezTo>
                    <a:pt x="21231" y="7326"/>
                    <a:pt x="20756" y="6876"/>
                    <a:pt x="20756" y="6426"/>
                  </a:cubicBezTo>
                  <a:cubicBezTo>
                    <a:pt x="20519" y="5976"/>
                    <a:pt x="20756" y="5076"/>
                    <a:pt x="20756" y="4626"/>
                  </a:cubicBezTo>
                  <a:cubicBezTo>
                    <a:pt x="20756" y="4176"/>
                    <a:pt x="20756" y="3276"/>
                    <a:pt x="20756" y="2826"/>
                  </a:cubicBezTo>
                  <a:cubicBezTo>
                    <a:pt x="20281" y="2376"/>
                    <a:pt x="20044" y="2376"/>
                    <a:pt x="19569" y="2376"/>
                  </a:cubicBezTo>
                  <a:cubicBezTo>
                    <a:pt x="19332" y="1926"/>
                    <a:pt x="18857" y="2376"/>
                    <a:pt x="18620" y="2376"/>
                  </a:cubicBezTo>
                  <a:cubicBezTo>
                    <a:pt x="17908" y="1926"/>
                    <a:pt x="17670" y="1476"/>
                    <a:pt x="16958" y="1026"/>
                  </a:cubicBezTo>
                  <a:cubicBezTo>
                    <a:pt x="16483" y="1026"/>
                    <a:pt x="16009" y="1026"/>
                    <a:pt x="15534" y="576"/>
                  </a:cubicBezTo>
                  <a:cubicBezTo>
                    <a:pt x="15534" y="576"/>
                    <a:pt x="15297" y="-324"/>
                    <a:pt x="15059" y="126"/>
                  </a:cubicBezTo>
                  <a:cubicBezTo>
                    <a:pt x="14822" y="576"/>
                    <a:pt x="15297" y="1926"/>
                    <a:pt x="15059" y="2376"/>
                  </a:cubicBezTo>
                  <a:cubicBezTo>
                    <a:pt x="14584" y="3276"/>
                    <a:pt x="13872" y="3726"/>
                    <a:pt x="13398" y="3726"/>
                  </a:cubicBezTo>
                  <a:cubicBezTo>
                    <a:pt x="12686" y="3726"/>
                    <a:pt x="12448" y="2826"/>
                    <a:pt x="11973" y="2376"/>
                  </a:cubicBezTo>
                  <a:cubicBezTo>
                    <a:pt x="11973" y="2826"/>
                    <a:pt x="11973" y="3726"/>
                    <a:pt x="11973" y="3726"/>
                  </a:cubicBezTo>
                  <a:cubicBezTo>
                    <a:pt x="11736" y="4176"/>
                    <a:pt x="11024" y="3726"/>
                    <a:pt x="10787" y="3726"/>
                  </a:cubicBezTo>
                  <a:cubicBezTo>
                    <a:pt x="10549" y="4176"/>
                    <a:pt x="11024" y="5076"/>
                    <a:pt x="10787" y="5526"/>
                  </a:cubicBezTo>
                  <a:cubicBezTo>
                    <a:pt x="10312" y="6426"/>
                    <a:pt x="9363" y="5976"/>
                    <a:pt x="9125" y="6876"/>
                  </a:cubicBezTo>
                  <a:cubicBezTo>
                    <a:pt x="8888" y="7776"/>
                    <a:pt x="9837" y="8676"/>
                    <a:pt x="9600" y="9576"/>
                  </a:cubicBezTo>
                  <a:cubicBezTo>
                    <a:pt x="9125" y="10476"/>
                    <a:pt x="8176" y="10476"/>
                    <a:pt x="7701" y="10926"/>
                  </a:cubicBezTo>
                  <a:cubicBezTo>
                    <a:pt x="6989" y="11376"/>
                    <a:pt x="6277" y="11376"/>
                    <a:pt x="5802" y="11826"/>
                  </a:cubicBezTo>
                  <a:cubicBezTo>
                    <a:pt x="5327" y="12276"/>
                    <a:pt x="5090" y="13176"/>
                    <a:pt x="4853" y="13176"/>
                  </a:cubicBezTo>
                  <a:cubicBezTo>
                    <a:pt x="4378" y="13626"/>
                    <a:pt x="4141" y="12726"/>
                    <a:pt x="3666" y="12276"/>
                  </a:cubicBezTo>
                  <a:cubicBezTo>
                    <a:pt x="3191" y="12276"/>
                    <a:pt x="2716" y="11826"/>
                    <a:pt x="2479" y="12276"/>
                  </a:cubicBezTo>
                  <a:cubicBezTo>
                    <a:pt x="2004" y="12276"/>
                    <a:pt x="2479" y="14076"/>
                    <a:pt x="2004" y="14076"/>
                  </a:cubicBezTo>
                  <a:cubicBezTo>
                    <a:pt x="1530" y="14076"/>
                    <a:pt x="1292" y="12276"/>
                    <a:pt x="580" y="11826"/>
                  </a:cubicBezTo>
                  <a:cubicBezTo>
                    <a:pt x="343" y="11826"/>
                    <a:pt x="343" y="13176"/>
                    <a:pt x="105" y="13626"/>
                  </a:cubicBezTo>
                  <a:cubicBezTo>
                    <a:pt x="105" y="14076"/>
                    <a:pt x="105" y="14526"/>
                    <a:pt x="105" y="14526"/>
                  </a:cubicBezTo>
                  <a:cubicBezTo>
                    <a:pt x="105" y="14976"/>
                    <a:pt x="-132" y="15876"/>
                    <a:pt x="105" y="15876"/>
                  </a:cubicBezTo>
                  <a:cubicBezTo>
                    <a:pt x="105" y="16326"/>
                    <a:pt x="580" y="15876"/>
                    <a:pt x="817" y="16326"/>
                  </a:cubicBezTo>
                  <a:cubicBezTo>
                    <a:pt x="1055" y="16776"/>
                    <a:pt x="1292" y="17676"/>
                    <a:pt x="1530" y="17676"/>
                  </a:cubicBezTo>
                  <a:cubicBezTo>
                    <a:pt x="2004" y="17676"/>
                    <a:pt x="2004" y="16326"/>
                    <a:pt x="2479" y="16326"/>
                  </a:cubicBezTo>
                  <a:cubicBezTo>
                    <a:pt x="2716" y="16326"/>
                    <a:pt x="2479" y="17226"/>
                    <a:pt x="2716" y="17676"/>
                  </a:cubicBezTo>
                  <a:cubicBezTo>
                    <a:pt x="2954" y="17676"/>
                    <a:pt x="3191" y="18126"/>
                    <a:pt x="3428" y="18126"/>
                  </a:cubicBezTo>
                  <a:cubicBezTo>
                    <a:pt x="3903" y="18126"/>
                    <a:pt x="4141" y="18576"/>
                    <a:pt x="4378" y="18576"/>
                  </a:cubicBezTo>
                  <a:cubicBezTo>
                    <a:pt x="4615" y="18126"/>
                    <a:pt x="4378" y="17226"/>
                    <a:pt x="4378" y="17226"/>
                  </a:cubicBezTo>
                  <a:cubicBezTo>
                    <a:pt x="4853" y="16776"/>
                    <a:pt x="5090" y="16776"/>
                    <a:pt x="5565" y="16776"/>
                  </a:cubicBezTo>
                  <a:cubicBezTo>
                    <a:pt x="6039" y="16326"/>
                    <a:pt x="6277" y="16776"/>
                    <a:pt x="6752" y="16326"/>
                  </a:cubicBezTo>
                  <a:cubicBezTo>
                    <a:pt x="6989" y="16326"/>
                    <a:pt x="7226" y="15876"/>
                    <a:pt x="7701" y="15876"/>
                  </a:cubicBezTo>
                  <a:cubicBezTo>
                    <a:pt x="7701" y="16326"/>
                    <a:pt x="7464" y="16776"/>
                    <a:pt x="7701" y="17226"/>
                  </a:cubicBezTo>
                  <a:cubicBezTo>
                    <a:pt x="7701" y="18126"/>
                    <a:pt x="7938" y="18576"/>
                    <a:pt x="8413" y="19026"/>
                  </a:cubicBezTo>
                  <a:cubicBezTo>
                    <a:pt x="8650" y="19026"/>
                    <a:pt x="9363" y="19026"/>
                    <a:pt x="9837" y="19476"/>
                  </a:cubicBezTo>
                  <a:cubicBezTo>
                    <a:pt x="10312" y="19476"/>
                    <a:pt x="11024" y="19926"/>
                    <a:pt x="11736" y="19926"/>
                  </a:cubicBezTo>
                  <a:cubicBezTo>
                    <a:pt x="11736" y="19926"/>
                    <a:pt x="11736" y="20376"/>
                    <a:pt x="11973" y="20376"/>
                  </a:cubicBezTo>
                  <a:cubicBezTo>
                    <a:pt x="12448" y="20376"/>
                    <a:pt x="13398" y="21276"/>
                    <a:pt x="14110" y="21276"/>
                  </a:cubicBezTo>
                  <a:cubicBezTo>
                    <a:pt x="14584" y="21276"/>
                    <a:pt x="14822" y="19926"/>
                    <a:pt x="15297" y="19476"/>
                  </a:cubicBezTo>
                  <a:cubicBezTo>
                    <a:pt x="15771" y="19026"/>
                    <a:pt x="16483" y="19476"/>
                    <a:pt x="16958" y="19476"/>
                  </a:cubicBezTo>
                  <a:cubicBezTo>
                    <a:pt x="17433" y="19476"/>
                    <a:pt x="17908" y="19026"/>
                    <a:pt x="18145" y="19026"/>
                  </a:cubicBezTo>
                  <a:cubicBezTo>
                    <a:pt x="18620" y="18576"/>
                    <a:pt x="18857" y="17676"/>
                    <a:pt x="19094" y="1722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5" name="Google Shape;1355;p26"/>
            <p:cNvSpPr/>
            <p:nvPr/>
          </p:nvSpPr>
          <p:spPr>
            <a:xfrm>
              <a:off x="6130300" y="2020083"/>
              <a:ext cx="238201" cy="126484"/>
            </a:xfrm>
            <a:custGeom>
              <a:rect b="b" l="l" r="r" t="t"/>
              <a:pathLst>
                <a:path extrusionOk="0" h="21208" w="21600">
                  <a:moveTo>
                    <a:pt x="21600" y="13353"/>
                  </a:moveTo>
                  <a:cubicBezTo>
                    <a:pt x="21337" y="12863"/>
                    <a:pt x="20810" y="12372"/>
                    <a:pt x="20546" y="11881"/>
                  </a:cubicBezTo>
                  <a:cubicBezTo>
                    <a:pt x="20283" y="11390"/>
                    <a:pt x="20283" y="10408"/>
                    <a:pt x="20020" y="9917"/>
                  </a:cubicBezTo>
                  <a:cubicBezTo>
                    <a:pt x="19756" y="9426"/>
                    <a:pt x="19493" y="8935"/>
                    <a:pt x="18966" y="8935"/>
                  </a:cubicBezTo>
                  <a:cubicBezTo>
                    <a:pt x="18702" y="8935"/>
                    <a:pt x="18439" y="8935"/>
                    <a:pt x="18439" y="8935"/>
                  </a:cubicBezTo>
                  <a:cubicBezTo>
                    <a:pt x="17912" y="8935"/>
                    <a:pt x="17649" y="8444"/>
                    <a:pt x="17385" y="7953"/>
                  </a:cubicBezTo>
                  <a:cubicBezTo>
                    <a:pt x="17385" y="7463"/>
                    <a:pt x="17912" y="6972"/>
                    <a:pt x="17649" y="6972"/>
                  </a:cubicBezTo>
                  <a:cubicBezTo>
                    <a:pt x="17385" y="6481"/>
                    <a:pt x="17122" y="6972"/>
                    <a:pt x="16859" y="6972"/>
                  </a:cubicBezTo>
                  <a:cubicBezTo>
                    <a:pt x="16332" y="6972"/>
                    <a:pt x="16068" y="5990"/>
                    <a:pt x="15805" y="5990"/>
                  </a:cubicBezTo>
                  <a:cubicBezTo>
                    <a:pt x="15541" y="5499"/>
                    <a:pt x="15015" y="5008"/>
                    <a:pt x="15015" y="5499"/>
                  </a:cubicBezTo>
                  <a:cubicBezTo>
                    <a:pt x="15015" y="5990"/>
                    <a:pt x="15541" y="6481"/>
                    <a:pt x="15541" y="6972"/>
                  </a:cubicBezTo>
                  <a:cubicBezTo>
                    <a:pt x="15541" y="7463"/>
                    <a:pt x="15015" y="8444"/>
                    <a:pt x="14488" y="8444"/>
                  </a:cubicBezTo>
                  <a:cubicBezTo>
                    <a:pt x="14224" y="8444"/>
                    <a:pt x="13961" y="7463"/>
                    <a:pt x="13698" y="6972"/>
                  </a:cubicBezTo>
                  <a:cubicBezTo>
                    <a:pt x="13434" y="5990"/>
                    <a:pt x="13698" y="4517"/>
                    <a:pt x="13434" y="3535"/>
                  </a:cubicBezTo>
                  <a:cubicBezTo>
                    <a:pt x="13171" y="3044"/>
                    <a:pt x="12907" y="4026"/>
                    <a:pt x="12380" y="3535"/>
                  </a:cubicBezTo>
                  <a:cubicBezTo>
                    <a:pt x="12117" y="3535"/>
                    <a:pt x="11854" y="2553"/>
                    <a:pt x="11327" y="2063"/>
                  </a:cubicBezTo>
                  <a:cubicBezTo>
                    <a:pt x="11063" y="2063"/>
                    <a:pt x="10537" y="2553"/>
                    <a:pt x="10010" y="2553"/>
                  </a:cubicBezTo>
                  <a:cubicBezTo>
                    <a:pt x="9746" y="2063"/>
                    <a:pt x="10273" y="1081"/>
                    <a:pt x="10010" y="1081"/>
                  </a:cubicBezTo>
                  <a:cubicBezTo>
                    <a:pt x="9746" y="590"/>
                    <a:pt x="9220" y="590"/>
                    <a:pt x="8956" y="99"/>
                  </a:cubicBezTo>
                  <a:cubicBezTo>
                    <a:pt x="8693" y="1081"/>
                    <a:pt x="8956" y="2553"/>
                    <a:pt x="8429" y="2063"/>
                  </a:cubicBezTo>
                  <a:cubicBezTo>
                    <a:pt x="7902" y="2063"/>
                    <a:pt x="7902" y="99"/>
                    <a:pt x="7376" y="99"/>
                  </a:cubicBezTo>
                  <a:cubicBezTo>
                    <a:pt x="7112" y="-392"/>
                    <a:pt x="7376" y="1081"/>
                    <a:pt x="7112" y="1572"/>
                  </a:cubicBezTo>
                  <a:cubicBezTo>
                    <a:pt x="6585" y="2063"/>
                    <a:pt x="6059" y="2553"/>
                    <a:pt x="5532" y="3044"/>
                  </a:cubicBezTo>
                  <a:cubicBezTo>
                    <a:pt x="4741" y="3535"/>
                    <a:pt x="4215" y="4026"/>
                    <a:pt x="3688" y="4517"/>
                  </a:cubicBezTo>
                  <a:cubicBezTo>
                    <a:pt x="3161" y="4517"/>
                    <a:pt x="2371" y="5008"/>
                    <a:pt x="1844" y="5499"/>
                  </a:cubicBezTo>
                  <a:cubicBezTo>
                    <a:pt x="1580" y="5499"/>
                    <a:pt x="1317" y="5990"/>
                    <a:pt x="790" y="5990"/>
                  </a:cubicBezTo>
                  <a:cubicBezTo>
                    <a:pt x="527" y="6481"/>
                    <a:pt x="0" y="5990"/>
                    <a:pt x="0" y="6481"/>
                  </a:cubicBezTo>
                  <a:cubicBezTo>
                    <a:pt x="263" y="7463"/>
                    <a:pt x="1054" y="7953"/>
                    <a:pt x="1317" y="8935"/>
                  </a:cubicBezTo>
                  <a:cubicBezTo>
                    <a:pt x="1580" y="9426"/>
                    <a:pt x="1054" y="10408"/>
                    <a:pt x="1317" y="10899"/>
                  </a:cubicBezTo>
                  <a:cubicBezTo>
                    <a:pt x="1580" y="12372"/>
                    <a:pt x="1844" y="13353"/>
                    <a:pt x="2371" y="14335"/>
                  </a:cubicBezTo>
                  <a:cubicBezTo>
                    <a:pt x="2898" y="15317"/>
                    <a:pt x="3424" y="15808"/>
                    <a:pt x="3951" y="16299"/>
                  </a:cubicBezTo>
                  <a:cubicBezTo>
                    <a:pt x="4741" y="17281"/>
                    <a:pt x="5268" y="18753"/>
                    <a:pt x="5795" y="19735"/>
                  </a:cubicBezTo>
                  <a:cubicBezTo>
                    <a:pt x="6322" y="20226"/>
                    <a:pt x="6585" y="21208"/>
                    <a:pt x="7376" y="21208"/>
                  </a:cubicBezTo>
                  <a:cubicBezTo>
                    <a:pt x="7902" y="21208"/>
                    <a:pt x="8693" y="20717"/>
                    <a:pt x="9220" y="19735"/>
                  </a:cubicBezTo>
                  <a:cubicBezTo>
                    <a:pt x="9483" y="19244"/>
                    <a:pt x="8956" y="17772"/>
                    <a:pt x="9220" y="17281"/>
                  </a:cubicBezTo>
                  <a:cubicBezTo>
                    <a:pt x="9483" y="16790"/>
                    <a:pt x="9746" y="17772"/>
                    <a:pt x="9746" y="17772"/>
                  </a:cubicBezTo>
                  <a:cubicBezTo>
                    <a:pt x="10273" y="18263"/>
                    <a:pt x="10800" y="18263"/>
                    <a:pt x="11327" y="18263"/>
                  </a:cubicBezTo>
                  <a:cubicBezTo>
                    <a:pt x="12117" y="18753"/>
                    <a:pt x="12380" y="19244"/>
                    <a:pt x="13171" y="19735"/>
                  </a:cubicBezTo>
                  <a:cubicBezTo>
                    <a:pt x="13434" y="19735"/>
                    <a:pt x="13961" y="19244"/>
                    <a:pt x="14224" y="19735"/>
                  </a:cubicBezTo>
                  <a:cubicBezTo>
                    <a:pt x="14751" y="19735"/>
                    <a:pt x="15015" y="19735"/>
                    <a:pt x="15541" y="20226"/>
                  </a:cubicBezTo>
                  <a:cubicBezTo>
                    <a:pt x="15805" y="19735"/>
                    <a:pt x="16068" y="18753"/>
                    <a:pt x="16332" y="18753"/>
                  </a:cubicBezTo>
                  <a:cubicBezTo>
                    <a:pt x="16859" y="18263"/>
                    <a:pt x="17122" y="19244"/>
                    <a:pt x="17649" y="18753"/>
                  </a:cubicBezTo>
                  <a:cubicBezTo>
                    <a:pt x="18176" y="18263"/>
                    <a:pt x="18702" y="17281"/>
                    <a:pt x="19229" y="16790"/>
                  </a:cubicBezTo>
                  <a:cubicBezTo>
                    <a:pt x="19229" y="16299"/>
                    <a:pt x="19229" y="15317"/>
                    <a:pt x="19493" y="14826"/>
                  </a:cubicBezTo>
                  <a:cubicBezTo>
                    <a:pt x="19756" y="14335"/>
                    <a:pt x="20283" y="13844"/>
                    <a:pt x="20546" y="13844"/>
                  </a:cubicBezTo>
                  <a:cubicBezTo>
                    <a:pt x="20810" y="13844"/>
                    <a:pt x="21337" y="13353"/>
                    <a:pt x="21600" y="133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6" name="Google Shape;1356;p26"/>
            <p:cNvSpPr/>
            <p:nvPr/>
          </p:nvSpPr>
          <p:spPr>
            <a:xfrm>
              <a:off x="6280998" y="2146566"/>
              <a:ext cx="230910" cy="145837"/>
            </a:xfrm>
            <a:custGeom>
              <a:rect b="b" l="l" r="r" t="t"/>
              <a:pathLst>
                <a:path extrusionOk="0" h="21600" w="21600">
                  <a:moveTo>
                    <a:pt x="0" y="12960"/>
                  </a:move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moveTo>
                    <a:pt x="820" y="15984"/>
                  </a:moveTo>
                  <a:cubicBezTo>
                    <a:pt x="1094" y="16416"/>
                    <a:pt x="1094" y="16848"/>
                    <a:pt x="1367" y="17280"/>
                  </a:cubicBezTo>
                  <a:cubicBezTo>
                    <a:pt x="1641" y="17280"/>
                    <a:pt x="1914" y="16848"/>
                    <a:pt x="2187" y="17280"/>
                  </a:cubicBezTo>
                  <a:cubicBezTo>
                    <a:pt x="2461" y="17280"/>
                    <a:pt x="2187" y="18144"/>
                    <a:pt x="2461" y="18576"/>
                  </a:cubicBezTo>
                  <a:cubicBezTo>
                    <a:pt x="2461" y="18576"/>
                    <a:pt x="2734" y="18576"/>
                    <a:pt x="2734" y="18576"/>
                  </a:cubicBezTo>
                  <a:cubicBezTo>
                    <a:pt x="3281" y="19008"/>
                    <a:pt x="3281" y="19872"/>
                    <a:pt x="3554" y="20304"/>
                  </a:cubicBezTo>
                  <a:cubicBezTo>
                    <a:pt x="4101" y="20736"/>
                    <a:pt x="4922" y="21168"/>
                    <a:pt x="5468" y="21168"/>
                  </a:cubicBezTo>
                  <a:cubicBezTo>
                    <a:pt x="6015" y="21600"/>
                    <a:pt x="6835" y="21600"/>
                    <a:pt x="7382" y="21600"/>
                  </a:cubicBezTo>
                  <a:cubicBezTo>
                    <a:pt x="7656" y="21600"/>
                    <a:pt x="7929" y="20736"/>
                    <a:pt x="8203" y="20736"/>
                  </a:cubicBezTo>
                  <a:cubicBezTo>
                    <a:pt x="8203" y="20304"/>
                    <a:pt x="8476" y="20736"/>
                    <a:pt x="8749" y="20736"/>
                  </a:cubicBezTo>
                  <a:cubicBezTo>
                    <a:pt x="9023" y="20304"/>
                    <a:pt x="9296" y="19872"/>
                    <a:pt x="9570" y="19440"/>
                  </a:cubicBezTo>
                  <a:cubicBezTo>
                    <a:pt x="10116" y="19008"/>
                    <a:pt x="10390" y="19008"/>
                    <a:pt x="10937" y="19008"/>
                  </a:cubicBezTo>
                  <a:cubicBezTo>
                    <a:pt x="11210" y="19008"/>
                    <a:pt x="11484" y="18144"/>
                    <a:pt x="11757" y="18144"/>
                  </a:cubicBezTo>
                  <a:cubicBezTo>
                    <a:pt x="12577" y="18144"/>
                    <a:pt x="12851" y="18576"/>
                    <a:pt x="13397" y="18576"/>
                  </a:cubicBezTo>
                  <a:cubicBezTo>
                    <a:pt x="13944" y="18144"/>
                    <a:pt x="14765" y="18144"/>
                    <a:pt x="15311" y="17712"/>
                  </a:cubicBezTo>
                  <a:cubicBezTo>
                    <a:pt x="15585" y="17712"/>
                    <a:pt x="16405" y="17712"/>
                    <a:pt x="16678" y="16848"/>
                  </a:cubicBezTo>
                  <a:cubicBezTo>
                    <a:pt x="16952" y="16416"/>
                    <a:pt x="16405" y="15552"/>
                    <a:pt x="16678" y="15120"/>
                  </a:cubicBezTo>
                  <a:cubicBezTo>
                    <a:pt x="16678" y="14688"/>
                    <a:pt x="17225" y="15120"/>
                    <a:pt x="17499" y="14688"/>
                  </a:cubicBezTo>
                  <a:cubicBezTo>
                    <a:pt x="17772" y="13824"/>
                    <a:pt x="17499" y="12528"/>
                    <a:pt x="17772" y="11664"/>
                  </a:cubicBezTo>
                  <a:cubicBezTo>
                    <a:pt x="18046" y="10368"/>
                    <a:pt x="18319" y="9504"/>
                    <a:pt x="18866" y="8640"/>
                  </a:cubicBezTo>
                  <a:cubicBezTo>
                    <a:pt x="19139" y="8208"/>
                    <a:pt x="19413" y="7344"/>
                    <a:pt x="19959" y="6480"/>
                  </a:cubicBezTo>
                  <a:cubicBezTo>
                    <a:pt x="20233" y="6048"/>
                    <a:pt x="20780" y="6480"/>
                    <a:pt x="21053" y="6048"/>
                  </a:cubicBezTo>
                  <a:cubicBezTo>
                    <a:pt x="21327" y="5616"/>
                    <a:pt x="21327" y="5184"/>
                    <a:pt x="21600" y="5184"/>
                  </a:cubicBezTo>
                  <a:cubicBezTo>
                    <a:pt x="21600" y="4752"/>
                    <a:pt x="21600" y="4320"/>
                    <a:pt x="21600" y="3888"/>
                  </a:cubicBezTo>
                  <a:cubicBezTo>
                    <a:pt x="21327" y="3888"/>
                    <a:pt x="20780" y="3888"/>
                    <a:pt x="20506" y="3888"/>
                  </a:cubicBezTo>
                  <a:cubicBezTo>
                    <a:pt x="20506" y="3456"/>
                    <a:pt x="20506" y="3024"/>
                    <a:pt x="20506" y="3024"/>
                  </a:cubicBezTo>
                  <a:cubicBezTo>
                    <a:pt x="20233" y="2592"/>
                    <a:pt x="19959" y="2592"/>
                    <a:pt x="19959" y="2160"/>
                  </a:cubicBezTo>
                  <a:cubicBezTo>
                    <a:pt x="19686" y="2160"/>
                    <a:pt x="19413" y="1728"/>
                    <a:pt x="19139" y="1296"/>
                  </a:cubicBezTo>
                  <a:cubicBezTo>
                    <a:pt x="18866" y="1728"/>
                    <a:pt x="18319" y="2160"/>
                    <a:pt x="17772" y="2160"/>
                  </a:cubicBezTo>
                  <a:cubicBezTo>
                    <a:pt x="17225" y="1728"/>
                    <a:pt x="17225" y="432"/>
                    <a:pt x="16678" y="0"/>
                  </a:cubicBezTo>
                  <a:cubicBezTo>
                    <a:pt x="16405" y="0"/>
                    <a:pt x="16132" y="432"/>
                    <a:pt x="15585" y="432"/>
                  </a:cubicBezTo>
                  <a:cubicBezTo>
                    <a:pt x="15038" y="432"/>
                    <a:pt x="14491" y="0"/>
                    <a:pt x="13944" y="432"/>
                  </a:cubicBezTo>
                  <a:cubicBezTo>
                    <a:pt x="13397" y="432"/>
                    <a:pt x="13397" y="1728"/>
                    <a:pt x="13124" y="2160"/>
                  </a:cubicBezTo>
                  <a:cubicBezTo>
                    <a:pt x="12851" y="2592"/>
                    <a:pt x="12304" y="3024"/>
                    <a:pt x="12030" y="3456"/>
                  </a:cubicBezTo>
                  <a:cubicBezTo>
                    <a:pt x="11484" y="3456"/>
                    <a:pt x="11210" y="2592"/>
                    <a:pt x="10663" y="2592"/>
                  </a:cubicBezTo>
                  <a:cubicBezTo>
                    <a:pt x="10390" y="2592"/>
                    <a:pt x="10663" y="3888"/>
                    <a:pt x="10390" y="4320"/>
                  </a:cubicBezTo>
                  <a:cubicBezTo>
                    <a:pt x="9843" y="4320"/>
                    <a:pt x="9296" y="3888"/>
                    <a:pt x="8749" y="4320"/>
                  </a:cubicBezTo>
                  <a:cubicBezTo>
                    <a:pt x="8476" y="4320"/>
                    <a:pt x="7929" y="3888"/>
                    <a:pt x="7929" y="4320"/>
                  </a:cubicBezTo>
                  <a:cubicBezTo>
                    <a:pt x="7929" y="4752"/>
                    <a:pt x="8476" y="5184"/>
                    <a:pt x="8203" y="5616"/>
                  </a:cubicBezTo>
                  <a:cubicBezTo>
                    <a:pt x="8203" y="6048"/>
                    <a:pt x="7929" y="6480"/>
                    <a:pt x="7656" y="6480"/>
                  </a:cubicBezTo>
                  <a:cubicBezTo>
                    <a:pt x="6562" y="6480"/>
                    <a:pt x="5195" y="6480"/>
                    <a:pt x="4101" y="6048"/>
                  </a:cubicBezTo>
                  <a:cubicBezTo>
                    <a:pt x="3554" y="5616"/>
                    <a:pt x="3281" y="4752"/>
                    <a:pt x="2734" y="4320"/>
                  </a:cubicBezTo>
                  <a:cubicBezTo>
                    <a:pt x="2734" y="4752"/>
                    <a:pt x="2734" y="5616"/>
                    <a:pt x="2461" y="6480"/>
                  </a:cubicBezTo>
                  <a:cubicBezTo>
                    <a:pt x="2461" y="6480"/>
                    <a:pt x="1914" y="6480"/>
                    <a:pt x="1914" y="6912"/>
                  </a:cubicBezTo>
                  <a:cubicBezTo>
                    <a:pt x="1641" y="6912"/>
                    <a:pt x="1641" y="7776"/>
                    <a:pt x="1367" y="8208"/>
                  </a:cubicBezTo>
                  <a:cubicBezTo>
                    <a:pt x="1094" y="8640"/>
                    <a:pt x="547" y="8640"/>
                    <a:pt x="273" y="9504"/>
                  </a:cubicBezTo>
                  <a:cubicBezTo>
                    <a:pt x="273" y="10368"/>
                    <a:pt x="820" y="11232"/>
                    <a:pt x="820" y="12096"/>
                  </a:cubicBezTo>
                  <a:cubicBezTo>
                    <a:pt x="820" y="12096"/>
                    <a:pt x="273" y="11664"/>
                    <a:pt x="273" y="12096"/>
                  </a:cubicBezTo>
                  <a:cubicBezTo>
                    <a:pt x="0" y="12096"/>
                    <a:pt x="0" y="12528"/>
                    <a:pt x="0" y="12960"/>
                  </a:cubicBez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7" name="Google Shape;1357;p26"/>
            <p:cNvSpPr/>
            <p:nvPr/>
          </p:nvSpPr>
          <p:spPr>
            <a:xfrm>
              <a:off x="6299637" y="2093093"/>
              <a:ext cx="200117" cy="97225"/>
            </a:xfrm>
            <a:custGeom>
              <a:rect b="b" l="l" r="r" t="t"/>
              <a:pathLst>
                <a:path extrusionOk="0" h="21600" w="21426">
                  <a:moveTo>
                    <a:pt x="19861" y="13745"/>
                  </a:moveTo>
                  <a:cubicBezTo>
                    <a:pt x="19861" y="13091"/>
                    <a:pt x="19861" y="12436"/>
                    <a:pt x="19861" y="11782"/>
                  </a:cubicBezTo>
                  <a:cubicBezTo>
                    <a:pt x="19861" y="11127"/>
                    <a:pt x="20174" y="10473"/>
                    <a:pt x="20487" y="9818"/>
                  </a:cubicBezTo>
                  <a:cubicBezTo>
                    <a:pt x="20487" y="9164"/>
                    <a:pt x="20487" y="7855"/>
                    <a:pt x="20800" y="7200"/>
                  </a:cubicBezTo>
                  <a:cubicBezTo>
                    <a:pt x="20800" y="7200"/>
                    <a:pt x="21113" y="6545"/>
                    <a:pt x="21426" y="5891"/>
                  </a:cubicBezTo>
                  <a:cubicBezTo>
                    <a:pt x="20800" y="5891"/>
                    <a:pt x="20174" y="5891"/>
                    <a:pt x="19548" y="5236"/>
                  </a:cubicBezTo>
                  <a:cubicBezTo>
                    <a:pt x="19235" y="4582"/>
                    <a:pt x="18922" y="3273"/>
                    <a:pt x="18296" y="2618"/>
                  </a:cubicBezTo>
                  <a:cubicBezTo>
                    <a:pt x="17669" y="1964"/>
                    <a:pt x="17043" y="1964"/>
                    <a:pt x="16417" y="1964"/>
                  </a:cubicBezTo>
                  <a:cubicBezTo>
                    <a:pt x="15791" y="1964"/>
                    <a:pt x="15791" y="3273"/>
                    <a:pt x="15165" y="3927"/>
                  </a:cubicBezTo>
                  <a:cubicBezTo>
                    <a:pt x="15165" y="3927"/>
                    <a:pt x="14852" y="3273"/>
                    <a:pt x="14539" y="2618"/>
                  </a:cubicBezTo>
                  <a:cubicBezTo>
                    <a:pt x="13913" y="2618"/>
                    <a:pt x="13287" y="1964"/>
                    <a:pt x="12661" y="2618"/>
                  </a:cubicBezTo>
                  <a:cubicBezTo>
                    <a:pt x="12348" y="2618"/>
                    <a:pt x="12348" y="3927"/>
                    <a:pt x="11722" y="4582"/>
                  </a:cubicBezTo>
                  <a:cubicBezTo>
                    <a:pt x="11409" y="5236"/>
                    <a:pt x="11096" y="5236"/>
                    <a:pt x="10783" y="5236"/>
                  </a:cubicBezTo>
                  <a:cubicBezTo>
                    <a:pt x="10469" y="4582"/>
                    <a:pt x="11096" y="3927"/>
                    <a:pt x="10783" y="3273"/>
                  </a:cubicBezTo>
                  <a:cubicBezTo>
                    <a:pt x="10469" y="1964"/>
                    <a:pt x="10156" y="655"/>
                    <a:pt x="9530" y="0"/>
                  </a:cubicBezTo>
                  <a:cubicBezTo>
                    <a:pt x="8904" y="0"/>
                    <a:pt x="8904" y="2618"/>
                    <a:pt x="8278" y="2618"/>
                  </a:cubicBezTo>
                  <a:cubicBezTo>
                    <a:pt x="7965" y="2618"/>
                    <a:pt x="7652" y="1964"/>
                    <a:pt x="7339" y="1309"/>
                  </a:cubicBezTo>
                  <a:cubicBezTo>
                    <a:pt x="7026" y="1309"/>
                    <a:pt x="6400" y="1964"/>
                    <a:pt x="6087" y="1964"/>
                  </a:cubicBezTo>
                  <a:cubicBezTo>
                    <a:pt x="5774" y="1964"/>
                    <a:pt x="5148" y="2618"/>
                    <a:pt x="4835" y="3273"/>
                  </a:cubicBezTo>
                  <a:cubicBezTo>
                    <a:pt x="4522" y="3927"/>
                    <a:pt x="4522" y="5236"/>
                    <a:pt x="4522" y="5891"/>
                  </a:cubicBezTo>
                  <a:cubicBezTo>
                    <a:pt x="3896" y="6545"/>
                    <a:pt x="3269" y="7855"/>
                    <a:pt x="2643" y="8509"/>
                  </a:cubicBezTo>
                  <a:cubicBezTo>
                    <a:pt x="2017" y="9164"/>
                    <a:pt x="1704" y="7855"/>
                    <a:pt x="1078" y="8509"/>
                  </a:cubicBezTo>
                  <a:cubicBezTo>
                    <a:pt x="765" y="8509"/>
                    <a:pt x="452" y="9818"/>
                    <a:pt x="139" y="10473"/>
                  </a:cubicBezTo>
                  <a:cubicBezTo>
                    <a:pt x="139" y="11127"/>
                    <a:pt x="139" y="12436"/>
                    <a:pt x="139" y="13091"/>
                  </a:cubicBezTo>
                  <a:cubicBezTo>
                    <a:pt x="139" y="13745"/>
                    <a:pt x="-174" y="15055"/>
                    <a:pt x="139" y="15709"/>
                  </a:cubicBezTo>
                  <a:cubicBezTo>
                    <a:pt x="139" y="16364"/>
                    <a:pt x="765" y="17018"/>
                    <a:pt x="1078" y="18327"/>
                  </a:cubicBezTo>
                  <a:cubicBezTo>
                    <a:pt x="1704" y="18982"/>
                    <a:pt x="2017" y="20291"/>
                    <a:pt x="2643" y="20945"/>
                  </a:cubicBezTo>
                  <a:cubicBezTo>
                    <a:pt x="3896" y="21600"/>
                    <a:pt x="5461" y="21600"/>
                    <a:pt x="6713" y="21600"/>
                  </a:cubicBezTo>
                  <a:cubicBezTo>
                    <a:pt x="7026" y="21600"/>
                    <a:pt x="7339" y="20945"/>
                    <a:pt x="7339" y="20291"/>
                  </a:cubicBezTo>
                  <a:cubicBezTo>
                    <a:pt x="7652" y="19636"/>
                    <a:pt x="7026" y="18982"/>
                    <a:pt x="7026" y="18327"/>
                  </a:cubicBezTo>
                  <a:cubicBezTo>
                    <a:pt x="7026" y="17673"/>
                    <a:pt x="7652" y="18327"/>
                    <a:pt x="7965" y="18327"/>
                  </a:cubicBezTo>
                  <a:cubicBezTo>
                    <a:pt x="8591" y="17673"/>
                    <a:pt x="9217" y="18327"/>
                    <a:pt x="9843" y="18327"/>
                  </a:cubicBezTo>
                  <a:cubicBezTo>
                    <a:pt x="10156" y="17673"/>
                    <a:pt x="9843" y="15709"/>
                    <a:pt x="10156" y="15709"/>
                  </a:cubicBezTo>
                  <a:cubicBezTo>
                    <a:pt x="10783" y="15709"/>
                    <a:pt x="11096" y="17018"/>
                    <a:pt x="11722" y="17018"/>
                  </a:cubicBezTo>
                  <a:cubicBezTo>
                    <a:pt x="12035" y="16364"/>
                    <a:pt x="12661" y="15709"/>
                    <a:pt x="12974" y="15055"/>
                  </a:cubicBezTo>
                  <a:cubicBezTo>
                    <a:pt x="13287" y="14400"/>
                    <a:pt x="13287" y="12436"/>
                    <a:pt x="13913" y="12436"/>
                  </a:cubicBezTo>
                  <a:cubicBezTo>
                    <a:pt x="14539" y="11782"/>
                    <a:pt x="15165" y="12436"/>
                    <a:pt x="15791" y="12436"/>
                  </a:cubicBezTo>
                  <a:cubicBezTo>
                    <a:pt x="16417" y="12436"/>
                    <a:pt x="16730" y="11782"/>
                    <a:pt x="17043" y="11782"/>
                  </a:cubicBezTo>
                  <a:cubicBezTo>
                    <a:pt x="17669" y="12436"/>
                    <a:pt x="17669" y="14400"/>
                    <a:pt x="18296" y="15055"/>
                  </a:cubicBezTo>
                  <a:cubicBezTo>
                    <a:pt x="18922" y="15055"/>
                    <a:pt x="19548" y="14400"/>
                    <a:pt x="19861" y="137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8" name="Google Shape;1358;p26"/>
            <p:cNvSpPr/>
            <p:nvPr/>
          </p:nvSpPr>
          <p:spPr>
            <a:xfrm>
              <a:off x="6186205" y="2251084"/>
              <a:ext cx="206603" cy="177436"/>
            </a:xfrm>
            <a:custGeom>
              <a:rect b="b" l="l" r="r" t="t"/>
              <a:pathLst>
                <a:path extrusionOk="0" h="21600" w="21600">
                  <a:moveTo>
                    <a:pt x="20992" y="10269"/>
                  </a:moveTo>
                  <a:cubicBezTo>
                    <a:pt x="20992" y="9915"/>
                    <a:pt x="20687" y="9561"/>
                    <a:pt x="20687" y="8852"/>
                  </a:cubicBezTo>
                  <a:cubicBezTo>
                    <a:pt x="20992" y="8498"/>
                    <a:pt x="21600" y="8852"/>
                    <a:pt x="21600" y="8144"/>
                  </a:cubicBezTo>
                  <a:cubicBezTo>
                    <a:pt x="21600" y="7790"/>
                    <a:pt x="20992" y="8144"/>
                    <a:pt x="20687" y="7790"/>
                  </a:cubicBezTo>
                  <a:cubicBezTo>
                    <a:pt x="20383" y="7436"/>
                    <a:pt x="20383" y="7082"/>
                    <a:pt x="20383" y="6728"/>
                  </a:cubicBezTo>
                  <a:cubicBezTo>
                    <a:pt x="20383" y="6374"/>
                    <a:pt x="20383" y="6020"/>
                    <a:pt x="20383" y="5666"/>
                  </a:cubicBezTo>
                  <a:cubicBezTo>
                    <a:pt x="20383" y="4957"/>
                    <a:pt x="20079" y="4603"/>
                    <a:pt x="19775" y="4249"/>
                  </a:cubicBezTo>
                  <a:cubicBezTo>
                    <a:pt x="19470" y="4249"/>
                    <a:pt x="19166" y="3895"/>
                    <a:pt x="19166" y="4249"/>
                  </a:cubicBezTo>
                  <a:cubicBezTo>
                    <a:pt x="18862" y="4249"/>
                    <a:pt x="18558" y="4957"/>
                    <a:pt x="18254" y="4957"/>
                  </a:cubicBezTo>
                  <a:cubicBezTo>
                    <a:pt x="17645" y="4957"/>
                    <a:pt x="16732" y="4957"/>
                    <a:pt x="16124" y="4603"/>
                  </a:cubicBezTo>
                  <a:cubicBezTo>
                    <a:pt x="15515" y="4603"/>
                    <a:pt x="14603" y="4249"/>
                    <a:pt x="13994" y="3895"/>
                  </a:cubicBezTo>
                  <a:cubicBezTo>
                    <a:pt x="13690" y="3541"/>
                    <a:pt x="13690" y="2833"/>
                    <a:pt x="13082" y="2479"/>
                  </a:cubicBezTo>
                  <a:cubicBezTo>
                    <a:pt x="13082" y="2479"/>
                    <a:pt x="12777" y="2479"/>
                    <a:pt x="12777" y="2479"/>
                  </a:cubicBezTo>
                  <a:cubicBezTo>
                    <a:pt x="12473" y="2125"/>
                    <a:pt x="12777" y="1416"/>
                    <a:pt x="12473" y="1416"/>
                  </a:cubicBezTo>
                  <a:cubicBezTo>
                    <a:pt x="12169" y="1062"/>
                    <a:pt x="11865" y="1416"/>
                    <a:pt x="11561" y="1416"/>
                  </a:cubicBezTo>
                  <a:cubicBezTo>
                    <a:pt x="11256" y="1062"/>
                    <a:pt x="11256" y="708"/>
                    <a:pt x="10952" y="354"/>
                  </a:cubicBezTo>
                  <a:cubicBezTo>
                    <a:pt x="10648" y="354"/>
                    <a:pt x="10344" y="0"/>
                    <a:pt x="10039" y="0"/>
                  </a:cubicBezTo>
                  <a:cubicBezTo>
                    <a:pt x="9735" y="354"/>
                    <a:pt x="10344" y="1062"/>
                    <a:pt x="10039" y="1062"/>
                  </a:cubicBezTo>
                  <a:cubicBezTo>
                    <a:pt x="9431" y="1770"/>
                    <a:pt x="8214" y="1416"/>
                    <a:pt x="7910" y="2125"/>
                  </a:cubicBezTo>
                  <a:cubicBezTo>
                    <a:pt x="7606" y="2833"/>
                    <a:pt x="8214" y="3895"/>
                    <a:pt x="7910" y="4603"/>
                  </a:cubicBezTo>
                  <a:cubicBezTo>
                    <a:pt x="7910" y="4957"/>
                    <a:pt x="6997" y="4249"/>
                    <a:pt x="6693" y="4603"/>
                  </a:cubicBezTo>
                  <a:cubicBezTo>
                    <a:pt x="6389" y="5311"/>
                    <a:pt x="6997" y="6374"/>
                    <a:pt x="6693" y="7082"/>
                  </a:cubicBezTo>
                  <a:cubicBezTo>
                    <a:pt x="6389" y="7436"/>
                    <a:pt x="6085" y="7082"/>
                    <a:pt x="5476" y="6728"/>
                  </a:cubicBezTo>
                  <a:cubicBezTo>
                    <a:pt x="5172" y="6728"/>
                    <a:pt x="4868" y="6728"/>
                    <a:pt x="4563" y="6728"/>
                  </a:cubicBezTo>
                  <a:cubicBezTo>
                    <a:pt x="4259" y="6374"/>
                    <a:pt x="4259" y="6020"/>
                    <a:pt x="3955" y="6020"/>
                  </a:cubicBezTo>
                  <a:cubicBezTo>
                    <a:pt x="3651" y="6020"/>
                    <a:pt x="3346" y="6728"/>
                    <a:pt x="3042" y="6728"/>
                  </a:cubicBezTo>
                  <a:cubicBezTo>
                    <a:pt x="2738" y="6728"/>
                    <a:pt x="2434" y="6374"/>
                    <a:pt x="2130" y="6374"/>
                  </a:cubicBezTo>
                  <a:cubicBezTo>
                    <a:pt x="1825" y="6728"/>
                    <a:pt x="1825" y="6728"/>
                    <a:pt x="1521" y="7082"/>
                  </a:cubicBezTo>
                  <a:cubicBezTo>
                    <a:pt x="1217" y="7082"/>
                    <a:pt x="913" y="7082"/>
                    <a:pt x="608" y="7082"/>
                  </a:cubicBezTo>
                  <a:cubicBezTo>
                    <a:pt x="304" y="6728"/>
                    <a:pt x="0" y="6374"/>
                    <a:pt x="0" y="6728"/>
                  </a:cubicBezTo>
                  <a:cubicBezTo>
                    <a:pt x="0" y="7436"/>
                    <a:pt x="304" y="8144"/>
                    <a:pt x="608" y="9207"/>
                  </a:cubicBezTo>
                  <a:cubicBezTo>
                    <a:pt x="913" y="9915"/>
                    <a:pt x="913" y="10977"/>
                    <a:pt x="1825" y="10977"/>
                  </a:cubicBezTo>
                  <a:cubicBezTo>
                    <a:pt x="2130" y="10977"/>
                    <a:pt x="2130" y="9915"/>
                    <a:pt x="2434" y="9207"/>
                  </a:cubicBezTo>
                  <a:cubicBezTo>
                    <a:pt x="2738" y="8498"/>
                    <a:pt x="2738" y="7790"/>
                    <a:pt x="3042" y="7436"/>
                  </a:cubicBezTo>
                  <a:cubicBezTo>
                    <a:pt x="3346" y="7436"/>
                    <a:pt x="3955" y="7436"/>
                    <a:pt x="3955" y="7790"/>
                  </a:cubicBezTo>
                  <a:cubicBezTo>
                    <a:pt x="4563" y="8144"/>
                    <a:pt x="4868" y="8498"/>
                    <a:pt x="5172" y="9207"/>
                  </a:cubicBezTo>
                  <a:cubicBezTo>
                    <a:pt x="5172" y="9915"/>
                    <a:pt x="5172" y="10269"/>
                    <a:pt x="5172" y="10977"/>
                  </a:cubicBezTo>
                  <a:cubicBezTo>
                    <a:pt x="5476" y="11685"/>
                    <a:pt x="5780" y="12039"/>
                    <a:pt x="6085" y="12393"/>
                  </a:cubicBezTo>
                  <a:cubicBezTo>
                    <a:pt x="6389" y="13102"/>
                    <a:pt x="7606" y="13456"/>
                    <a:pt x="7606" y="13810"/>
                  </a:cubicBezTo>
                  <a:cubicBezTo>
                    <a:pt x="7910" y="14164"/>
                    <a:pt x="6693" y="14872"/>
                    <a:pt x="6997" y="15226"/>
                  </a:cubicBezTo>
                  <a:cubicBezTo>
                    <a:pt x="7301" y="15580"/>
                    <a:pt x="7910" y="15934"/>
                    <a:pt x="8214" y="16643"/>
                  </a:cubicBezTo>
                  <a:cubicBezTo>
                    <a:pt x="8518" y="16997"/>
                    <a:pt x="8823" y="16997"/>
                    <a:pt x="9127" y="17351"/>
                  </a:cubicBezTo>
                  <a:cubicBezTo>
                    <a:pt x="9431" y="17705"/>
                    <a:pt x="9431" y="18413"/>
                    <a:pt x="10039" y="18767"/>
                  </a:cubicBezTo>
                  <a:cubicBezTo>
                    <a:pt x="10344" y="19121"/>
                    <a:pt x="11256" y="18413"/>
                    <a:pt x="11561" y="18767"/>
                  </a:cubicBezTo>
                  <a:cubicBezTo>
                    <a:pt x="12473" y="18767"/>
                    <a:pt x="13082" y="19475"/>
                    <a:pt x="13386" y="19830"/>
                  </a:cubicBezTo>
                  <a:cubicBezTo>
                    <a:pt x="14299" y="20184"/>
                    <a:pt x="15211" y="20892"/>
                    <a:pt x="15820" y="21600"/>
                  </a:cubicBezTo>
                  <a:cubicBezTo>
                    <a:pt x="15515" y="21246"/>
                    <a:pt x="15211" y="20538"/>
                    <a:pt x="14907" y="20184"/>
                  </a:cubicBezTo>
                  <a:cubicBezTo>
                    <a:pt x="14299" y="19475"/>
                    <a:pt x="13690" y="18767"/>
                    <a:pt x="13386" y="18059"/>
                  </a:cubicBezTo>
                  <a:cubicBezTo>
                    <a:pt x="12777" y="17351"/>
                    <a:pt x="12169" y="16643"/>
                    <a:pt x="11865" y="15934"/>
                  </a:cubicBezTo>
                  <a:cubicBezTo>
                    <a:pt x="11256" y="15226"/>
                    <a:pt x="10952" y="15226"/>
                    <a:pt x="10648" y="14518"/>
                  </a:cubicBezTo>
                  <a:cubicBezTo>
                    <a:pt x="10344" y="14164"/>
                    <a:pt x="10344" y="13456"/>
                    <a:pt x="10039" y="12748"/>
                  </a:cubicBezTo>
                  <a:cubicBezTo>
                    <a:pt x="9735" y="12039"/>
                    <a:pt x="9431" y="11685"/>
                    <a:pt x="9127" y="10977"/>
                  </a:cubicBezTo>
                  <a:cubicBezTo>
                    <a:pt x="8823" y="10977"/>
                    <a:pt x="8518" y="11331"/>
                    <a:pt x="8518" y="10977"/>
                  </a:cubicBezTo>
                  <a:cubicBezTo>
                    <a:pt x="8214" y="10623"/>
                    <a:pt x="8214" y="9561"/>
                    <a:pt x="8518" y="8852"/>
                  </a:cubicBezTo>
                  <a:cubicBezTo>
                    <a:pt x="8518" y="8852"/>
                    <a:pt x="8823" y="8144"/>
                    <a:pt x="9127" y="8498"/>
                  </a:cubicBezTo>
                  <a:cubicBezTo>
                    <a:pt x="9735" y="8498"/>
                    <a:pt x="10039" y="9561"/>
                    <a:pt x="10648" y="9561"/>
                  </a:cubicBezTo>
                  <a:cubicBezTo>
                    <a:pt x="10952" y="9915"/>
                    <a:pt x="10952" y="8852"/>
                    <a:pt x="11256" y="8852"/>
                  </a:cubicBezTo>
                  <a:cubicBezTo>
                    <a:pt x="11256" y="8498"/>
                    <a:pt x="11561" y="8144"/>
                    <a:pt x="11865" y="8144"/>
                  </a:cubicBezTo>
                  <a:cubicBezTo>
                    <a:pt x="12169" y="8144"/>
                    <a:pt x="12169" y="8852"/>
                    <a:pt x="12473" y="8852"/>
                  </a:cubicBezTo>
                  <a:cubicBezTo>
                    <a:pt x="13082" y="8852"/>
                    <a:pt x="13386" y="8498"/>
                    <a:pt x="13994" y="8498"/>
                  </a:cubicBezTo>
                  <a:cubicBezTo>
                    <a:pt x="14603" y="8498"/>
                    <a:pt x="15515" y="8498"/>
                    <a:pt x="16124" y="8852"/>
                  </a:cubicBezTo>
                  <a:cubicBezTo>
                    <a:pt x="16124" y="8852"/>
                    <a:pt x="16124" y="9561"/>
                    <a:pt x="16124" y="9561"/>
                  </a:cubicBezTo>
                  <a:cubicBezTo>
                    <a:pt x="16428" y="9561"/>
                    <a:pt x="16428" y="9207"/>
                    <a:pt x="16732" y="9207"/>
                  </a:cubicBezTo>
                  <a:cubicBezTo>
                    <a:pt x="17341" y="8852"/>
                    <a:pt x="18254" y="9207"/>
                    <a:pt x="18862" y="9207"/>
                  </a:cubicBezTo>
                  <a:cubicBezTo>
                    <a:pt x="19166" y="9207"/>
                    <a:pt x="19470" y="9207"/>
                    <a:pt x="19775" y="9561"/>
                  </a:cubicBezTo>
                  <a:cubicBezTo>
                    <a:pt x="20079" y="9915"/>
                    <a:pt x="19775" y="10269"/>
                    <a:pt x="20079" y="10623"/>
                  </a:cubicBezTo>
                  <a:cubicBezTo>
                    <a:pt x="20383" y="10977"/>
                    <a:pt x="20687" y="10269"/>
                    <a:pt x="20992" y="102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59" name="Google Shape;1359;p26"/>
            <p:cNvSpPr/>
            <p:nvPr/>
          </p:nvSpPr>
          <p:spPr>
            <a:xfrm>
              <a:off x="6264716" y="2316709"/>
              <a:ext cx="140136" cy="136116"/>
            </a:xfrm>
            <a:custGeom>
              <a:rect b="b" l="l" r="r" t="t"/>
              <a:pathLst>
                <a:path extrusionOk="0" h="21600" w="21107">
                  <a:moveTo>
                    <a:pt x="10910" y="17843"/>
                  </a:moveTo>
                  <a:cubicBezTo>
                    <a:pt x="10470" y="17374"/>
                    <a:pt x="10029" y="16435"/>
                    <a:pt x="9588" y="15965"/>
                  </a:cubicBezTo>
                  <a:cubicBezTo>
                    <a:pt x="8706" y="15026"/>
                    <a:pt x="7825" y="14087"/>
                    <a:pt x="7384" y="13148"/>
                  </a:cubicBezTo>
                  <a:cubicBezTo>
                    <a:pt x="6502" y="12209"/>
                    <a:pt x="5621" y="11270"/>
                    <a:pt x="5180" y="10330"/>
                  </a:cubicBezTo>
                  <a:cubicBezTo>
                    <a:pt x="4298" y="9391"/>
                    <a:pt x="3857" y="9391"/>
                    <a:pt x="3417" y="8452"/>
                  </a:cubicBezTo>
                  <a:cubicBezTo>
                    <a:pt x="2976" y="7983"/>
                    <a:pt x="2976" y="7043"/>
                    <a:pt x="2535" y="6104"/>
                  </a:cubicBezTo>
                  <a:cubicBezTo>
                    <a:pt x="2094" y="5165"/>
                    <a:pt x="1653" y="4696"/>
                    <a:pt x="1212" y="3757"/>
                  </a:cubicBezTo>
                  <a:cubicBezTo>
                    <a:pt x="772" y="3757"/>
                    <a:pt x="331" y="4226"/>
                    <a:pt x="331" y="3757"/>
                  </a:cubicBezTo>
                  <a:cubicBezTo>
                    <a:pt x="-110" y="3287"/>
                    <a:pt x="-110" y="1878"/>
                    <a:pt x="331" y="939"/>
                  </a:cubicBezTo>
                  <a:cubicBezTo>
                    <a:pt x="331" y="939"/>
                    <a:pt x="772" y="0"/>
                    <a:pt x="1212" y="470"/>
                  </a:cubicBezTo>
                  <a:cubicBezTo>
                    <a:pt x="2094" y="470"/>
                    <a:pt x="2535" y="1878"/>
                    <a:pt x="3417" y="1878"/>
                  </a:cubicBezTo>
                  <a:cubicBezTo>
                    <a:pt x="3857" y="2348"/>
                    <a:pt x="3857" y="939"/>
                    <a:pt x="4298" y="939"/>
                  </a:cubicBezTo>
                  <a:cubicBezTo>
                    <a:pt x="4298" y="470"/>
                    <a:pt x="4739" y="0"/>
                    <a:pt x="5180" y="0"/>
                  </a:cubicBezTo>
                  <a:cubicBezTo>
                    <a:pt x="5621" y="0"/>
                    <a:pt x="5621" y="939"/>
                    <a:pt x="6061" y="939"/>
                  </a:cubicBezTo>
                  <a:cubicBezTo>
                    <a:pt x="6943" y="939"/>
                    <a:pt x="7384" y="470"/>
                    <a:pt x="8266" y="470"/>
                  </a:cubicBezTo>
                  <a:cubicBezTo>
                    <a:pt x="9147" y="470"/>
                    <a:pt x="10470" y="470"/>
                    <a:pt x="11351" y="939"/>
                  </a:cubicBezTo>
                  <a:cubicBezTo>
                    <a:pt x="11351" y="939"/>
                    <a:pt x="11351" y="1878"/>
                    <a:pt x="11351" y="1878"/>
                  </a:cubicBezTo>
                  <a:cubicBezTo>
                    <a:pt x="11792" y="1878"/>
                    <a:pt x="11792" y="1409"/>
                    <a:pt x="12233" y="1409"/>
                  </a:cubicBezTo>
                  <a:cubicBezTo>
                    <a:pt x="13114" y="939"/>
                    <a:pt x="14437" y="1409"/>
                    <a:pt x="15319" y="1409"/>
                  </a:cubicBezTo>
                  <a:cubicBezTo>
                    <a:pt x="15759" y="1409"/>
                    <a:pt x="16200" y="1409"/>
                    <a:pt x="16641" y="1878"/>
                  </a:cubicBezTo>
                  <a:cubicBezTo>
                    <a:pt x="17082" y="2348"/>
                    <a:pt x="16641" y="2817"/>
                    <a:pt x="17082" y="3287"/>
                  </a:cubicBezTo>
                  <a:cubicBezTo>
                    <a:pt x="17523" y="3757"/>
                    <a:pt x="17963" y="2817"/>
                    <a:pt x="18404" y="2817"/>
                  </a:cubicBezTo>
                  <a:cubicBezTo>
                    <a:pt x="18845" y="2817"/>
                    <a:pt x="19727" y="2348"/>
                    <a:pt x="19727" y="2817"/>
                  </a:cubicBezTo>
                  <a:cubicBezTo>
                    <a:pt x="19727" y="4226"/>
                    <a:pt x="17963" y="5635"/>
                    <a:pt x="18404" y="7043"/>
                  </a:cubicBezTo>
                  <a:cubicBezTo>
                    <a:pt x="18845" y="8452"/>
                    <a:pt x="20608" y="8452"/>
                    <a:pt x="21049" y="9861"/>
                  </a:cubicBezTo>
                  <a:cubicBezTo>
                    <a:pt x="21490" y="10330"/>
                    <a:pt x="19286" y="9391"/>
                    <a:pt x="19286" y="9861"/>
                  </a:cubicBezTo>
                  <a:cubicBezTo>
                    <a:pt x="19286" y="11270"/>
                    <a:pt x="21049" y="11739"/>
                    <a:pt x="21049" y="13148"/>
                  </a:cubicBezTo>
                  <a:cubicBezTo>
                    <a:pt x="21049" y="14087"/>
                    <a:pt x="19727" y="13148"/>
                    <a:pt x="19286" y="13148"/>
                  </a:cubicBezTo>
                  <a:cubicBezTo>
                    <a:pt x="18404" y="13148"/>
                    <a:pt x="17963" y="13617"/>
                    <a:pt x="17963" y="13617"/>
                  </a:cubicBezTo>
                  <a:cubicBezTo>
                    <a:pt x="17523" y="14087"/>
                    <a:pt x="18404" y="15026"/>
                    <a:pt x="17963" y="15496"/>
                  </a:cubicBezTo>
                  <a:cubicBezTo>
                    <a:pt x="16641" y="15496"/>
                    <a:pt x="16200" y="16435"/>
                    <a:pt x="16200" y="17374"/>
                  </a:cubicBezTo>
                  <a:cubicBezTo>
                    <a:pt x="16200" y="17843"/>
                    <a:pt x="15319" y="18313"/>
                    <a:pt x="14878" y="18783"/>
                  </a:cubicBezTo>
                  <a:cubicBezTo>
                    <a:pt x="14878" y="19722"/>
                    <a:pt x="15319" y="20661"/>
                    <a:pt x="15319" y="21600"/>
                  </a:cubicBezTo>
                  <a:cubicBezTo>
                    <a:pt x="14437" y="20661"/>
                    <a:pt x="13114" y="19722"/>
                    <a:pt x="12233" y="18783"/>
                  </a:cubicBezTo>
                  <a:cubicBezTo>
                    <a:pt x="11792" y="18783"/>
                    <a:pt x="11351" y="18313"/>
                    <a:pt x="10910" y="178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0" name="Google Shape;1360;p26"/>
            <p:cNvSpPr/>
            <p:nvPr/>
          </p:nvSpPr>
          <p:spPr>
            <a:xfrm>
              <a:off x="6363639" y="2268097"/>
              <a:ext cx="158092" cy="216327"/>
            </a:xfrm>
            <a:custGeom>
              <a:rect b="b" l="l" r="r" t="t"/>
              <a:pathLst>
                <a:path extrusionOk="0" h="21600" w="21286">
                  <a:moveTo>
                    <a:pt x="8247" y="292"/>
                  </a:moveTo>
                  <a:cubicBezTo>
                    <a:pt x="8640" y="876"/>
                    <a:pt x="9033" y="1459"/>
                    <a:pt x="9425" y="1751"/>
                  </a:cubicBezTo>
                  <a:cubicBezTo>
                    <a:pt x="9818" y="2335"/>
                    <a:pt x="10211" y="2335"/>
                    <a:pt x="10604" y="2919"/>
                  </a:cubicBezTo>
                  <a:cubicBezTo>
                    <a:pt x="10996" y="3211"/>
                    <a:pt x="10996" y="3795"/>
                    <a:pt x="11389" y="4378"/>
                  </a:cubicBezTo>
                  <a:cubicBezTo>
                    <a:pt x="12175" y="4962"/>
                    <a:pt x="13353" y="4962"/>
                    <a:pt x="14138" y="5546"/>
                  </a:cubicBezTo>
                  <a:cubicBezTo>
                    <a:pt x="14531" y="5838"/>
                    <a:pt x="13353" y="6714"/>
                    <a:pt x="14138" y="7297"/>
                  </a:cubicBezTo>
                  <a:cubicBezTo>
                    <a:pt x="14531" y="7881"/>
                    <a:pt x="15709" y="7881"/>
                    <a:pt x="16495" y="8173"/>
                  </a:cubicBezTo>
                  <a:cubicBezTo>
                    <a:pt x="16887" y="8173"/>
                    <a:pt x="17280" y="8757"/>
                    <a:pt x="18065" y="8757"/>
                  </a:cubicBezTo>
                  <a:cubicBezTo>
                    <a:pt x="18458" y="8757"/>
                    <a:pt x="18065" y="7881"/>
                    <a:pt x="18458" y="7881"/>
                  </a:cubicBezTo>
                  <a:cubicBezTo>
                    <a:pt x="19244" y="7881"/>
                    <a:pt x="19636" y="8173"/>
                    <a:pt x="19636" y="8465"/>
                  </a:cubicBezTo>
                  <a:cubicBezTo>
                    <a:pt x="20029" y="8757"/>
                    <a:pt x="19244" y="8757"/>
                    <a:pt x="18851" y="9049"/>
                  </a:cubicBezTo>
                  <a:cubicBezTo>
                    <a:pt x="18851" y="9341"/>
                    <a:pt x="19244" y="9341"/>
                    <a:pt x="19244" y="9632"/>
                  </a:cubicBezTo>
                  <a:cubicBezTo>
                    <a:pt x="18851" y="10216"/>
                    <a:pt x="18065" y="10508"/>
                    <a:pt x="18065" y="11092"/>
                  </a:cubicBezTo>
                  <a:cubicBezTo>
                    <a:pt x="17673" y="11676"/>
                    <a:pt x="17673" y="12551"/>
                    <a:pt x="18065" y="13427"/>
                  </a:cubicBezTo>
                  <a:cubicBezTo>
                    <a:pt x="18458" y="14011"/>
                    <a:pt x="19636" y="14303"/>
                    <a:pt x="20029" y="14886"/>
                  </a:cubicBezTo>
                  <a:cubicBezTo>
                    <a:pt x="20422" y="15178"/>
                    <a:pt x="21600" y="15470"/>
                    <a:pt x="21207" y="15762"/>
                  </a:cubicBezTo>
                  <a:cubicBezTo>
                    <a:pt x="20815" y="16346"/>
                    <a:pt x="19244" y="16054"/>
                    <a:pt x="18851" y="16638"/>
                  </a:cubicBezTo>
                  <a:cubicBezTo>
                    <a:pt x="18458" y="17514"/>
                    <a:pt x="18851" y="18389"/>
                    <a:pt x="18851" y="18973"/>
                  </a:cubicBezTo>
                  <a:cubicBezTo>
                    <a:pt x="18458" y="19265"/>
                    <a:pt x="18065" y="19265"/>
                    <a:pt x="17673" y="19557"/>
                  </a:cubicBezTo>
                  <a:cubicBezTo>
                    <a:pt x="16887" y="19557"/>
                    <a:pt x="15709" y="19265"/>
                    <a:pt x="14924" y="19265"/>
                  </a:cubicBezTo>
                  <a:cubicBezTo>
                    <a:pt x="14531" y="19557"/>
                    <a:pt x="14138" y="20141"/>
                    <a:pt x="13745" y="20141"/>
                  </a:cubicBezTo>
                  <a:cubicBezTo>
                    <a:pt x="13353" y="20432"/>
                    <a:pt x="12960" y="19849"/>
                    <a:pt x="12567" y="19849"/>
                  </a:cubicBezTo>
                  <a:cubicBezTo>
                    <a:pt x="12175" y="19849"/>
                    <a:pt x="11782" y="20141"/>
                    <a:pt x="11389" y="20724"/>
                  </a:cubicBezTo>
                  <a:cubicBezTo>
                    <a:pt x="11389" y="20724"/>
                    <a:pt x="11782" y="21308"/>
                    <a:pt x="11389" y="21600"/>
                  </a:cubicBezTo>
                  <a:cubicBezTo>
                    <a:pt x="11389" y="21600"/>
                    <a:pt x="10996" y="21600"/>
                    <a:pt x="10604" y="21600"/>
                  </a:cubicBezTo>
                  <a:cubicBezTo>
                    <a:pt x="10604" y="21016"/>
                    <a:pt x="10604" y="20432"/>
                    <a:pt x="10604" y="19849"/>
                  </a:cubicBezTo>
                  <a:cubicBezTo>
                    <a:pt x="10211" y="19265"/>
                    <a:pt x="9425" y="18973"/>
                    <a:pt x="9033" y="18681"/>
                  </a:cubicBezTo>
                  <a:cubicBezTo>
                    <a:pt x="8247" y="18389"/>
                    <a:pt x="7855" y="18389"/>
                    <a:pt x="7069" y="18097"/>
                  </a:cubicBezTo>
                  <a:cubicBezTo>
                    <a:pt x="6676" y="18097"/>
                    <a:pt x="6284" y="17805"/>
                    <a:pt x="5891" y="18097"/>
                  </a:cubicBezTo>
                  <a:cubicBezTo>
                    <a:pt x="5498" y="18389"/>
                    <a:pt x="5498" y="18973"/>
                    <a:pt x="5105" y="19265"/>
                  </a:cubicBezTo>
                  <a:cubicBezTo>
                    <a:pt x="4320" y="19265"/>
                    <a:pt x="3142" y="18973"/>
                    <a:pt x="3535" y="19557"/>
                  </a:cubicBezTo>
                  <a:cubicBezTo>
                    <a:pt x="3535" y="20141"/>
                    <a:pt x="4713" y="20141"/>
                    <a:pt x="5105" y="20432"/>
                  </a:cubicBezTo>
                  <a:cubicBezTo>
                    <a:pt x="5105" y="20724"/>
                    <a:pt x="5105" y="21308"/>
                    <a:pt x="5105" y="21600"/>
                  </a:cubicBezTo>
                  <a:cubicBezTo>
                    <a:pt x="4320" y="21016"/>
                    <a:pt x="3535" y="20141"/>
                    <a:pt x="2749" y="19849"/>
                  </a:cubicBezTo>
                  <a:cubicBezTo>
                    <a:pt x="2356" y="19557"/>
                    <a:pt x="1571" y="19557"/>
                    <a:pt x="1178" y="19265"/>
                  </a:cubicBezTo>
                  <a:cubicBezTo>
                    <a:pt x="1178" y="18973"/>
                    <a:pt x="1964" y="18973"/>
                    <a:pt x="1964" y="18681"/>
                  </a:cubicBezTo>
                  <a:cubicBezTo>
                    <a:pt x="1964" y="18681"/>
                    <a:pt x="1964" y="18389"/>
                    <a:pt x="1571" y="18389"/>
                  </a:cubicBezTo>
                  <a:cubicBezTo>
                    <a:pt x="1178" y="18389"/>
                    <a:pt x="785" y="18389"/>
                    <a:pt x="393" y="18389"/>
                  </a:cubicBezTo>
                  <a:cubicBezTo>
                    <a:pt x="393" y="17805"/>
                    <a:pt x="0" y="17222"/>
                    <a:pt x="0" y="16638"/>
                  </a:cubicBezTo>
                  <a:cubicBezTo>
                    <a:pt x="393" y="16346"/>
                    <a:pt x="1178" y="16054"/>
                    <a:pt x="1178" y="15762"/>
                  </a:cubicBezTo>
                  <a:cubicBezTo>
                    <a:pt x="1178" y="15178"/>
                    <a:pt x="1571" y="14595"/>
                    <a:pt x="2749" y="14595"/>
                  </a:cubicBezTo>
                  <a:cubicBezTo>
                    <a:pt x="3142" y="14303"/>
                    <a:pt x="2356" y="13719"/>
                    <a:pt x="2749" y="13427"/>
                  </a:cubicBezTo>
                  <a:cubicBezTo>
                    <a:pt x="2749" y="13427"/>
                    <a:pt x="3142" y="13135"/>
                    <a:pt x="3927" y="13135"/>
                  </a:cubicBezTo>
                  <a:cubicBezTo>
                    <a:pt x="4320" y="13135"/>
                    <a:pt x="5498" y="13719"/>
                    <a:pt x="5498" y="13135"/>
                  </a:cubicBezTo>
                  <a:cubicBezTo>
                    <a:pt x="5498" y="12259"/>
                    <a:pt x="3927" y="11968"/>
                    <a:pt x="3927" y="11092"/>
                  </a:cubicBezTo>
                  <a:cubicBezTo>
                    <a:pt x="3927" y="10800"/>
                    <a:pt x="5891" y="11384"/>
                    <a:pt x="5498" y="11092"/>
                  </a:cubicBezTo>
                  <a:cubicBezTo>
                    <a:pt x="5105" y="10216"/>
                    <a:pt x="3535" y="10216"/>
                    <a:pt x="3142" y="9341"/>
                  </a:cubicBezTo>
                  <a:cubicBezTo>
                    <a:pt x="2749" y="8465"/>
                    <a:pt x="4320" y="7589"/>
                    <a:pt x="4320" y="6714"/>
                  </a:cubicBezTo>
                  <a:cubicBezTo>
                    <a:pt x="4320" y="6422"/>
                    <a:pt x="3535" y="6714"/>
                    <a:pt x="3142" y="6714"/>
                  </a:cubicBezTo>
                  <a:cubicBezTo>
                    <a:pt x="3142" y="6422"/>
                    <a:pt x="2749" y="6130"/>
                    <a:pt x="2749" y="5546"/>
                  </a:cubicBezTo>
                  <a:cubicBezTo>
                    <a:pt x="3142" y="5254"/>
                    <a:pt x="3927" y="5546"/>
                    <a:pt x="3927" y="4962"/>
                  </a:cubicBezTo>
                  <a:cubicBezTo>
                    <a:pt x="3927" y="4670"/>
                    <a:pt x="3142" y="4962"/>
                    <a:pt x="2749" y="4670"/>
                  </a:cubicBezTo>
                  <a:cubicBezTo>
                    <a:pt x="2356" y="4378"/>
                    <a:pt x="2356" y="4086"/>
                    <a:pt x="2356" y="3795"/>
                  </a:cubicBezTo>
                  <a:cubicBezTo>
                    <a:pt x="2356" y="3503"/>
                    <a:pt x="2356" y="3211"/>
                    <a:pt x="2356" y="2919"/>
                  </a:cubicBezTo>
                  <a:cubicBezTo>
                    <a:pt x="2356" y="2335"/>
                    <a:pt x="1964" y="2043"/>
                    <a:pt x="1571" y="1751"/>
                  </a:cubicBezTo>
                  <a:cubicBezTo>
                    <a:pt x="1964" y="1459"/>
                    <a:pt x="2356" y="1168"/>
                    <a:pt x="2749" y="876"/>
                  </a:cubicBezTo>
                  <a:cubicBezTo>
                    <a:pt x="3535" y="584"/>
                    <a:pt x="3927" y="584"/>
                    <a:pt x="4713" y="584"/>
                  </a:cubicBezTo>
                  <a:cubicBezTo>
                    <a:pt x="5105" y="584"/>
                    <a:pt x="5498" y="0"/>
                    <a:pt x="5891" y="0"/>
                  </a:cubicBezTo>
                  <a:cubicBezTo>
                    <a:pt x="7069" y="0"/>
                    <a:pt x="7462" y="292"/>
                    <a:pt x="8247" y="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1" name="Google Shape;1361;p26"/>
            <p:cNvSpPr/>
            <p:nvPr/>
          </p:nvSpPr>
          <p:spPr>
            <a:xfrm>
              <a:off x="6440609" y="2457685"/>
              <a:ext cx="84263" cy="75351"/>
            </a:xfrm>
            <a:custGeom>
              <a:rect b="b" l="l" r="r" t="t"/>
              <a:pathLst>
                <a:path extrusionOk="0" h="21600" w="20800">
                  <a:moveTo>
                    <a:pt x="20480" y="13292"/>
                  </a:moveTo>
                  <a:cubicBezTo>
                    <a:pt x="19760" y="14123"/>
                    <a:pt x="19040" y="14123"/>
                    <a:pt x="18320" y="14123"/>
                  </a:cubicBezTo>
                  <a:cubicBezTo>
                    <a:pt x="16160" y="14954"/>
                    <a:pt x="14720" y="15785"/>
                    <a:pt x="12560" y="16615"/>
                  </a:cubicBezTo>
                  <a:cubicBezTo>
                    <a:pt x="11840" y="17446"/>
                    <a:pt x="11120" y="19938"/>
                    <a:pt x="9680" y="20769"/>
                  </a:cubicBezTo>
                  <a:cubicBezTo>
                    <a:pt x="8240" y="21600"/>
                    <a:pt x="6800" y="20769"/>
                    <a:pt x="4640" y="21600"/>
                  </a:cubicBezTo>
                  <a:cubicBezTo>
                    <a:pt x="3920" y="20769"/>
                    <a:pt x="3200" y="20769"/>
                    <a:pt x="2480" y="19938"/>
                  </a:cubicBezTo>
                  <a:cubicBezTo>
                    <a:pt x="1760" y="18277"/>
                    <a:pt x="1040" y="17446"/>
                    <a:pt x="320" y="16615"/>
                  </a:cubicBezTo>
                  <a:cubicBezTo>
                    <a:pt x="-400" y="14954"/>
                    <a:pt x="320" y="13292"/>
                    <a:pt x="320" y="11631"/>
                  </a:cubicBezTo>
                  <a:cubicBezTo>
                    <a:pt x="-400" y="9969"/>
                    <a:pt x="320" y="9138"/>
                    <a:pt x="320" y="7477"/>
                  </a:cubicBezTo>
                  <a:cubicBezTo>
                    <a:pt x="1040" y="7477"/>
                    <a:pt x="1760" y="7477"/>
                    <a:pt x="1760" y="7477"/>
                  </a:cubicBezTo>
                  <a:cubicBezTo>
                    <a:pt x="2480" y="6646"/>
                    <a:pt x="1760" y="4985"/>
                    <a:pt x="1760" y="4985"/>
                  </a:cubicBezTo>
                  <a:cubicBezTo>
                    <a:pt x="2480" y="3323"/>
                    <a:pt x="3200" y="2492"/>
                    <a:pt x="3920" y="2492"/>
                  </a:cubicBezTo>
                  <a:cubicBezTo>
                    <a:pt x="4640" y="2492"/>
                    <a:pt x="5360" y="4154"/>
                    <a:pt x="6080" y="3323"/>
                  </a:cubicBezTo>
                  <a:cubicBezTo>
                    <a:pt x="6800" y="3323"/>
                    <a:pt x="7520" y="1662"/>
                    <a:pt x="8240" y="831"/>
                  </a:cubicBezTo>
                  <a:cubicBezTo>
                    <a:pt x="9680" y="831"/>
                    <a:pt x="11840" y="1662"/>
                    <a:pt x="13280" y="1662"/>
                  </a:cubicBezTo>
                  <a:cubicBezTo>
                    <a:pt x="14000" y="831"/>
                    <a:pt x="14720" y="831"/>
                    <a:pt x="15440" y="0"/>
                  </a:cubicBezTo>
                  <a:cubicBezTo>
                    <a:pt x="15440" y="1662"/>
                    <a:pt x="15440" y="2492"/>
                    <a:pt x="16160" y="3323"/>
                  </a:cubicBezTo>
                  <a:cubicBezTo>
                    <a:pt x="16880" y="4154"/>
                    <a:pt x="19040" y="3323"/>
                    <a:pt x="19760" y="4985"/>
                  </a:cubicBezTo>
                  <a:cubicBezTo>
                    <a:pt x="20480" y="5815"/>
                    <a:pt x="20480" y="7477"/>
                    <a:pt x="20480" y="9138"/>
                  </a:cubicBezTo>
                  <a:cubicBezTo>
                    <a:pt x="21200" y="9969"/>
                    <a:pt x="20480" y="12462"/>
                    <a:pt x="20480" y="13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2" name="Google Shape;1362;p26"/>
            <p:cNvSpPr/>
            <p:nvPr/>
          </p:nvSpPr>
          <p:spPr>
            <a:xfrm>
              <a:off x="6397666" y="2447154"/>
              <a:ext cx="65629" cy="144217"/>
            </a:xfrm>
            <a:custGeom>
              <a:rect b="b" l="l" r="r" t="t"/>
              <a:pathLst>
                <a:path extrusionOk="0" h="21360" w="21600">
                  <a:moveTo>
                    <a:pt x="10800" y="21360"/>
                  </a:moveTo>
                  <a:cubicBezTo>
                    <a:pt x="9818" y="20496"/>
                    <a:pt x="7855" y="18768"/>
                    <a:pt x="6873" y="18336"/>
                  </a:cubicBezTo>
                  <a:cubicBezTo>
                    <a:pt x="4909" y="17472"/>
                    <a:pt x="1964" y="17040"/>
                    <a:pt x="982" y="16176"/>
                  </a:cubicBezTo>
                  <a:cubicBezTo>
                    <a:pt x="0" y="15744"/>
                    <a:pt x="2945" y="15744"/>
                    <a:pt x="1964" y="15312"/>
                  </a:cubicBezTo>
                  <a:cubicBezTo>
                    <a:pt x="1964" y="14880"/>
                    <a:pt x="0" y="14880"/>
                    <a:pt x="0" y="14016"/>
                  </a:cubicBezTo>
                  <a:cubicBezTo>
                    <a:pt x="0" y="14016"/>
                    <a:pt x="982" y="14016"/>
                    <a:pt x="982" y="13584"/>
                  </a:cubicBezTo>
                  <a:cubicBezTo>
                    <a:pt x="1964" y="12720"/>
                    <a:pt x="982" y="11856"/>
                    <a:pt x="982" y="11424"/>
                  </a:cubicBezTo>
                  <a:cubicBezTo>
                    <a:pt x="982" y="10128"/>
                    <a:pt x="1964" y="9264"/>
                    <a:pt x="1964" y="8400"/>
                  </a:cubicBezTo>
                  <a:cubicBezTo>
                    <a:pt x="1964" y="7536"/>
                    <a:pt x="982" y="6672"/>
                    <a:pt x="982" y="5808"/>
                  </a:cubicBezTo>
                  <a:lnTo>
                    <a:pt x="982" y="4080"/>
                  </a:lnTo>
                  <a:cubicBezTo>
                    <a:pt x="1964" y="3216"/>
                    <a:pt x="982" y="2784"/>
                    <a:pt x="982" y="1920"/>
                  </a:cubicBezTo>
                  <a:cubicBezTo>
                    <a:pt x="1964" y="1488"/>
                    <a:pt x="1964" y="624"/>
                    <a:pt x="2945" y="192"/>
                  </a:cubicBezTo>
                  <a:cubicBezTo>
                    <a:pt x="3927" y="-240"/>
                    <a:pt x="4909" y="192"/>
                    <a:pt x="5891" y="192"/>
                  </a:cubicBezTo>
                  <a:cubicBezTo>
                    <a:pt x="7855" y="624"/>
                    <a:pt x="8836" y="624"/>
                    <a:pt x="10800" y="1056"/>
                  </a:cubicBezTo>
                  <a:cubicBezTo>
                    <a:pt x="11782" y="1488"/>
                    <a:pt x="13745" y="1920"/>
                    <a:pt x="14727" y="2784"/>
                  </a:cubicBezTo>
                  <a:cubicBezTo>
                    <a:pt x="14727" y="3648"/>
                    <a:pt x="14727" y="4512"/>
                    <a:pt x="14727" y="5376"/>
                  </a:cubicBezTo>
                  <a:cubicBezTo>
                    <a:pt x="14727" y="6240"/>
                    <a:pt x="13745" y="6672"/>
                    <a:pt x="14727" y="7536"/>
                  </a:cubicBezTo>
                  <a:cubicBezTo>
                    <a:pt x="14727" y="8400"/>
                    <a:pt x="13745" y="9264"/>
                    <a:pt x="14727" y="10128"/>
                  </a:cubicBezTo>
                  <a:cubicBezTo>
                    <a:pt x="15709" y="10560"/>
                    <a:pt x="16691" y="10992"/>
                    <a:pt x="17673" y="11856"/>
                  </a:cubicBezTo>
                  <a:cubicBezTo>
                    <a:pt x="18655" y="12288"/>
                    <a:pt x="19636" y="12288"/>
                    <a:pt x="20618" y="12720"/>
                  </a:cubicBezTo>
                  <a:cubicBezTo>
                    <a:pt x="21600" y="13152"/>
                    <a:pt x="21600" y="13584"/>
                    <a:pt x="21600" y="14448"/>
                  </a:cubicBezTo>
                  <a:cubicBezTo>
                    <a:pt x="20618" y="14880"/>
                    <a:pt x="18655" y="14880"/>
                    <a:pt x="18655" y="15312"/>
                  </a:cubicBezTo>
                  <a:cubicBezTo>
                    <a:pt x="17673" y="16176"/>
                    <a:pt x="18655" y="17040"/>
                    <a:pt x="17673" y="17904"/>
                  </a:cubicBezTo>
                  <a:cubicBezTo>
                    <a:pt x="16691" y="18336"/>
                    <a:pt x="14727" y="17904"/>
                    <a:pt x="13745" y="18336"/>
                  </a:cubicBezTo>
                  <a:cubicBezTo>
                    <a:pt x="13745" y="18768"/>
                    <a:pt x="14727" y="19632"/>
                    <a:pt x="13745" y="20064"/>
                  </a:cubicBezTo>
                  <a:cubicBezTo>
                    <a:pt x="12764" y="20496"/>
                    <a:pt x="12764" y="20928"/>
                    <a:pt x="10800" y="21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3" name="Google Shape;1363;p26"/>
            <p:cNvSpPr/>
            <p:nvPr/>
          </p:nvSpPr>
          <p:spPr>
            <a:xfrm>
              <a:off x="6495617" y="2365323"/>
              <a:ext cx="225325" cy="146566"/>
            </a:xfrm>
            <a:custGeom>
              <a:rect b="b" l="l" r="r" t="t"/>
              <a:pathLst>
                <a:path extrusionOk="0" h="21352" w="21531">
                  <a:moveTo>
                    <a:pt x="19316" y="16094"/>
                  </a:moveTo>
                  <a:cubicBezTo>
                    <a:pt x="19316" y="15247"/>
                    <a:pt x="19039" y="14400"/>
                    <a:pt x="18762" y="13976"/>
                  </a:cubicBezTo>
                  <a:cubicBezTo>
                    <a:pt x="18485" y="13553"/>
                    <a:pt x="17377" y="13553"/>
                    <a:pt x="17654" y="12706"/>
                  </a:cubicBezTo>
                  <a:cubicBezTo>
                    <a:pt x="17654" y="11859"/>
                    <a:pt x="18762" y="11859"/>
                    <a:pt x="19039" y="11012"/>
                  </a:cubicBezTo>
                  <a:cubicBezTo>
                    <a:pt x="19316" y="10165"/>
                    <a:pt x="18762" y="9318"/>
                    <a:pt x="19039" y="8471"/>
                  </a:cubicBezTo>
                  <a:cubicBezTo>
                    <a:pt x="19039" y="7624"/>
                    <a:pt x="19316" y="6776"/>
                    <a:pt x="19869" y="5929"/>
                  </a:cubicBezTo>
                  <a:cubicBezTo>
                    <a:pt x="19869" y="5506"/>
                    <a:pt x="20423" y="5929"/>
                    <a:pt x="20700" y="5929"/>
                  </a:cubicBezTo>
                  <a:cubicBezTo>
                    <a:pt x="20700" y="5929"/>
                    <a:pt x="20977" y="5929"/>
                    <a:pt x="21254" y="5929"/>
                  </a:cubicBezTo>
                  <a:cubicBezTo>
                    <a:pt x="21531" y="5082"/>
                    <a:pt x="21531" y="4235"/>
                    <a:pt x="21531" y="3388"/>
                  </a:cubicBezTo>
                  <a:cubicBezTo>
                    <a:pt x="21254" y="3388"/>
                    <a:pt x="20977" y="3388"/>
                    <a:pt x="20700" y="3388"/>
                  </a:cubicBezTo>
                  <a:cubicBezTo>
                    <a:pt x="20423" y="2965"/>
                    <a:pt x="20146" y="2541"/>
                    <a:pt x="19869" y="2541"/>
                  </a:cubicBezTo>
                  <a:cubicBezTo>
                    <a:pt x="19316" y="2118"/>
                    <a:pt x="18762" y="2118"/>
                    <a:pt x="18208" y="2118"/>
                  </a:cubicBezTo>
                  <a:cubicBezTo>
                    <a:pt x="17654" y="1694"/>
                    <a:pt x="17377" y="1271"/>
                    <a:pt x="16823" y="1271"/>
                  </a:cubicBezTo>
                  <a:cubicBezTo>
                    <a:pt x="16546" y="1271"/>
                    <a:pt x="15993" y="1271"/>
                    <a:pt x="15439" y="1271"/>
                  </a:cubicBezTo>
                  <a:cubicBezTo>
                    <a:pt x="14885" y="1271"/>
                    <a:pt x="14331" y="1271"/>
                    <a:pt x="13777" y="1694"/>
                  </a:cubicBezTo>
                  <a:cubicBezTo>
                    <a:pt x="13223" y="1694"/>
                    <a:pt x="13223" y="2541"/>
                    <a:pt x="12669" y="2965"/>
                  </a:cubicBezTo>
                  <a:cubicBezTo>
                    <a:pt x="11562" y="3388"/>
                    <a:pt x="10454" y="3812"/>
                    <a:pt x="9346" y="3812"/>
                  </a:cubicBezTo>
                  <a:cubicBezTo>
                    <a:pt x="8516" y="3812"/>
                    <a:pt x="7685" y="3812"/>
                    <a:pt x="7131" y="3388"/>
                  </a:cubicBezTo>
                  <a:cubicBezTo>
                    <a:pt x="6023" y="3388"/>
                    <a:pt x="4916" y="2965"/>
                    <a:pt x="3531" y="2965"/>
                  </a:cubicBezTo>
                  <a:cubicBezTo>
                    <a:pt x="2977" y="2965"/>
                    <a:pt x="2146" y="3812"/>
                    <a:pt x="1593" y="3388"/>
                  </a:cubicBezTo>
                  <a:cubicBezTo>
                    <a:pt x="1316" y="2965"/>
                    <a:pt x="2146" y="2118"/>
                    <a:pt x="2146" y="1694"/>
                  </a:cubicBezTo>
                  <a:cubicBezTo>
                    <a:pt x="1869" y="847"/>
                    <a:pt x="1593" y="847"/>
                    <a:pt x="1039" y="0"/>
                  </a:cubicBezTo>
                  <a:cubicBezTo>
                    <a:pt x="762" y="847"/>
                    <a:pt x="208" y="1271"/>
                    <a:pt x="208" y="2118"/>
                  </a:cubicBezTo>
                  <a:cubicBezTo>
                    <a:pt x="-69" y="2965"/>
                    <a:pt x="-69" y="4235"/>
                    <a:pt x="208" y="5506"/>
                  </a:cubicBezTo>
                  <a:cubicBezTo>
                    <a:pt x="485" y="6353"/>
                    <a:pt x="1316" y="6776"/>
                    <a:pt x="1593" y="7624"/>
                  </a:cubicBezTo>
                  <a:cubicBezTo>
                    <a:pt x="1869" y="8047"/>
                    <a:pt x="2700" y="8471"/>
                    <a:pt x="2423" y="8894"/>
                  </a:cubicBezTo>
                  <a:cubicBezTo>
                    <a:pt x="2146" y="9741"/>
                    <a:pt x="1039" y="9318"/>
                    <a:pt x="762" y="10165"/>
                  </a:cubicBezTo>
                  <a:cubicBezTo>
                    <a:pt x="485" y="11435"/>
                    <a:pt x="762" y="12706"/>
                    <a:pt x="762" y="13553"/>
                  </a:cubicBezTo>
                  <a:cubicBezTo>
                    <a:pt x="762" y="14400"/>
                    <a:pt x="762" y="14824"/>
                    <a:pt x="1039" y="15247"/>
                  </a:cubicBezTo>
                  <a:cubicBezTo>
                    <a:pt x="1316" y="15671"/>
                    <a:pt x="2146" y="15247"/>
                    <a:pt x="2423" y="16094"/>
                  </a:cubicBezTo>
                  <a:cubicBezTo>
                    <a:pt x="2700" y="16518"/>
                    <a:pt x="2700" y="17365"/>
                    <a:pt x="2700" y="18212"/>
                  </a:cubicBezTo>
                  <a:cubicBezTo>
                    <a:pt x="2977" y="18635"/>
                    <a:pt x="2700" y="19906"/>
                    <a:pt x="2700" y="20329"/>
                  </a:cubicBezTo>
                  <a:cubicBezTo>
                    <a:pt x="2977" y="20329"/>
                    <a:pt x="3531" y="20329"/>
                    <a:pt x="3808" y="20329"/>
                  </a:cubicBezTo>
                  <a:cubicBezTo>
                    <a:pt x="4639" y="20329"/>
                    <a:pt x="5193" y="20753"/>
                    <a:pt x="5746" y="20329"/>
                  </a:cubicBezTo>
                  <a:cubicBezTo>
                    <a:pt x="6023" y="20329"/>
                    <a:pt x="6023" y="19482"/>
                    <a:pt x="6577" y="19482"/>
                  </a:cubicBezTo>
                  <a:cubicBezTo>
                    <a:pt x="7131" y="19059"/>
                    <a:pt x="7685" y="19059"/>
                    <a:pt x="7962" y="19482"/>
                  </a:cubicBezTo>
                  <a:cubicBezTo>
                    <a:pt x="8239" y="19482"/>
                    <a:pt x="8239" y="20329"/>
                    <a:pt x="8516" y="20329"/>
                  </a:cubicBezTo>
                  <a:cubicBezTo>
                    <a:pt x="9069" y="20753"/>
                    <a:pt x="9623" y="20753"/>
                    <a:pt x="9900" y="20753"/>
                  </a:cubicBezTo>
                  <a:cubicBezTo>
                    <a:pt x="10454" y="21176"/>
                    <a:pt x="11008" y="21600"/>
                    <a:pt x="11285" y="21176"/>
                  </a:cubicBezTo>
                  <a:cubicBezTo>
                    <a:pt x="12116" y="21176"/>
                    <a:pt x="12946" y="20753"/>
                    <a:pt x="13500" y="19906"/>
                  </a:cubicBezTo>
                  <a:cubicBezTo>
                    <a:pt x="13777" y="19906"/>
                    <a:pt x="13777" y="19059"/>
                    <a:pt x="13777" y="18635"/>
                  </a:cubicBezTo>
                  <a:cubicBezTo>
                    <a:pt x="13777" y="18212"/>
                    <a:pt x="13500" y="17365"/>
                    <a:pt x="13777" y="16941"/>
                  </a:cubicBezTo>
                  <a:cubicBezTo>
                    <a:pt x="14054" y="16518"/>
                    <a:pt x="14608" y="16518"/>
                    <a:pt x="14885" y="16518"/>
                  </a:cubicBezTo>
                  <a:cubicBezTo>
                    <a:pt x="15439" y="16518"/>
                    <a:pt x="15716" y="16941"/>
                    <a:pt x="16269" y="16941"/>
                  </a:cubicBezTo>
                  <a:cubicBezTo>
                    <a:pt x="16546" y="16518"/>
                    <a:pt x="16546" y="15671"/>
                    <a:pt x="17100" y="15671"/>
                  </a:cubicBezTo>
                  <a:cubicBezTo>
                    <a:pt x="17377" y="15247"/>
                    <a:pt x="17931" y="15671"/>
                    <a:pt x="18208" y="15671"/>
                  </a:cubicBezTo>
                  <a:cubicBezTo>
                    <a:pt x="18485" y="16094"/>
                    <a:pt x="18762" y="16518"/>
                    <a:pt x="19039" y="16518"/>
                  </a:cubicBezTo>
                  <a:cubicBezTo>
                    <a:pt x="19039" y="16518"/>
                    <a:pt x="19316" y="16094"/>
                    <a:pt x="19316" y="160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4" name="Google Shape;1364;p26"/>
            <p:cNvSpPr/>
            <p:nvPr/>
          </p:nvSpPr>
          <p:spPr>
            <a:xfrm>
              <a:off x="6424406" y="2168442"/>
              <a:ext cx="334620" cy="221187"/>
            </a:xfrm>
            <a:custGeom>
              <a:rect b="b" l="l" r="r" t="t"/>
              <a:pathLst>
                <a:path extrusionOk="0" h="21600" w="21393">
                  <a:moveTo>
                    <a:pt x="21228" y="15063"/>
                  </a:moveTo>
                  <a:cubicBezTo>
                    <a:pt x="20855" y="14779"/>
                    <a:pt x="20669" y="13926"/>
                    <a:pt x="20110" y="13926"/>
                  </a:cubicBezTo>
                  <a:cubicBezTo>
                    <a:pt x="19738" y="13926"/>
                    <a:pt x="19738" y="14779"/>
                    <a:pt x="19366" y="14779"/>
                  </a:cubicBezTo>
                  <a:cubicBezTo>
                    <a:pt x="18993" y="15063"/>
                    <a:pt x="18807" y="15063"/>
                    <a:pt x="18434" y="15063"/>
                  </a:cubicBezTo>
                  <a:cubicBezTo>
                    <a:pt x="18062" y="15063"/>
                    <a:pt x="17876" y="14495"/>
                    <a:pt x="17690" y="14495"/>
                  </a:cubicBezTo>
                  <a:cubicBezTo>
                    <a:pt x="17503" y="13074"/>
                    <a:pt x="17317" y="12221"/>
                    <a:pt x="17317" y="11084"/>
                  </a:cubicBezTo>
                  <a:cubicBezTo>
                    <a:pt x="17503" y="10232"/>
                    <a:pt x="18062" y="9379"/>
                    <a:pt x="18062" y="8526"/>
                  </a:cubicBezTo>
                  <a:cubicBezTo>
                    <a:pt x="17876" y="7674"/>
                    <a:pt x="17317" y="6821"/>
                    <a:pt x="16945" y="5968"/>
                  </a:cubicBezTo>
                  <a:cubicBezTo>
                    <a:pt x="16572" y="5116"/>
                    <a:pt x="15828" y="4263"/>
                    <a:pt x="15455" y="3411"/>
                  </a:cubicBezTo>
                  <a:cubicBezTo>
                    <a:pt x="15083" y="2558"/>
                    <a:pt x="15083" y="1421"/>
                    <a:pt x="14710" y="568"/>
                  </a:cubicBezTo>
                  <a:cubicBezTo>
                    <a:pt x="14524" y="0"/>
                    <a:pt x="14152" y="0"/>
                    <a:pt x="13779" y="0"/>
                  </a:cubicBezTo>
                  <a:cubicBezTo>
                    <a:pt x="13593" y="0"/>
                    <a:pt x="13221" y="0"/>
                    <a:pt x="13034" y="284"/>
                  </a:cubicBezTo>
                  <a:cubicBezTo>
                    <a:pt x="12662" y="284"/>
                    <a:pt x="12476" y="568"/>
                    <a:pt x="12290" y="568"/>
                  </a:cubicBezTo>
                  <a:cubicBezTo>
                    <a:pt x="11731" y="853"/>
                    <a:pt x="11172" y="568"/>
                    <a:pt x="10800" y="853"/>
                  </a:cubicBezTo>
                  <a:cubicBezTo>
                    <a:pt x="10428" y="1137"/>
                    <a:pt x="10428" y="1989"/>
                    <a:pt x="10055" y="2274"/>
                  </a:cubicBezTo>
                  <a:cubicBezTo>
                    <a:pt x="9869" y="2274"/>
                    <a:pt x="9683" y="1421"/>
                    <a:pt x="9310" y="1137"/>
                  </a:cubicBezTo>
                  <a:cubicBezTo>
                    <a:pt x="9124" y="853"/>
                    <a:pt x="8752" y="1137"/>
                    <a:pt x="8566" y="1137"/>
                  </a:cubicBezTo>
                  <a:cubicBezTo>
                    <a:pt x="8007" y="1137"/>
                    <a:pt x="7634" y="853"/>
                    <a:pt x="7076" y="853"/>
                  </a:cubicBezTo>
                  <a:cubicBezTo>
                    <a:pt x="6703" y="568"/>
                    <a:pt x="6517" y="0"/>
                    <a:pt x="6145" y="0"/>
                  </a:cubicBezTo>
                  <a:cubicBezTo>
                    <a:pt x="5772" y="0"/>
                    <a:pt x="5772" y="853"/>
                    <a:pt x="5586" y="1137"/>
                  </a:cubicBezTo>
                  <a:cubicBezTo>
                    <a:pt x="5400" y="1137"/>
                    <a:pt x="5400" y="1421"/>
                    <a:pt x="5214" y="1705"/>
                  </a:cubicBezTo>
                  <a:cubicBezTo>
                    <a:pt x="5028" y="1989"/>
                    <a:pt x="4655" y="1705"/>
                    <a:pt x="4469" y="1989"/>
                  </a:cubicBezTo>
                  <a:cubicBezTo>
                    <a:pt x="4097" y="2558"/>
                    <a:pt x="3910" y="3126"/>
                    <a:pt x="3724" y="3411"/>
                  </a:cubicBezTo>
                  <a:cubicBezTo>
                    <a:pt x="3352" y="3979"/>
                    <a:pt x="3166" y="4547"/>
                    <a:pt x="2979" y="5400"/>
                  </a:cubicBezTo>
                  <a:cubicBezTo>
                    <a:pt x="2793" y="5968"/>
                    <a:pt x="2979" y="6821"/>
                    <a:pt x="2793" y="7389"/>
                  </a:cubicBezTo>
                  <a:cubicBezTo>
                    <a:pt x="2607" y="7674"/>
                    <a:pt x="2234" y="7389"/>
                    <a:pt x="2234" y="7674"/>
                  </a:cubicBezTo>
                  <a:cubicBezTo>
                    <a:pt x="2048" y="7958"/>
                    <a:pt x="2421" y="8526"/>
                    <a:pt x="2234" y="8811"/>
                  </a:cubicBezTo>
                  <a:cubicBezTo>
                    <a:pt x="2048" y="9379"/>
                    <a:pt x="1490" y="9379"/>
                    <a:pt x="1303" y="9379"/>
                  </a:cubicBezTo>
                  <a:cubicBezTo>
                    <a:pt x="931" y="9663"/>
                    <a:pt x="372" y="9663"/>
                    <a:pt x="0" y="9947"/>
                  </a:cubicBezTo>
                  <a:cubicBezTo>
                    <a:pt x="186" y="10516"/>
                    <a:pt x="372" y="11084"/>
                    <a:pt x="559" y="11368"/>
                  </a:cubicBezTo>
                  <a:cubicBezTo>
                    <a:pt x="745" y="11937"/>
                    <a:pt x="931" y="11937"/>
                    <a:pt x="1117" y="12505"/>
                  </a:cubicBezTo>
                  <a:cubicBezTo>
                    <a:pt x="1303" y="12789"/>
                    <a:pt x="1303" y="13358"/>
                    <a:pt x="1490" y="13926"/>
                  </a:cubicBezTo>
                  <a:cubicBezTo>
                    <a:pt x="1862" y="14495"/>
                    <a:pt x="2421" y="14495"/>
                    <a:pt x="2793" y="15063"/>
                  </a:cubicBezTo>
                  <a:cubicBezTo>
                    <a:pt x="2979" y="15347"/>
                    <a:pt x="2421" y="16200"/>
                    <a:pt x="2793" y="16768"/>
                  </a:cubicBezTo>
                  <a:cubicBezTo>
                    <a:pt x="2979" y="17337"/>
                    <a:pt x="3538" y="17337"/>
                    <a:pt x="3910" y="17621"/>
                  </a:cubicBezTo>
                  <a:cubicBezTo>
                    <a:pt x="4097" y="17621"/>
                    <a:pt x="4283" y="18189"/>
                    <a:pt x="4655" y="18189"/>
                  </a:cubicBezTo>
                  <a:cubicBezTo>
                    <a:pt x="4841" y="18189"/>
                    <a:pt x="4655" y="17337"/>
                    <a:pt x="4841" y="17337"/>
                  </a:cubicBezTo>
                  <a:cubicBezTo>
                    <a:pt x="5214" y="17337"/>
                    <a:pt x="5400" y="17621"/>
                    <a:pt x="5400" y="17905"/>
                  </a:cubicBezTo>
                  <a:cubicBezTo>
                    <a:pt x="5586" y="18189"/>
                    <a:pt x="5214" y="18189"/>
                    <a:pt x="5028" y="18474"/>
                  </a:cubicBezTo>
                  <a:cubicBezTo>
                    <a:pt x="5028" y="18758"/>
                    <a:pt x="5214" y="18758"/>
                    <a:pt x="5214" y="19042"/>
                  </a:cubicBezTo>
                  <a:cubicBezTo>
                    <a:pt x="5586" y="19611"/>
                    <a:pt x="5772" y="19611"/>
                    <a:pt x="5959" y="20179"/>
                  </a:cubicBezTo>
                  <a:cubicBezTo>
                    <a:pt x="5959" y="20463"/>
                    <a:pt x="5400" y="21032"/>
                    <a:pt x="5586" y="21316"/>
                  </a:cubicBezTo>
                  <a:cubicBezTo>
                    <a:pt x="5959" y="21600"/>
                    <a:pt x="6517" y="21032"/>
                    <a:pt x="6890" y="21032"/>
                  </a:cubicBezTo>
                  <a:cubicBezTo>
                    <a:pt x="7821" y="21032"/>
                    <a:pt x="8566" y="21316"/>
                    <a:pt x="9310" y="21316"/>
                  </a:cubicBezTo>
                  <a:cubicBezTo>
                    <a:pt x="9683" y="21600"/>
                    <a:pt x="10241" y="21600"/>
                    <a:pt x="10800" y="21600"/>
                  </a:cubicBezTo>
                  <a:cubicBezTo>
                    <a:pt x="11545" y="21600"/>
                    <a:pt x="12290" y="21316"/>
                    <a:pt x="13034" y="21032"/>
                  </a:cubicBezTo>
                  <a:cubicBezTo>
                    <a:pt x="13407" y="20747"/>
                    <a:pt x="13407" y="20179"/>
                    <a:pt x="13779" y="20179"/>
                  </a:cubicBezTo>
                  <a:cubicBezTo>
                    <a:pt x="14152" y="19895"/>
                    <a:pt x="14524" y="19895"/>
                    <a:pt x="14897" y="19895"/>
                  </a:cubicBezTo>
                  <a:cubicBezTo>
                    <a:pt x="15269" y="19895"/>
                    <a:pt x="15641" y="19895"/>
                    <a:pt x="15828" y="19895"/>
                  </a:cubicBezTo>
                  <a:cubicBezTo>
                    <a:pt x="16200" y="19895"/>
                    <a:pt x="16386" y="20179"/>
                    <a:pt x="16759" y="20463"/>
                  </a:cubicBezTo>
                  <a:cubicBezTo>
                    <a:pt x="17131" y="20463"/>
                    <a:pt x="17503" y="20463"/>
                    <a:pt x="17876" y="20747"/>
                  </a:cubicBezTo>
                  <a:cubicBezTo>
                    <a:pt x="18062" y="20747"/>
                    <a:pt x="18248" y="21032"/>
                    <a:pt x="18434" y="21316"/>
                  </a:cubicBezTo>
                  <a:cubicBezTo>
                    <a:pt x="18621" y="21316"/>
                    <a:pt x="18807" y="21316"/>
                    <a:pt x="18993" y="21316"/>
                  </a:cubicBezTo>
                  <a:cubicBezTo>
                    <a:pt x="18993" y="20463"/>
                    <a:pt x="18993" y="19895"/>
                    <a:pt x="18993" y="19326"/>
                  </a:cubicBezTo>
                  <a:cubicBezTo>
                    <a:pt x="18993" y="18758"/>
                    <a:pt x="19552" y="18474"/>
                    <a:pt x="19366" y="18189"/>
                  </a:cubicBezTo>
                  <a:cubicBezTo>
                    <a:pt x="19366" y="17621"/>
                    <a:pt x="18807" y="17621"/>
                    <a:pt x="18807" y="17053"/>
                  </a:cubicBezTo>
                  <a:cubicBezTo>
                    <a:pt x="18807" y="16484"/>
                    <a:pt x="19179" y="15916"/>
                    <a:pt x="19552" y="15632"/>
                  </a:cubicBezTo>
                  <a:cubicBezTo>
                    <a:pt x="19738" y="15632"/>
                    <a:pt x="20110" y="15632"/>
                    <a:pt x="20110" y="15916"/>
                  </a:cubicBezTo>
                  <a:cubicBezTo>
                    <a:pt x="20297" y="16484"/>
                    <a:pt x="19552" y="17337"/>
                    <a:pt x="19924" y="17621"/>
                  </a:cubicBezTo>
                  <a:cubicBezTo>
                    <a:pt x="20297" y="17905"/>
                    <a:pt x="21041" y="17621"/>
                    <a:pt x="21228" y="17053"/>
                  </a:cubicBezTo>
                  <a:cubicBezTo>
                    <a:pt x="21600" y="16484"/>
                    <a:pt x="21228" y="15632"/>
                    <a:pt x="21228" y="150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5" name="Google Shape;1365;p26"/>
            <p:cNvSpPr/>
            <p:nvPr/>
          </p:nvSpPr>
          <p:spPr>
            <a:xfrm>
              <a:off x="6640731" y="2151079"/>
              <a:ext cx="123242" cy="165632"/>
            </a:xfrm>
            <a:custGeom>
              <a:rect b="b" l="l" r="r" t="t"/>
              <a:pathLst>
                <a:path extrusionOk="0" h="21332" w="21474">
                  <a:moveTo>
                    <a:pt x="10549" y="21332"/>
                  </a:moveTo>
                  <a:cubicBezTo>
                    <a:pt x="11553" y="20587"/>
                    <a:pt x="12558" y="19842"/>
                    <a:pt x="13060" y="19098"/>
                  </a:cubicBezTo>
                  <a:cubicBezTo>
                    <a:pt x="14065" y="17980"/>
                    <a:pt x="14567" y="17235"/>
                    <a:pt x="15070" y="16118"/>
                  </a:cubicBezTo>
                  <a:cubicBezTo>
                    <a:pt x="15572" y="15001"/>
                    <a:pt x="14567" y="13884"/>
                    <a:pt x="15572" y="13511"/>
                  </a:cubicBezTo>
                  <a:cubicBezTo>
                    <a:pt x="16074" y="12766"/>
                    <a:pt x="17581" y="13884"/>
                    <a:pt x="18084" y="13884"/>
                  </a:cubicBezTo>
                  <a:cubicBezTo>
                    <a:pt x="19088" y="13884"/>
                    <a:pt x="20595" y="14256"/>
                    <a:pt x="21098" y="13884"/>
                  </a:cubicBezTo>
                  <a:cubicBezTo>
                    <a:pt x="21600" y="13139"/>
                    <a:pt x="21600" y="12022"/>
                    <a:pt x="21098" y="11277"/>
                  </a:cubicBezTo>
                  <a:cubicBezTo>
                    <a:pt x="20595" y="10904"/>
                    <a:pt x="19088" y="10904"/>
                    <a:pt x="18586" y="10532"/>
                  </a:cubicBezTo>
                  <a:cubicBezTo>
                    <a:pt x="18084" y="9787"/>
                    <a:pt x="18586" y="8670"/>
                    <a:pt x="18084" y="7925"/>
                  </a:cubicBezTo>
                  <a:cubicBezTo>
                    <a:pt x="17581" y="7180"/>
                    <a:pt x="16577" y="6808"/>
                    <a:pt x="16074" y="6063"/>
                  </a:cubicBezTo>
                  <a:cubicBezTo>
                    <a:pt x="15572" y="5318"/>
                    <a:pt x="16074" y="4201"/>
                    <a:pt x="15572" y="3456"/>
                  </a:cubicBezTo>
                  <a:cubicBezTo>
                    <a:pt x="14567" y="2711"/>
                    <a:pt x="13060" y="2711"/>
                    <a:pt x="12056" y="2711"/>
                  </a:cubicBezTo>
                  <a:cubicBezTo>
                    <a:pt x="11553" y="2339"/>
                    <a:pt x="11051" y="2711"/>
                    <a:pt x="10549" y="2711"/>
                  </a:cubicBezTo>
                  <a:cubicBezTo>
                    <a:pt x="8540" y="1966"/>
                    <a:pt x="7535" y="477"/>
                    <a:pt x="5526" y="104"/>
                  </a:cubicBezTo>
                  <a:cubicBezTo>
                    <a:pt x="4521" y="-268"/>
                    <a:pt x="3516" y="477"/>
                    <a:pt x="2512" y="477"/>
                  </a:cubicBezTo>
                  <a:cubicBezTo>
                    <a:pt x="1507" y="849"/>
                    <a:pt x="1005" y="477"/>
                    <a:pt x="502" y="477"/>
                  </a:cubicBezTo>
                  <a:cubicBezTo>
                    <a:pt x="0" y="849"/>
                    <a:pt x="502" y="1594"/>
                    <a:pt x="0" y="2339"/>
                  </a:cubicBezTo>
                  <a:cubicBezTo>
                    <a:pt x="1005" y="2339"/>
                    <a:pt x="2009" y="2339"/>
                    <a:pt x="2512" y="3084"/>
                  </a:cubicBezTo>
                  <a:cubicBezTo>
                    <a:pt x="3516" y="4201"/>
                    <a:pt x="3516" y="5691"/>
                    <a:pt x="4521" y="6808"/>
                  </a:cubicBezTo>
                  <a:cubicBezTo>
                    <a:pt x="5526" y="7925"/>
                    <a:pt x="7535" y="9042"/>
                    <a:pt x="8540" y="10160"/>
                  </a:cubicBezTo>
                  <a:cubicBezTo>
                    <a:pt x="9544" y="11277"/>
                    <a:pt x="11051" y="12394"/>
                    <a:pt x="11553" y="13511"/>
                  </a:cubicBezTo>
                  <a:cubicBezTo>
                    <a:pt x="11553" y="14629"/>
                    <a:pt x="10047" y="15746"/>
                    <a:pt x="9544" y="16863"/>
                  </a:cubicBezTo>
                  <a:cubicBezTo>
                    <a:pt x="9544" y="18353"/>
                    <a:pt x="10047" y="19470"/>
                    <a:pt x="10549" y="213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6" name="Google Shape;1366;p26"/>
            <p:cNvSpPr/>
            <p:nvPr/>
          </p:nvSpPr>
          <p:spPr>
            <a:xfrm>
              <a:off x="6485170" y="1952927"/>
              <a:ext cx="623941" cy="403333"/>
            </a:xfrm>
            <a:custGeom>
              <a:rect b="b" l="l" r="r" t="t"/>
              <a:pathLst>
                <a:path extrusionOk="0" h="21335" w="21575">
                  <a:moveTo>
                    <a:pt x="19682" y="14486"/>
                  </a:moveTo>
                  <a:cubicBezTo>
                    <a:pt x="19581" y="14332"/>
                    <a:pt x="19480" y="14178"/>
                    <a:pt x="19279" y="14023"/>
                  </a:cubicBezTo>
                  <a:cubicBezTo>
                    <a:pt x="19178" y="14023"/>
                    <a:pt x="18976" y="14178"/>
                    <a:pt x="18774" y="14332"/>
                  </a:cubicBezTo>
                  <a:cubicBezTo>
                    <a:pt x="18572" y="14486"/>
                    <a:pt x="18471" y="14640"/>
                    <a:pt x="18269" y="14795"/>
                  </a:cubicBezTo>
                  <a:cubicBezTo>
                    <a:pt x="17966" y="15103"/>
                    <a:pt x="17764" y="15258"/>
                    <a:pt x="17462" y="15412"/>
                  </a:cubicBezTo>
                  <a:cubicBezTo>
                    <a:pt x="17159" y="15566"/>
                    <a:pt x="16856" y="15412"/>
                    <a:pt x="16553" y="15566"/>
                  </a:cubicBezTo>
                  <a:cubicBezTo>
                    <a:pt x="16452" y="15566"/>
                    <a:pt x="16351" y="16029"/>
                    <a:pt x="16150" y="16183"/>
                  </a:cubicBezTo>
                  <a:cubicBezTo>
                    <a:pt x="16049" y="16183"/>
                    <a:pt x="16049" y="15720"/>
                    <a:pt x="15948" y="15720"/>
                  </a:cubicBezTo>
                  <a:cubicBezTo>
                    <a:pt x="15746" y="15875"/>
                    <a:pt x="15544" y="16183"/>
                    <a:pt x="15544" y="16492"/>
                  </a:cubicBezTo>
                  <a:cubicBezTo>
                    <a:pt x="15443" y="16800"/>
                    <a:pt x="15746" y="17109"/>
                    <a:pt x="15645" y="17418"/>
                  </a:cubicBezTo>
                  <a:cubicBezTo>
                    <a:pt x="15544" y="17726"/>
                    <a:pt x="15443" y="16955"/>
                    <a:pt x="15342" y="16955"/>
                  </a:cubicBezTo>
                  <a:cubicBezTo>
                    <a:pt x="14938" y="16646"/>
                    <a:pt x="14636" y="16338"/>
                    <a:pt x="14232" y="16338"/>
                  </a:cubicBezTo>
                  <a:cubicBezTo>
                    <a:pt x="14131" y="16338"/>
                    <a:pt x="14333" y="16800"/>
                    <a:pt x="14434" y="16955"/>
                  </a:cubicBezTo>
                  <a:cubicBezTo>
                    <a:pt x="14636" y="17263"/>
                    <a:pt x="14938" y="17418"/>
                    <a:pt x="15241" y="17726"/>
                  </a:cubicBezTo>
                  <a:cubicBezTo>
                    <a:pt x="15443" y="17880"/>
                    <a:pt x="15645" y="18189"/>
                    <a:pt x="15847" y="18498"/>
                  </a:cubicBezTo>
                  <a:cubicBezTo>
                    <a:pt x="15948" y="18806"/>
                    <a:pt x="16150" y="19115"/>
                    <a:pt x="16351" y="19269"/>
                  </a:cubicBezTo>
                  <a:cubicBezTo>
                    <a:pt x="16553" y="19269"/>
                    <a:pt x="16755" y="18960"/>
                    <a:pt x="16856" y="18806"/>
                  </a:cubicBezTo>
                  <a:cubicBezTo>
                    <a:pt x="17058" y="18806"/>
                    <a:pt x="17260" y="18806"/>
                    <a:pt x="17361" y="18806"/>
                  </a:cubicBezTo>
                  <a:cubicBezTo>
                    <a:pt x="17563" y="18806"/>
                    <a:pt x="17764" y="18806"/>
                    <a:pt x="17764" y="19115"/>
                  </a:cubicBezTo>
                  <a:cubicBezTo>
                    <a:pt x="17865" y="19269"/>
                    <a:pt x="17764" y="19423"/>
                    <a:pt x="17664" y="19578"/>
                  </a:cubicBezTo>
                  <a:cubicBezTo>
                    <a:pt x="17361" y="19886"/>
                    <a:pt x="17159" y="20040"/>
                    <a:pt x="16856" y="20040"/>
                  </a:cubicBezTo>
                  <a:cubicBezTo>
                    <a:pt x="16755" y="20040"/>
                    <a:pt x="16553" y="19578"/>
                    <a:pt x="16452" y="19578"/>
                  </a:cubicBezTo>
                  <a:cubicBezTo>
                    <a:pt x="16250" y="19732"/>
                    <a:pt x="16250" y="20040"/>
                    <a:pt x="16150" y="20195"/>
                  </a:cubicBezTo>
                  <a:cubicBezTo>
                    <a:pt x="15948" y="20349"/>
                    <a:pt x="15645" y="20349"/>
                    <a:pt x="15443" y="20503"/>
                  </a:cubicBezTo>
                  <a:cubicBezTo>
                    <a:pt x="15140" y="20658"/>
                    <a:pt x="15039" y="21275"/>
                    <a:pt x="14736" y="21275"/>
                  </a:cubicBezTo>
                  <a:cubicBezTo>
                    <a:pt x="14535" y="21429"/>
                    <a:pt x="14131" y="21275"/>
                    <a:pt x="14030" y="20966"/>
                  </a:cubicBezTo>
                  <a:cubicBezTo>
                    <a:pt x="13828" y="20503"/>
                    <a:pt x="14131" y="19886"/>
                    <a:pt x="13929" y="19423"/>
                  </a:cubicBezTo>
                  <a:cubicBezTo>
                    <a:pt x="13626" y="18960"/>
                    <a:pt x="12718" y="19578"/>
                    <a:pt x="12718" y="18806"/>
                  </a:cubicBezTo>
                  <a:cubicBezTo>
                    <a:pt x="12819" y="18035"/>
                    <a:pt x="13727" y="18189"/>
                    <a:pt x="14131" y="17572"/>
                  </a:cubicBezTo>
                  <a:cubicBezTo>
                    <a:pt x="14232" y="17572"/>
                    <a:pt x="14232" y="17263"/>
                    <a:pt x="14131" y="17109"/>
                  </a:cubicBezTo>
                  <a:cubicBezTo>
                    <a:pt x="14030" y="16955"/>
                    <a:pt x="13828" y="16800"/>
                    <a:pt x="13626" y="16800"/>
                  </a:cubicBezTo>
                  <a:cubicBezTo>
                    <a:pt x="13424" y="16800"/>
                    <a:pt x="13121" y="16955"/>
                    <a:pt x="12819" y="16955"/>
                  </a:cubicBezTo>
                  <a:cubicBezTo>
                    <a:pt x="12718" y="16955"/>
                    <a:pt x="12516" y="16800"/>
                    <a:pt x="12314" y="16646"/>
                  </a:cubicBezTo>
                  <a:cubicBezTo>
                    <a:pt x="12112" y="16646"/>
                    <a:pt x="11809" y="16800"/>
                    <a:pt x="11708" y="16492"/>
                  </a:cubicBezTo>
                  <a:cubicBezTo>
                    <a:pt x="11607" y="16183"/>
                    <a:pt x="12112" y="16183"/>
                    <a:pt x="12112" y="16029"/>
                  </a:cubicBezTo>
                  <a:cubicBezTo>
                    <a:pt x="12011" y="15720"/>
                    <a:pt x="11809" y="16029"/>
                    <a:pt x="11607" y="15875"/>
                  </a:cubicBezTo>
                  <a:cubicBezTo>
                    <a:pt x="11507" y="15875"/>
                    <a:pt x="11204" y="15720"/>
                    <a:pt x="11305" y="15566"/>
                  </a:cubicBezTo>
                  <a:cubicBezTo>
                    <a:pt x="11406" y="15412"/>
                    <a:pt x="11607" y="15566"/>
                    <a:pt x="11809" y="15566"/>
                  </a:cubicBezTo>
                  <a:cubicBezTo>
                    <a:pt x="11910" y="15566"/>
                    <a:pt x="12011" y="15875"/>
                    <a:pt x="12213" y="15875"/>
                  </a:cubicBezTo>
                  <a:cubicBezTo>
                    <a:pt x="12314" y="15875"/>
                    <a:pt x="12516" y="15720"/>
                    <a:pt x="12516" y="15566"/>
                  </a:cubicBezTo>
                  <a:cubicBezTo>
                    <a:pt x="12415" y="15258"/>
                    <a:pt x="12213" y="15258"/>
                    <a:pt x="12011" y="15258"/>
                  </a:cubicBezTo>
                  <a:cubicBezTo>
                    <a:pt x="11607" y="15103"/>
                    <a:pt x="11305" y="15103"/>
                    <a:pt x="10901" y="15103"/>
                  </a:cubicBezTo>
                  <a:cubicBezTo>
                    <a:pt x="10699" y="15103"/>
                    <a:pt x="10497" y="15258"/>
                    <a:pt x="10396" y="15412"/>
                  </a:cubicBezTo>
                  <a:cubicBezTo>
                    <a:pt x="10194" y="15566"/>
                    <a:pt x="10295" y="16029"/>
                    <a:pt x="10194" y="16183"/>
                  </a:cubicBezTo>
                  <a:cubicBezTo>
                    <a:pt x="10093" y="16338"/>
                    <a:pt x="9892" y="16029"/>
                    <a:pt x="9791" y="16183"/>
                  </a:cubicBezTo>
                  <a:cubicBezTo>
                    <a:pt x="9690" y="16183"/>
                    <a:pt x="9690" y="16338"/>
                    <a:pt x="9690" y="16338"/>
                  </a:cubicBezTo>
                  <a:cubicBezTo>
                    <a:pt x="9791" y="16492"/>
                    <a:pt x="9892" y="16492"/>
                    <a:pt x="9892" y="16646"/>
                  </a:cubicBezTo>
                  <a:cubicBezTo>
                    <a:pt x="9993" y="16800"/>
                    <a:pt x="9892" y="16955"/>
                    <a:pt x="9892" y="17109"/>
                  </a:cubicBezTo>
                  <a:cubicBezTo>
                    <a:pt x="9791" y="17418"/>
                    <a:pt x="9690" y="17572"/>
                    <a:pt x="9589" y="17880"/>
                  </a:cubicBezTo>
                  <a:cubicBezTo>
                    <a:pt x="9488" y="18035"/>
                    <a:pt x="9589" y="18498"/>
                    <a:pt x="9387" y="18498"/>
                  </a:cubicBezTo>
                  <a:cubicBezTo>
                    <a:pt x="9286" y="18498"/>
                    <a:pt x="9387" y="17880"/>
                    <a:pt x="9185" y="17880"/>
                  </a:cubicBezTo>
                  <a:cubicBezTo>
                    <a:pt x="9084" y="17880"/>
                    <a:pt x="9185" y="18343"/>
                    <a:pt x="9185" y="18652"/>
                  </a:cubicBezTo>
                  <a:cubicBezTo>
                    <a:pt x="9185" y="18960"/>
                    <a:pt x="9286" y="19269"/>
                    <a:pt x="9387" y="19578"/>
                  </a:cubicBezTo>
                  <a:cubicBezTo>
                    <a:pt x="9185" y="19423"/>
                    <a:pt x="9084" y="18960"/>
                    <a:pt x="8781" y="18960"/>
                  </a:cubicBezTo>
                  <a:cubicBezTo>
                    <a:pt x="8579" y="18960"/>
                    <a:pt x="8579" y="19423"/>
                    <a:pt x="8378" y="19423"/>
                  </a:cubicBezTo>
                  <a:cubicBezTo>
                    <a:pt x="8176" y="19578"/>
                    <a:pt x="8075" y="19578"/>
                    <a:pt x="7873" y="19578"/>
                  </a:cubicBezTo>
                  <a:cubicBezTo>
                    <a:pt x="7671" y="19578"/>
                    <a:pt x="7570" y="19269"/>
                    <a:pt x="7469" y="19269"/>
                  </a:cubicBezTo>
                  <a:cubicBezTo>
                    <a:pt x="7671" y="18960"/>
                    <a:pt x="7873" y="18652"/>
                    <a:pt x="7974" y="18343"/>
                  </a:cubicBezTo>
                  <a:cubicBezTo>
                    <a:pt x="8176" y="17880"/>
                    <a:pt x="8277" y="17572"/>
                    <a:pt x="8378" y="17109"/>
                  </a:cubicBezTo>
                  <a:cubicBezTo>
                    <a:pt x="8479" y="16646"/>
                    <a:pt x="8277" y="16183"/>
                    <a:pt x="8479" y="16029"/>
                  </a:cubicBezTo>
                  <a:cubicBezTo>
                    <a:pt x="8579" y="15720"/>
                    <a:pt x="8882" y="16183"/>
                    <a:pt x="8983" y="16183"/>
                  </a:cubicBezTo>
                  <a:cubicBezTo>
                    <a:pt x="9185" y="16183"/>
                    <a:pt x="9488" y="16338"/>
                    <a:pt x="9589" y="16183"/>
                  </a:cubicBezTo>
                  <a:cubicBezTo>
                    <a:pt x="9690" y="15875"/>
                    <a:pt x="9690" y="15412"/>
                    <a:pt x="9589" y="15103"/>
                  </a:cubicBezTo>
                  <a:cubicBezTo>
                    <a:pt x="9488" y="14949"/>
                    <a:pt x="9185" y="14949"/>
                    <a:pt x="9084" y="14795"/>
                  </a:cubicBezTo>
                  <a:cubicBezTo>
                    <a:pt x="8983" y="14486"/>
                    <a:pt x="9084" y="14023"/>
                    <a:pt x="8983" y="13715"/>
                  </a:cubicBezTo>
                  <a:cubicBezTo>
                    <a:pt x="8882" y="13406"/>
                    <a:pt x="8680" y="13252"/>
                    <a:pt x="8579" y="12943"/>
                  </a:cubicBezTo>
                  <a:cubicBezTo>
                    <a:pt x="8479" y="12635"/>
                    <a:pt x="8579" y="12172"/>
                    <a:pt x="8479" y="11863"/>
                  </a:cubicBezTo>
                  <a:cubicBezTo>
                    <a:pt x="8277" y="11555"/>
                    <a:pt x="7974" y="11555"/>
                    <a:pt x="7772" y="11555"/>
                  </a:cubicBezTo>
                  <a:cubicBezTo>
                    <a:pt x="7671" y="11400"/>
                    <a:pt x="7570" y="11555"/>
                    <a:pt x="7469" y="11555"/>
                  </a:cubicBezTo>
                  <a:cubicBezTo>
                    <a:pt x="7065" y="11246"/>
                    <a:pt x="6864" y="10629"/>
                    <a:pt x="6460" y="10475"/>
                  </a:cubicBezTo>
                  <a:cubicBezTo>
                    <a:pt x="6258" y="10320"/>
                    <a:pt x="6056" y="10629"/>
                    <a:pt x="5854" y="10629"/>
                  </a:cubicBezTo>
                  <a:cubicBezTo>
                    <a:pt x="5652" y="10783"/>
                    <a:pt x="5551" y="10629"/>
                    <a:pt x="5450" y="10629"/>
                  </a:cubicBezTo>
                  <a:cubicBezTo>
                    <a:pt x="5350" y="10783"/>
                    <a:pt x="5450" y="11092"/>
                    <a:pt x="5350" y="11400"/>
                  </a:cubicBezTo>
                  <a:cubicBezTo>
                    <a:pt x="5249" y="11400"/>
                    <a:pt x="5047" y="11400"/>
                    <a:pt x="4946" y="11555"/>
                  </a:cubicBezTo>
                  <a:cubicBezTo>
                    <a:pt x="4744" y="11555"/>
                    <a:pt x="4643" y="11709"/>
                    <a:pt x="4542" y="11709"/>
                  </a:cubicBezTo>
                  <a:cubicBezTo>
                    <a:pt x="4239" y="11863"/>
                    <a:pt x="3936" y="11709"/>
                    <a:pt x="3735" y="11863"/>
                  </a:cubicBezTo>
                  <a:cubicBezTo>
                    <a:pt x="3533" y="12018"/>
                    <a:pt x="3533" y="12480"/>
                    <a:pt x="3331" y="12635"/>
                  </a:cubicBezTo>
                  <a:cubicBezTo>
                    <a:pt x="3230" y="12635"/>
                    <a:pt x="3129" y="12172"/>
                    <a:pt x="2927" y="12018"/>
                  </a:cubicBezTo>
                  <a:cubicBezTo>
                    <a:pt x="2826" y="11863"/>
                    <a:pt x="2624" y="12018"/>
                    <a:pt x="2523" y="12018"/>
                  </a:cubicBezTo>
                  <a:cubicBezTo>
                    <a:pt x="2221" y="12018"/>
                    <a:pt x="2019" y="11863"/>
                    <a:pt x="1716" y="11863"/>
                  </a:cubicBezTo>
                  <a:cubicBezTo>
                    <a:pt x="1514" y="11709"/>
                    <a:pt x="1413" y="11400"/>
                    <a:pt x="1211" y="11400"/>
                  </a:cubicBezTo>
                  <a:cubicBezTo>
                    <a:pt x="1009" y="11400"/>
                    <a:pt x="1009" y="11863"/>
                    <a:pt x="908" y="12018"/>
                  </a:cubicBezTo>
                  <a:cubicBezTo>
                    <a:pt x="908" y="11863"/>
                    <a:pt x="908" y="11709"/>
                    <a:pt x="908" y="11555"/>
                  </a:cubicBezTo>
                  <a:cubicBezTo>
                    <a:pt x="807" y="11555"/>
                    <a:pt x="606" y="11555"/>
                    <a:pt x="505" y="11555"/>
                  </a:cubicBezTo>
                  <a:cubicBezTo>
                    <a:pt x="505" y="11400"/>
                    <a:pt x="505" y="11246"/>
                    <a:pt x="505" y="11246"/>
                  </a:cubicBezTo>
                  <a:cubicBezTo>
                    <a:pt x="404" y="11092"/>
                    <a:pt x="303" y="11092"/>
                    <a:pt x="303" y="10938"/>
                  </a:cubicBezTo>
                  <a:cubicBezTo>
                    <a:pt x="202" y="10938"/>
                    <a:pt x="101" y="10783"/>
                    <a:pt x="0" y="10629"/>
                  </a:cubicBezTo>
                  <a:cubicBezTo>
                    <a:pt x="0" y="10475"/>
                    <a:pt x="0" y="10320"/>
                    <a:pt x="0" y="10166"/>
                  </a:cubicBezTo>
                  <a:cubicBezTo>
                    <a:pt x="0" y="10012"/>
                    <a:pt x="101" y="9858"/>
                    <a:pt x="202" y="9703"/>
                  </a:cubicBezTo>
                  <a:cubicBezTo>
                    <a:pt x="202" y="9549"/>
                    <a:pt x="202" y="9240"/>
                    <a:pt x="303" y="9086"/>
                  </a:cubicBezTo>
                  <a:cubicBezTo>
                    <a:pt x="303" y="9086"/>
                    <a:pt x="404" y="8932"/>
                    <a:pt x="505" y="8778"/>
                  </a:cubicBezTo>
                  <a:cubicBezTo>
                    <a:pt x="606" y="8932"/>
                    <a:pt x="707" y="9086"/>
                    <a:pt x="807" y="8932"/>
                  </a:cubicBezTo>
                  <a:cubicBezTo>
                    <a:pt x="908" y="8932"/>
                    <a:pt x="908" y="8778"/>
                    <a:pt x="807" y="8623"/>
                  </a:cubicBezTo>
                  <a:cubicBezTo>
                    <a:pt x="807" y="8623"/>
                    <a:pt x="606" y="8623"/>
                    <a:pt x="606" y="8469"/>
                  </a:cubicBezTo>
                  <a:cubicBezTo>
                    <a:pt x="505" y="8315"/>
                    <a:pt x="707" y="8006"/>
                    <a:pt x="606" y="7852"/>
                  </a:cubicBezTo>
                  <a:cubicBezTo>
                    <a:pt x="606" y="7698"/>
                    <a:pt x="505" y="7543"/>
                    <a:pt x="505" y="7389"/>
                  </a:cubicBezTo>
                  <a:cubicBezTo>
                    <a:pt x="707" y="6926"/>
                    <a:pt x="908" y="6463"/>
                    <a:pt x="1110" y="6155"/>
                  </a:cubicBezTo>
                  <a:cubicBezTo>
                    <a:pt x="1312" y="5846"/>
                    <a:pt x="1514" y="6000"/>
                    <a:pt x="1716" y="5846"/>
                  </a:cubicBezTo>
                  <a:cubicBezTo>
                    <a:pt x="1817" y="5692"/>
                    <a:pt x="1918" y="5692"/>
                    <a:pt x="2019" y="5538"/>
                  </a:cubicBezTo>
                  <a:cubicBezTo>
                    <a:pt x="2120" y="5383"/>
                    <a:pt x="2221" y="5229"/>
                    <a:pt x="2221" y="5075"/>
                  </a:cubicBezTo>
                  <a:cubicBezTo>
                    <a:pt x="2221" y="4766"/>
                    <a:pt x="1918" y="4612"/>
                    <a:pt x="1817" y="4303"/>
                  </a:cubicBezTo>
                  <a:cubicBezTo>
                    <a:pt x="1817" y="4303"/>
                    <a:pt x="2221" y="4458"/>
                    <a:pt x="2120" y="4303"/>
                  </a:cubicBezTo>
                  <a:cubicBezTo>
                    <a:pt x="2019" y="3995"/>
                    <a:pt x="1716" y="3840"/>
                    <a:pt x="1615" y="3532"/>
                  </a:cubicBezTo>
                  <a:cubicBezTo>
                    <a:pt x="1514" y="3223"/>
                    <a:pt x="1615" y="2760"/>
                    <a:pt x="1615" y="2298"/>
                  </a:cubicBezTo>
                  <a:cubicBezTo>
                    <a:pt x="1817" y="2298"/>
                    <a:pt x="2120" y="2606"/>
                    <a:pt x="2221" y="2452"/>
                  </a:cubicBezTo>
                  <a:cubicBezTo>
                    <a:pt x="2422" y="2298"/>
                    <a:pt x="2221" y="1680"/>
                    <a:pt x="2422" y="1526"/>
                  </a:cubicBezTo>
                  <a:cubicBezTo>
                    <a:pt x="2624" y="1218"/>
                    <a:pt x="2826" y="1372"/>
                    <a:pt x="3129" y="1526"/>
                  </a:cubicBezTo>
                  <a:cubicBezTo>
                    <a:pt x="3432" y="1526"/>
                    <a:pt x="3836" y="1526"/>
                    <a:pt x="4138" y="1526"/>
                  </a:cubicBezTo>
                  <a:cubicBezTo>
                    <a:pt x="4340" y="1680"/>
                    <a:pt x="4542" y="1835"/>
                    <a:pt x="4744" y="1835"/>
                  </a:cubicBezTo>
                  <a:cubicBezTo>
                    <a:pt x="4946" y="1835"/>
                    <a:pt x="5148" y="1680"/>
                    <a:pt x="5350" y="1835"/>
                  </a:cubicBezTo>
                  <a:cubicBezTo>
                    <a:pt x="5652" y="1989"/>
                    <a:pt x="5955" y="2143"/>
                    <a:pt x="6157" y="2452"/>
                  </a:cubicBezTo>
                  <a:cubicBezTo>
                    <a:pt x="6258" y="2452"/>
                    <a:pt x="6359" y="2760"/>
                    <a:pt x="6460" y="2760"/>
                  </a:cubicBezTo>
                  <a:cubicBezTo>
                    <a:pt x="6662" y="2760"/>
                    <a:pt x="6864" y="2452"/>
                    <a:pt x="7065" y="2452"/>
                  </a:cubicBezTo>
                  <a:cubicBezTo>
                    <a:pt x="7267" y="2452"/>
                    <a:pt x="7368" y="2606"/>
                    <a:pt x="7570" y="2606"/>
                  </a:cubicBezTo>
                  <a:cubicBezTo>
                    <a:pt x="7772" y="2606"/>
                    <a:pt x="7873" y="2452"/>
                    <a:pt x="8075" y="2452"/>
                  </a:cubicBezTo>
                  <a:cubicBezTo>
                    <a:pt x="8277" y="2452"/>
                    <a:pt x="8378" y="2606"/>
                    <a:pt x="8579" y="2606"/>
                  </a:cubicBezTo>
                  <a:cubicBezTo>
                    <a:pt x="8781" y="2606"/>
                    <a:pt x="8882" y="2452"/>
                    <a:pt x="9084" y="2606"/>
                  </a:cubicBezTo>
                  <a:cubicBezTo>
                    <a:pt x="9286" y="2606"/>
                    <a:pt x="9488" y="3069"/>
                    <a:pt x="9589" y="2915"/>
                  </a:cubicBezTo>
                  <a:cubicBezTo>
                    <a:pt x="9791" y="2760"/>
                    <a:pt x="9791" y="2298"/>
                    <a:pt x="9892" y="1989"/>
                  </a:cubicBezTo>
                  <a:cubicBezTo>
                    <a:pt x="9993" y="1680"/>
                    <a:pt x="9993" y="1372"/>
                    <a:pt x="10194" y="1063"/>
                  </a:cubicBezTo>
                  <a:cubicBezTo>
                    <a:pt x="10396" y="755"/>
                    <a:pt x="10800" y="755"/>
                    <a:pt x="11002" y="600"/>
                  </a:cubicBezTo>
                  <a:cubicBezTo>
                    <a:pt x="11305" y="755"/>
                    <a:pt x="11406" y="1063"/>
                    <a:pt x="11708" y="909"/>
                  </a:cubicBezTo>
                  <a:cubicBezTo>
                    <a:pt x="11809" y="909"/>
                    <a:pt x="11809" y="446"/>
                    <a:pt x="11910" y="292"/>
                  </a:cubicBezTo>
                  <a:cubicBezTo>
                    <a:pt x="12314" y="138"/>
                    <a:pt x="12617" y="138"/>
                    <a:pt x="13021" y="138"/>
                  </a:cubicBezTo>
                  <a:cubicBezTo>
                    <a:pt x="13323" y="138"/>
                    <a:pt x="13727" y="-171"/>
                    <a:pt x="13929" y="138"/>
                  </a:cubicBezTo>
                  <a:cubicBezTo>
                    <a:pt x="14131" y="292"/>
                    <a:pt x="13929" y="755"/>
                    <a:pt x="14030" y="1063"/>
                  </a:cubicBezTo>
                  <a:cubicBezTo>
                    <a:pt x="14131" y="1372"/>
                    <a:pt x="14535" y="1680"/>
                    <a:pt x="14535" y="1989"/>
                  </a:cubicBezTo>
                  <a:cubicBezTo>
                    <a:pt x="14535" y="2298"/>
                    <a:pt x="14232" y="2298"/>
                    <a:pt x="14131" y="2452"/>
                  </a:cubicBezTo>
                  <a:cubicBezTo>
                    <a:pt x="14131" y="2606"/>
                    <a:pt x="14030" y="3069"/>
                    <a:pt x="14131" y="3069"/>
                  </a:cubicBezTo>
                  <a:cubicBezTo>
                    <a:pt x="14535" y="3378"/>
                    <a:pt x="15140" y="2915"/>
                    <a:pt x="15544" y="3378"/>
                  </a:cubicBezTo>
                  <a:cubicBezTo>
                    <a:pt x="15847" y="3840"/>
                    <a:pt x="15645" y="4920"/>
                    <a:pt x="15948" y="5538"/>
                  </a:cubicBezTo>
                  <a:cubicBezTo>
                    <a:pt x="16150" y="5846"/>
                    <a:pt x="16553" y="5538"/>
                    <a:pt x="16856" y="5538"/>
                  </a:cubicBezTo>
                  <a:cubicBezTo>
                    <a:pt x="17159" y="5538"/>
                    <a:pt x="17563" y="5538"/>
                    <a:pt x="17865" y="5383"/>
                  </a:cubicBezTo>
                  <a:cubicBezTo>
                    <a:pt x="17966" y="5229"/>
                    <a:pt x="17966" y="4612"/>
                    <a:pt x="18067" y="4766"/>
                  </a:cubicBezTo>
                  <a:cubicBezTo>
                    <a:pt x="18370" y="5075"/>
                    <a:pt x="18370" y="5692"/>
                    <a:pt x="18572" y="6000"/>
                  </a:cubicBezTo>
                  <a:cubicBezTo>
                    <a:pt x="18774" y="6309"/>
                    <a:pt x="18976" y="6618"/>
                    <a:pt x="19279" y="6618"/>
                  </a:cubicBezTo>
                  <a:cubicBezTo>
                    <a:pt x="19379" y="6618"/>
                    <a:pt x="19379" y="6155"/>
                    <a:pt x="19480" y="6309"/>
                  </a:cubicBezTo>
                  <a:cubicBezTo>
                    <a:pt x="19884" y="6463"/>
                    <a:pt x="20086" y="6772"/>
                    <a:pt x="20490" y="7080"/>
                  </a:cubicBezTo>
                  <a:cubicBezTo>
                    <a:pt x="20692" y="7235"/>
                    <a:pt x="20893" y="7698"/>
                    <a:pt x="21196" y="7698"/>
                  </a:cubicBezTo>
                  <a:cubicBezTo>
                    <a:pt x="21297" y="7852"/>
                    <a:pt x="21499" y="7389"/>
                    <a:pt x="21499" y="7543"/>
                  </a:cubicBezTo>
                  <a:cubicBezTo>
                    <a:pt x="21600" y="8006"/>
                    <a:pt x="21600" y="8469"/>
                    <a:pt x="21499" y="8778"/>
                  </a:cubicBezTo>
                  <a:cubicBezTo>
                    <a:pt x="21398" y="9086"/>
                    <a:pt x="21095" y="8932"/>
                    <a:pt x="20994" y="9240"/>
                  </a:cubicBezTo>
                  <a:cubicBezTo>
                    <a:pt x="20994" y="9549"/>
                    <a:pt x="21398" y="9549"/>
                    <a:pt x="21398" y="9703"/>
                  </a:cubicBezTo>
                  <a:cubicBezTo>
                    <a:pt x="21398" y="10012"/>
                    <a:pt x="21095" y="9703"/>
                    <a:pt x="20994" y="9858"/>
                  </a:cubicBezTo>
                  <a:cubicBezTo>
                    <a:pt x="20893" y="10012"/>
                    <a:pt x="20893" y="10475"/>
                    <a:pt x="20994" y="10629"/>
                  </a:cubicBezTo>
                  <a:cubicBezTo>
                    <a:pt x="21095" y="10783"/>
                    <a:pt x="21297" y="10475"/>
                    <a:pt x="21297" y="10629"/>
                  </a:cubicBezTo>
                  <a:cubicBezTo>
                    <a:pt x="21499" y="10938"/>
                    <a:pt x="21499" y="11400"/>
                    <a:pt x="21398" y="11709"/>
                  </a:cubicBezTo>
                  <a:cubicBezTo>
                    <a:pt x="21398" y="12018"/>
                    <a:pt x="21297" y="12326"/>
                    <a:pt x="21095" y="12326"/>
                  </a:cubicBezTo>
                  <a:cubicBezTo>
                    <a:pt x="20692" y="12480"/>
                    <a:pt x="20288" y="12172"/>
                    <a:pt x="19985" y="12326"/>
                  </a:cubicBezTo>
                  <a:cubicBezTo>
                    <a:pt x="19682" y="12480"/>
                    <a:pt x="19480" y="12943"/>
                    <a:pt x="19480" y="13406"/>
                  </a:cubicBezTo>
                  <a:cubicBezTo>
                    <a:pt x="19379" y="13715"/>
                    <a:pt x="19581" y="13869"/>
                    <a:pt x="19682" y="14178"/>
                  </a:cubicBezTo>
                  <a:cubicBezTo>
                    <a:pt x="19682" y="14332"/>
                    <a:pt x="19682" y="14486"/>
                    <a:pt x="19682" y="144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7" name="Google Shape;1367;p26"/>
            <p:cNvSpPr/>
            <p:nvPr/>
          </p:nvSpPr>
          <p:spPr>
            <a:xfrm>
              <a:off x="6200788" y="1828156"/>
              <a:ext cx="350010" cy="294834"/>
            </a:xfrm>
            <a:custGeom>
              <a:rect b="b" l="l" r="r" t="t"/>
              <a:pathLst>
                <a:path extrusionOk="0" h="21476" w="21600">
                  <a:moveTo>
                    <a:pt x="20520" y="12282"/>
                  </a:moveTo>
                  <a:cubicBezTo>
                    <a:pt x="20520" y="11647"/>
                    <a:pt x="20520" y="10800"/>
                    <a:pt x="20520" y="10165"/>
                  </a:cubicBezTo>
                  <a:cubicBezTo>
                    <a:pt x="20340" y="9953"/>
                    <a:pt x="20160" y="10165"/>
                    <a:pt x="19980" y="10165"/>
                  </a:cubicBezTo>
                  <a:cubicBezTo>
                    <a:pt x="19980" y="9953"/>
                    <a:pt x="19620" y="9953"/>
                    <a:pt x="19620" y="9741"/>
                  </a:cubicBezTo>
                  <a:cubicBezTo>
                    <a:pt x="19440" y="9318"/>
                    <a:pt x="19620" y="8894"/>
                    <a:pt x="19800" y="8471"/>
                  </a:cubicBezTo>
                  <a:cubicBezTo>
                    <a:pt x="19800" y="8259"/>
                    <a:pt x="20160" y="8259"/>
                    <a:pt x="20160" y="8047"/>
                  </a:cubicBezTo>
                  <a:cubicBezTo>
                    <a:pt x="20340" y="7835"/>
                    <a:pt x="20520" y="7624"/>
                    <a:pt x="20520" y="7412"/>
                  </a:cubicBezTo>
                  <a:cubicBezTo>
                    <a:pt x="20520" y="6776"/>
                    <a:pt x="20520" y="6353"/>
                    <a:pt x="20520" y="5718"/>
                  </a:cubicBezTo>
                  <a:cubicBezTo>
                    <a:pt x="20340" y="5506"/>
                    <a:pt x="20160" y="5294"/>
                    <a:pt x="20160" y="5082"/>
                  </a:cubicBezTo>
                  <a:cubicBezTo>
                    <a:pt x="19980" y="4871"/>
                    <a:pt x="19620" y="4659"/>
                    <a:pt x="19440" y="4447"/>
                  </a:cubicBezTo>
                  <a:cubicBezTo>
                    <a:pt x="19260" y="4024"/>
                    <a:pt x="19440" y="3812"/>
                    <a:pt x="19440" y="3388"/>
                  </a:cubicBezTo>
                  <a:cubicBezTo>
                    <a:pt x="19080" y="3176"/>
                    <a:pt x="18900" y="2753"/>
                    <a:pt x="18540" y="2541"/>
                  </a:cubicBezTo>
                  <a:cubicBezTo>
                    <a:pt x="18360" y="2329"/>
                    <a:pt x="18000" y="2118"/>
                    <a:pt x="17640" y="1694"/>
                  </a:cubicBezTo>
                  <a:cubicBezTo>
                    <a:pt x="17100" y="1906"/>
                    <a:pt x="16740" y="2118"/>
                    <a:pt x="16380" y="2118"/>
                  </a:cubicBezTo>
                  <a:cubicBezTo>
                    <a:pt x="16020" y="2118"/>
                    <a:pt x="15660" y="1906"/>
                    <a:pt x="15300" y="1906"/>
                  </a:cubicBezTo>
                  <a:cubicBezTo>
                    <a:pt x="14220" y="1906"/>
                    <a:pt x="13140" y="1906"/>
                    <a:pt x="12240" y="1694"/>
                  </a:cubicBezTo>
                  <a:cubicBezTo>
                    <a:pt x="12060" y="1906"/>
                    <a:pt x="12060" y="2329"/>
                    <a:pt x="11880" y="2329"/>
                  </a:cubicBezTo>
                  <a:cubicBezTo>
                    <a:pt x="11700" y="2541"/>
                    <a:pt x="11340" y="2753"/>
                    <a:pt x="11160" y="2965"/>
                  </a:cubicBezTo>
                  <a:cubicBezTo>
                    <a:pt x="10980" y="2965"/>
                    <a:pt x="10800" y="2541"/>
                    <a:pt x="10980" y="2541"/>
                  </a:cubicBezTo>
                  <a:cubicBezTo>
                    <a:pt x="11160" y="2329"/>
                    <a:pt x="11340" y="2329"/>
                    <a:pt x="11520" y="2118"/>
                  </a:cubicBezTo>
                  <a:cubicBezTo>
                    <a:pt x="11700" y="1906"/>
                    <a:pt x="11880" y="1694"/>
                    <a:pt x="11880" y="1482"/>
                  </a:cubicBezTo>
                  <a:cubicBezTo>
                    <a:pt x="11700" y="1271"/>
                    <a:pt x="11700" y="1694"/>
                    <a:pt x="11520" y="1694"/>
                  </a:cubicBezTo>
                  <a:cubicBezTo>
                    <a:pt x="11340" y="1906"/>
                    <a:pt x="10980" y="2118"/>
                    <a:pt x="10620" y="2118"/>
                  </a:cubicBezTo>
                  <a:cubicBezTo>
                    <a:pt x="10260" y="2329"/>
                    <a:pt x="9720" y="2541"/>
                    <a:pt x="9360" y="2329"/>
                  </a:cubicBezTo>
                  <a:cubicBezTo>
                    <a:pt x="9180" y="2118"/>
                    <a:pt x="9360" y="1694"/>
                    <a:pt x="9180" y="1482"/>
                  </a:cubicBezTo>
                  <a:cubicBezTo>
                    <a:pt x="9180" y="1271"/>
                    <a:pt x="8820" y="1059"/>
                    <a:pt x="8820" y="847"/>
                  </a:cubicBezTo>
                  <a:cubicBezTo>
                    <a:pt x="8820" y="635"/>
                    <a:pt x="9360" y="1059"/>
                    <a:pt x="9720" y="1271"/>
                  </a:cubicBezTo>
                  <a:cubicBezTo>
                    <a:pt x="9360" y="212"/>
                    <a:pt x="8280" y="0"/>
                    <a:pt x="7920" y="0"/>
                  </a:cubicBezTo>
                  <a:cubicBezTo>
                    <a:pt x="7200" y="212"/>
                    <a:pt x="6840" y="847"/>
                    <a:pt x="6120" y="1271"/>
                  </a:cubicBezTo>
                  <a:cubicBezTo>
                    <a:pt x="6120" y="1271"/>
                    <a:pt x="5940" y="1059"/>
                    <a:pt x="5760" y="1059"/>
                  </a:cubicBezTo>
                  <a:cubicBezTo>
                    <a:pt x="5400" y="1059"/>
                    <a:pt x="5220" y="1059"/>
                    <a:pt x="4860" y="1271"/>
                  </a:cubicBezTo>
                  <a:cubicBezTo>
                    <a:pt x="4500" y="1482"/>
                    <a:pt x="4500" y="1906"/>
                    <a:pt x="4140" y="2118"/>
                  </a:cubicBezTo>
                  <a:cubicBezTo>
                    <a:pt x="3420" y="2541"/>
                    <a:pt x="2880" y="2541"/>
                    <a:pt x="2160" y="2753"/>
                  </a:cubicBezTo>
                  <a:cubicBezTo>
                    <a:pt x="1800" y="2965"/>
                    <a:pt x="1260" y="2965"/>
                    <a:pt x="900" y="3176"/>
                  </a:cubicBezTo>
                  <a:cubicBezTo>
                    <a:pt x="720" y="3176"/>
                    <a:pt x="180" y="3176"/>
                    <a:pt x="180" y="3388"/>
                  </a:cubicBezTo>
                  <a:cubicBezTo>
                    <a:pt x="180" y="3812"/>
                    <a:pt x="900" y="3388"/>
                    <a:pt x="900" y="3600"/>
                  </a:cubicBezTo>
                  <a:cubicBezTo>
                    <a:pt x="1080" y="4024"/>
                    <a:pt x="1260" y="4447"/>
                    <a:pt x="900" y="4659"/>
                  </a:cubicBezTo>
                  <a:cubicBezTo>
                    <a:pt x="720" y="4871"/>
                    <a:pt x="360" y="4235"/>
                    <a:pt x="180" y="4024"/>
                  </a:cubicBezTo>
                  <a:cubicBezTo>
                    <a:pt x="360" y="4659"/>
                    <a:pt x="540" y="5082"/>
                    <a:pt x="540" y="5506"/>
                  </a:cubicBezTo>
                  <a:cubicBezTo>
                    <a:pt x="540" y="6141"/>
                    <a:pt x="0" y="6565"/>
                    <a:pt x="0" y="7200"/>
                  </a:cubicBezTo>
                  <a:cubicBezTo>
                    <a:pt x="180" y="7835"/>
                    <a:pt x="720" y="8047"/>
                    <a:pt x="900" y="8682"/>
                  </a:cubicBezTo>
                  <a:cubicBezTo>
                    <a:pt x="1080" y="8894"/>
                    <a:pt x="720" y="9106"/>
                    <a:pt x="720" y="9318"/>
                  </a:cubicBezTo>
                  <a:cubicBezTo>
                    <a:pt x="900" y="9741"/>
                    <a:pt x="1260" y="9953"/>
                    <a:pt x="1260" y="10376"/>
                  </a:cubicBezTo>
                  <a:cubicBezTo>
                    <a:pt x="1260" y="10800"/>
                    <a:pt x="900" y="11012"/>
                    <a:pt x="900" y="11435"/>
                  </a:cubicBezTo>
                  <a:cubicBezTo>
                    <a:pt x="900" y="11647"/>
                    <a:pt x="1080" y="12071"/>
                    <a:pt x="1260" y="12494"/>
                  </a:cubicBezTo>
                  <a:cubicBezTo>
                    <a:pt x="1440" y="12706"/>
                    <a:pt x="1800" y="12918"/>
                    <a:pt x="1800" y="13341"/>
                  </a:cubicBezTo>
                  <a:cubicBezTo>
                    <a:pt x="1980" y="13553"/>
                    <a:pt x="1800" y="13765"/>
                    <a:pt x="1800" y="13976"/>
                  </a:cubicBezTo>
                  <a:cubicBezTo>
                    <a:pt x="1980" y="14188"/>
                    <a:pt x="2340" y="14188"/>
                    <a:pt x="2520" y="14400"/>
                  </a:cubicBezTo>
                  <a:cubicBezTo>
                    <a:pt x="2700" y="14400"/>
                    <a:pt x="2340" y="14824"/>
                    <a:pt x="2520" y="15035"/>
                  </a:cubicBezTo>
                  <a:cubicBezTo>
                    <a:pt x="2880" y="15035"/>
                    <a:pt x="3240" y="14824"/>
                    <a:pt x="3420" y="14824"/>
                  </a:cubicBezTo>
                  <a:cubicBezTo>
                    <a:pt x="3780" y="15035"/>
                    <a:pt x="3960" y="15459"/>
                    <a:pt x="4140" y="15459"/>
                  </a:cubicBezTo>
                  <a:cubicBezTo>
                    <a:pt x="4500" y="15671"/>
                    <a:pt x="4680" y="15247"/>
                    <a:pt x="4860" y="15459"/>
                  </a:cubicBezTo>
                  <a:cubicBezTo>
                    <a:pt x="5040" y="15882"/>
                    <a:pt x="4860" y="16518"/>
                    <a:pt x="5040" y="16941"/>
                  </a:cubicBezTo>
                  <a:cubicBezTo>
                    <a:pt x="5220" y="17153"/>
                    <a:pt x="5400" y="17576"/>
                    <a:pt x="5580" y="17576"/>
                  </a:cubicBezTo>
                  <a:cubicBezTo>
                    <a:pt x="5940" y="17576"/>
                    <a:pt x="6300" y="17153"/>
                    <a:pt x="6300" y="16941"/>
                  </a:cubicBezTo>
                  <a:cubicBezTo>
                    <a:pt x="6300" y="16729"/>
                    <a:pt x="5940" y="16518"/>
                    <a:pt x="5940" y="16306"/>
                  </a:cubicBezTo>
                  <a:cubicBezTo>
                    <a:pt x="5940" y="16094"/>
                    <a:pt x="6300" y="16306"/>
                    <a:pt x="6480" y="16518"/>
                  </a:cubicBezTo>
                  <a:cubicBezTo>
                    <a:pt x="6660" y="16518"/>
                    <a:pt x="6840" y="16941"/>
                    <a:pt x="7200" y="16941"/>
                  </a:cubicBezTo>
                  <a:cubicBezTo>
                    <a:pt x="7380" y="16941"/>
                    <a:pt x="7560" y="16729"/>
                    <a:pt x="7740" y="16941"/>
                  </a:cubicBezTo>
                  <a:cubicBezTo>
                    <a:pt x="7920" y="16941"/>
                    <a:pt x="7560" y="17153"/>
                    <a:pt x="7560" y="17365"/>
                  </a:cubicBezTo>
                  <a:cubicBezTo>
                    <a:pt x="7740" y="17576"/>
                    <a:pt x="7920" y="17788"/>
                    <a:pt x="8280" y="17788"/>
                  </a:cubicBezTo>
                  <a:cubicBezTo>
                    <a:pt x="8280" y="17788"/>
                    <a:pt x="8460" y="17788"/>
                    <a:pt x="8640" y="17788"/>
                  </a:cubicBezTo>
                  <a:cubicBezTo>
                    <a:pt x="9000" y="17788"/>
                    <a:pt x="9180" y="18000"/>
                    <a:pt x="9360" y="18212"/>
                  </a:cubicBezTo>
                  <a:cubicBezTo>
                    <a:pt x="9540" y="18424"/>
                    <a:pt x="9540" y="18847"/>
                    <a:pt x="9720" y="19059"/>
                  </a:cubicBezTo>
                  <a:cubicBezTo>
                    <a:pt x="9900" y="19271"/>
                    <a:pt x="10260" y="19482"/>
                    <a:pt x="10440" y="19694"/>
                  </a:cubicBezTo>
                  <a:cubicBezTo>
                    <a:pt x="10620" y="19906"/>
                    <a:pt x="10800" y="20118"/>
                    <a:pt x="10980" y="20118"/>
                  </a:cubicBezTo>
                  <a:cubicBezTo>
                    <a:pt x="11340" y="20118"/>
                    <a:pt x="11340" y="19271"/>
                    <a:pt x="11700" y="19271"/>
                  </a:cubicBezTo>
                  <a:cubicBezTo>
                    <a:pt x="12060" y="19482"/>
                    <a:pt x="12240" y="19906"/>
                    <a:pt x="12420" y="20329"/>
                  </a:cubicBezTo>
                  <a:cubicBezTo>
                    <a:pt x="12600" y="20541"/>
                    <a:pt x="12240" y="20753"/>
                    <a:pt x="12420" y="20965"/>
                  </a:cubicBezTo>
                  <a:cubicBezTo>
                    <a:pt x="12600" y="20965"/>
                    <a:pt x="12780" y="20965"/>
                    <a:pt x="12960" y="20753"/>
                  </a:cubicBezTo>
                  <a:cubicBezTo>
                    <a:pt x="13320" y="20541"/>
                    <a:pt x="13320" y="20118"/>
                    <a:pt x="13500" y="20118"/>
                  </a:cubicBezTo>
                  <a:cubicBezTo>
                    <a:pt x="13860" y="19906"/>
                    <a:pt x="14220" y="20118"/>
                    <a:pt x="14580" y="20118"/>
                  </a:cubicBezTo>
                  <a:cubicBezTo>
                    <a:pt x="14760" y="20329"/>
                    <a:pt x="14940" y="20541"/>
                    <a:pt x="14940" y="20541"/>
                  </a:cubicBezTo>
                  <a:cubicBezTo>
                    <a:pt x="15300" y="20329"/>
                    <a:pt x="15300" y="19906"/>
                    <a:pt x="15660" y="19906"/>
                  </a:cubicBezTo>
                  <a:cubicBezTo>
                    <a:pt x="16020" y="19906"/>
                    <a:pt x="16380" y="19906"/>
                    <a:pt x="16740" y="20118"/>
                  </a:cubicBezTo>
                  <a:cubicBezTo>
                    <a:pt x="17100" y="20329"/>
                    <a:pt x="17280" y="20753"/>
                    <a:pt x="17460" y="20965"/>
                  </a:cubicBezTo>
                  <a:cubicBezTo>
                    <a:pt x="17820" y="21176"/>
                    <a:pt x="18180" y="21176"/>
                    <a:pt x="18540" y="21176"/>
                  </a:cubicBezTo>
                  <a:cubicBezTo>
                    <a:pt x="18720" y="21388"/>
                    <a:pt x="18900" y="21600"/>
                    <a:pt x="19080" y="21388"/>
                  </a:cubicBezTo>
                  <a:cubicBezTo>
                    <a:pt x="19260" y="21388"/>
                    <a:pt x="19260" y="21176"/>
                    <a:pt x="19080" y="20965"/>
                  </a:cubicBezTo>
                  <a:cubicBezTo>
                    <a:pt x="19080" y="20965"/>
                    <a:pt x="18720" y="20965"/>
                    <a:pt x="18720" y="20753"/>
                  </a:cubicBezTo>
                  <a:cubicBezTo>
                    <a:pt x="18540" y="20541"/>
                    <a:pt x="18900" y="20118"/>
                    <a:pt x="18720" y="19906"/>
                  </a:cubicBezTo>
                  <a:cubicBezTo>
                    <a:pt x="18720" y="19694"/>
                    <a:pt x="18540" y="19482"/>
                    <a:pt x="18540" y="19271"/>
                  </a:cubicBezTo>
                  <a:cubicBezTo>
                    <a:pt x="18900" y="18635"/>
                    <a:pt x="19260" y="18000"/>
                    <a:pt x="19620" y="17576"/>
                  </a:cubicBezTo>
                  <a:cubicBezTo>
                    <a:pt x="19980" y="17153"/>
                    <a:pt x="20340" y="17365"/>
                    <a:pt x="20700" y="17153"/>
                  </a:cubicBezTo>
                  <a:cubicBezTo>
                    <a:pt x="20880" y="16941"/>
                    <a:pt x="21060" y="16941"/>
                    <a:pt x="21240" y="16729"/>
                  </a:cubicBezTo>
                  <a:cubicBezTo>
                    <a:pt x="21420" y="16518"/>
                    <a:pt x="21600" y="16306"/>
                    <a:pt x="21600" y="16094"/>
                  </a:cubicBezTo>
                  <a:cubicBezTo>
                    <a:pt x="21600" y="15671"/>
                    <a:pt x="21060" y="15459"/>
                    <a:pt x="20880" y="15035"/>
                  </a:cubicBezTo>
                  <a:cubicBezTo>
                    <a:pt x="20880" y="15035"/>
                    <a:pt x="21600" y="15247"/>
                    <a:pt x="21420" y="15035"/>
                  </a:cubicBezTo>
                  <a:cubicBezTo>
                    <a:pt x="21240" y="14612"/>
                    <a:pt x="20700" y="14400"/>
                    <a:pt x="20520" y="13976"/>
                  </a:cubicBezTo>
                  <a:cubicBezTo>
                    <a:pt x="20340" y="13553"/>
                    <a:pt x="20520" y="12918"/>
                    <a:pt x="20520" y="122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8" name="Google Shape;1368;p26"/>
            <p:cNvSpPr/>
            <p:nvPr/>
          </p:nvSpPr>
          <p:spPr>
            <a:xfrm>
              <a:off x="6394515" y="1813572"/>
              <a:ext cx="98757" cy="43752"/>
            </a:xfrm>
            <a:custGeom>
              <a:rect b="b" l="l" r="r" t="t"/>
              <a:pathLst>
                <a:path extrusionOk="0" h="21600" w="20896">
                  <a:moveTo>
                    <a:pt x="19387" y="18720"/>
                  </a:moveTo>
                  <a:cubicBezTo>
                    <a:pt x="17535" y="20160"/>
                    <a:pt x="16301" y="21600"/>
                    <a:pt x="15067" y="21600"/>
                  </a:cubicBezTo>
                  <a:cubicBezTo>
                    <a:pt x="13832" y="21600"/>
                    <a:pt x="12598" y="20160"/>
                    <a:pt x="11364" y="20160"/>
                  </a:cubicBezTo>
                  <a:cubicBezTo>
                    <a:pt x="7661" y="20160"/>
                    <a:pt x="3958" y="20160"/>
                    <a:pt x="872" y="18720"/>
                  </a:cubicBezTo>
                  <a:cubicBezTo>
                    <a:pt x="1489" y="17280"/>
                    <a:pt x="2724" y="17280"/>
                    <a:pt x="3958" y="14400"/>
                  </a:cubicBezTo>
                  <a:cubicBezTo>
                    <a:pt x="3958" y="14400"/>
                    <a:pt x="3341" y="12960"/>
                    <a:pt x="3341" y="12960"/>
                  </a:cubicBezTo>
                  <a:cubicBezTo>
                    <a:pt x="2724" y="12960"/>
                    <a:pt x="1489" y="15840"/>
                    <a:pt x="872" y="14400"/>
                  </a:cubicBezTo>
                  <a:cubicBezTo>
                    <a:pt x="255" y="12960"/>
                    <a:pt x="-362" y="10080"/>
                    <a:pt x="255" y="8640"/>
                  </a:cubicBezTo>
                  <a:cubicBezTo>
                    <a:pt x="872" y="7200"/>
                    <a:pt x="2107" y="8640"/>
                    <a:pt x="3341" y="7200"/>
                  </a:cubicBezTo>
                  <a:cubicBezTo>
                    <a:pt x="4575" y="5760"/>
                    <a:pt x="5192" y="2880"/>
                    <a:pt x="6427" y="1440"/>
                  </a:cubicBezTo>
                  <a:cubicBezTo>
                    <a:pt x="6427" y="1440"/>
                    <a:pt x="6427" y="2880"/>
                    <a:pt x="6427" y="2880"/>
                  </a:cubicBezTo>
                  <a:cubicBezTo>
                    <a:pt x="5809" y="4320"/>
                    <a:pt x="4575" y="5760"/>
                    <a:pt x="5192" y="7200"/>
                  </a:cubicBezTo>
                  <a:cubicBezTo>
                    <a:pt x="6427" y="8640"/>
                    <a:pt x="8278" y="8640"/>
                    <a:pt x="9512" y="7200"/>
                  </a:cubicBezTo>
                  <a:cubicBezTo>
                    <a:pt x="10129" y="5760"/>
                    <a:pt x="8895" y="2880"/>
                    <a:pt x="9512" y="1440"/>
                  </a:cubicBezTo>
                  <a:cubicBezTo>
                    <a:pt x="9512" y="1440"/>
                    <a:pt x="10129" y="0"/>
                    <a:pt x="10747" y="0"/>
                  </a:cubicBezTo>
                  <a:cubicBezTo>
                    <a:pt x="11981" y="1440"/>
                    <a:pt x="12598" y="2880"/>
                    <a:pt x="13832" y="4320"/>
                  </a:cubicBezTo>
                  <a:cubicBezTo>
                    <a:pt x="14449" y="4320"/>
                    <a:pt x="15067" y="4320"/>
                    <a:pt x="16301" y="4320"/>
                  </a:cubicBezTo>
                  <a:cubicBezTo>
                    <a:pt x="16918" y="4320"/>
                    <a:pt x="16918" y="2880"/>
                    <a:pt x="17535" y="2880"/>
                  </a:cubicBezTo>
                  <a:cubicBezTo>
                    <a:pt x="18769" y="4320"/>
                    <a:pt x="20004" y="5760"/>
                    <a:pt x="20621" y="7200"/>
                  </a:cubicBezTo>
                  <a:cubicBezTo>
                    <a:pt x="21238" y="8640"/>
                    <a:pt x="20621" y="11520"/>
                    <a:pt x="20621" y="12960"/>
                  </a:cubicBezTo>
                  <a:cubicBezTo>
                    <a:pt x="20621" y="15840"/>
                    <a:pt x="20004" y="17280"/>
                    <a:pt x="19387" y="18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69" name="Google Shape;1369;p26"/>
            <p:cNvSpPr/>
            <p:nvPr/>
          </p:nvSpPr>
          <p:spPr>
            <a:xfrm>
              <a:off x="6426835" y="1740322"/>
              <a:ext cx="200933" cy="136447"/>
            </a:xfrm>
            <a:custGeom>
              <a:rect b="b" l="l" r="r" t="t"/>
              <a:pathLst>
                <a:path extrusionOk="0" h="21273" w="21257">
                  <a:moveTo>
                    <a:pt x="1851" y="11373"/>
                  </a:moveTo>
                  <a:cubicBezTo>
                    <a:pt x="1543" y="10473"/>
                    <a:pt x="1543" y="9573"/>
                    <a:pt x="1234" y="8673"/>
                  </a:cubicBezTo>
                  <a:cubicBezTo>
                    <a:pt x="926" y="7773"/>
                    <a:pt x="617" y="6873"/>
                    <a:pt x="309" y="5973"/>
                  </a:cubicBezTo>
                  <a:cubicBezTo>
                    <a:pt x="309" y="5523"/>
                    <a:pt x="0" y="4173"/>
                    <a:pt x="0" y="3723"/>
                  </a:cubicBezTo>
                  <a:cubicBezTo>
                    <a:pt x="309" y="2823"/>
                    <a:pt x="617" y="2373"/>
                    <a:pt x="1234" y="1923"/>
                  </a:cubicBezTo>
                  <a:cubicBezTo>
                    <a:pt x="1851" y="1023"/>
                    <a:pt x="2777" y="123"/>
                    <a:pt x="3703" y="123"/>
                  </a:cubicBezTo>
                  <a:cubicBezTo>
                    <a:pt x="4937" y="-327"/>
                    <a:pt x="6171" y="573"/>
                    <a:pt x="7406" y="1023"/>
                  </a:cubicBezTo>
                  <a:cubicBezTo>
                    <a:pt x="8640" y="1023"/>
                    <a:pt x="9874" y="1023"/>
                    <a:pt x="11109" y="1473"/>
                  </a:cubicBezTo>
                  <a:cubicBezTo>
                    <a:pt x="11417" y="1923"/>
                    <a:pt x="12034" y="2373"/>
                    <a:pt x="12343" y="2373"/>
                  </a:cubicBezTo>
                  <a:cubicBezTo>
                    <a:pt x="12960" y="2823"/>
                    <a:pt x="13577" y="1473"/>
                    <a:pt x="14194" y="1473"/>
                  </a:cubicBezTo>
                  <a:cubicBezTo>
                    <a:pt x="14811" y="1923"/>
                    <a:pt x="15429" y="2823"/>
                    <a:pt x="16046" y="3273"/>
                  </a:cubicBezTo>
                  <a:cubicBezTo>
                    <a:pt x="16971" y="4173"/>
                    <a:pt x="17589" y="5073"/>
                    <a:pt x="18514" y="5523"/>
                  </a:cubicBezTo>
                  <a:cubicBezTo>
                    <a:pt x="19440" y="6423"/>
                    <a:pt x="20057" y="7323"/>
                    <a:pt x="20983" y="8223"/>
                  </a:cubicBezTo>
                  <a:cubicBezTo>
                    <a:pt x="20983" y="9123"/>
                    <a:pt x="21600" y="10473"/>
                    <a:pt x="20983" y="11373"/>
                  </a:cubicBezTo>
                  <a:cubicBezTo>
                    <a:pt x="20366" y="12273"/>
                    <a:pt x="18823" y="11373"/>
                    <a:pt x="18206" y="12273"/>
                  </a:cubicBezTo>
                  <a:cubicBezTo>
                    <a:pt x="17589" y="13173"/>
                    <a:pt x="17589" y="14523"/>
                    <a:pt x="17280" y="15873"/>
                  </a:cubicBezTo>
                  <a:cubicBezTo>
                    <a:pt x="17280" y="16773"/>
                    <a:pt x="18206" y="17673"/>
                    <a:pt x="17589" y="18123"/>
                  </a:cubicBezTo>
                  <a:cubicBezTo>
                    <a:pt x="16971" y="19023"/>
                    <a:pt x="15737" y="17673"/>
                    <a:pt x="14811" y="18123"/>
                  </a:cubicBezTo>
                  <a:cubicBezTo>
                    <a:pt x="14503" y="18573"/>
                    <a:pt x="14503" y="19923"/>
                    <a:pt x="13886" y="20373"/>
                  </a:cubicBezTo>
                  <a:cubicBezTo>
                    <a:pt x="13577" y="20823"/>
                    <a:pt x="12651" y="20373"/>
                    <a:pt x="12343" y="20373"/>
                  </a:cubicBezTo>
                  <a:cubicBezTo>
                    <a:pt x="11726" y="20373"/>
                    <a:pt x="11417" y="21273"/>
                    <a:pt x="10800" y="21273"/>
                  </a:cubicBezTo>
                  <a:cubicBezTo>
                    <a:pt x="10183" y="21273"/>
                    <a:pt x="9874" y="20823"/>
                    <a:pt x="9257" y="20823"/>
                  </a:cubicBezTo>
                  <a:cubicBezTo>
                    <a:pt x="8640" y="20373"/>
                    <a:pt x="8331" y="19473"/>
                    <a:pt x="7714" y="19023"/>
                  </a:cubicBezTo>
                  <a:cubicBezTo>
                    <a:pt x="7406" y="18573"/>
                    <a:pt x="6789" y="18123"/>
                    <a:pt x="6171" y="17223"/>
                  </a:cubicBezTo>
                  <a:cubicBezTo>
                    <a:pt x="6480" y="16773"/>
                    <a:pt x="6789" y="16323"/>
                    <a:pt x="6789" y="15423"/>
                  </a:cubicBezTo>
                  <a:cubicBezTo>
                    <a:pt x="6789" y="14973"/>
                    <a:pt x="7097" y="14073"/>
                    <a:pt x="6789" y="13623"/>
                  </a:cubicBezTo>
                  <a:cubicBezTo>
                    <a:pt x="6480" y="13173"/>
                    <a:pt x="5863" y="12723"/>
                    <a:pt x="5246" y="12273"/>
                  </a:cubicBezTo>
                  <a:cubicBezTo>
                    <a:pt x="4937" y="12273"/>
                    <a:pt x="4937" y="12723"/>
                    <a:pt x="4629" y="12723"/>
                  </a:cubicBezTo>
                  <a:cubicBezTo>
                    <a:pt x="4011" y="12723"/>
                    <a:pt x="3703" y="12723"/>
                    <a:pt x="3394" y="12723"/>
                  </a:cubicBezTo>
                  <a:cubicBezTo>
                    <a:pt x="2777" y="12273"/>
                    <a:pt x="2469" y="11823"/>
                    <a:pt x="1851" y="113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0" name="Google Shape;1370;p26"/>
            <p:cNvSpPr/>
            <p:nvPr/>
          </p:nvSpPr>
          <p:spPr>
            <a:xfrm>
              <a:off x="6426023" y="1647959"/>
              <a:ext cx="248737" cy="143737"/>
            </a:xfrm>
            <a:custGeom>
              <a:rect b="b" l="l" r="r" t="t"/>
              <a:pathLst>
                <a:path extrusionOk="0" h="21289" w="21460">
                  <a:moveTo>
                    <a:pt x="18195" y="3577"/>
                  </a:moveTo>
                  <a:cubicBezTo>
                    <a:pt x="17944" y="3577"/>
                    <a:pt x="17693" y="3577"/>
                    <a:pt x="17441" y="3577"/>
                  </a:cubicBezTo>
                  <a:cubicBezTo>
                    <a:pt x="16939" y="4009"/>
                    <a:pt x="16688" y="4441"/>
                    <a:pt x="16437" y="4441"/>
                  </a:cubicBezTo>
                  <a:cubicBezTo>
                    <a:pt x="15683" y="4009"/>
                    <a:pt x="15181" y="3145"/>
                    <a:pt x="14679" y="2281"/>
                  </a:cubicBezTo>
                  <a:cubicBezTo>
                    <a:pt x="13925" y="1849"/>
                    <a:pt x="13172" y="1417"/>
                    <a:pt x="12418" y="553"/>
                  </a:cubicBezTo>
                  <a:cubicBezTo>
                    <a:pt x="12167" y="553"/>
                    <a:pt x="11665" y="-311"/>
                    <a:pt x="11413" y="121"/>
                  </a:cubicBezTo>
                  <a:cubicBezTo>
                    <a:pt x="10660" y="121"/>
                    <a:pt x="10158" y="1417"/>
                    <a:pt x="9655" y="1849"/>
                  </a:cubicBezTo>
                  <a:cubicBezTo>
                    <a:pt x="9655" y="3145"/>
                    <a:pt x="10158" y="4441"/>
                    <a:pt x="10158" y="5737"/>
                  </a:cubicBezTo>
                  <a:cubicBezTo>
                    <a:pt x="9907" y="7033"/>
                    <a:pt x="9655" y="7897"/>
                    <a:pt x="9153" y="8329"/>
                  </a:cubicBezTo>
                  <a:cubicBezTo>
                    <a:pt x="8651" y="9193"/>
                    <a:pt x="7897" y="10057"/>
                    <a:pt x="7144" y="9625"/>
                  </a:cubicBezTo>
                  <a:cubicBezTo>
                    <a:pt x="6641" y="9193"/>
                    <a:pt x="6390" y="7465"/>
                    <a:pt x="5888" y="6601"/>
                  </a:cubicBezTo>
                  <a:cubicBezTo>
                    <a:pt x="5637" y="5737"/>
                    <a:pt x="4883" y="5305"/>
                    <a:pt x="4632" y="4441"/>
                  </a:cubicBezTo>
                  <a:cubicBezTo>
                    <a:pt x="4381" y="4009"/>
                    <a:pt x="4632" y="3145"/>
                    <a:pt x="4381" y="3145"/>
                  </a:cubicBezTo>
                  <a:cubicBezTo>
                    <a:pt x="3627" y="3577"/>
                    <a:pt x="2874" y="4009"/>
                    <a:pt x="2120" y="4873"/>
                  </a:cubicBezTo>
                  <a:cubicBezTo>
                    <a:pt x="1869" y="5305"/>
                    <a:pt x="1367" y="6169"/>
                    <a:pt x="1367" y="6601"/>
                  </a:cubicBezTo>
                  <a:cubicBezTo>
                    <a:pt x="1116" y="8761"/>
                    <a:pt x="613" y="10489"/>
                    <a:pt x="111" y="11785"/>
                  </a:cubicBezTo>
                  <a:cubicBezTo>
                    <a:pt x="-140" y="13513"/>
                    <a:pt x="111" y="15241"/>
                    <a:pt x="111" y="16969"/>
                  </a:cubicBezTo>
                  <a:cubicBezTo>
                    <a:pt x="362" y="16105"/>
                    <a:pt x="613" y="15673"/>
                    <a:pt x="1116" y="15241"/>
                  </a:cubicBezTo>
                  <a:cubicBezTo>
                    <a:pt x="1618" y="14377"/>
                    <a:pt x="2372" y="13513"/>
                    <a:pt x="3125" y="13513"/>
                  </a:cubicBezTo>
                  <a:cubicBezTo>
                    <a:pt x="4130" y="13081"/>
                    <a:pt x="5134" y="13945"/>
                    <a:pt x="6139" y="14377"/>
                  </a:cubicBezTo>
                  <a:cubicBezTo>
                    <a:pt x="7144" y="14377"/>
                    <a:pt x="8148" y="14377"/>
                    <a:pt x="9153" y="14809"/>
                  </a:cubicBezTo>
                  <a:cubicBezTo>
                    <a:pt x="9404" y="15241"/>
                    <a:pt x="9907" y="15673"/>
                    <a:pt x="10158" y="15673"/>
                  </a:cubicBezTo>
                  <a:cubicBezTo>
                    <a:pt x="10660" y="16105"/>
                    <a:pt x="11162" y="14809"/>
                    <a:pt x="11665" y="14809"/>
                  </a:cubicBezTo>
                  <a:cubicBezTo>
                    <a:pt x="12167" y="15241"/>
                    <a:pt x="12669" y="16105"/>
                    <a:pt x="13172" y="16537"/>
                  </a:cubicBezTo>
                  <a:cubicBezTo>
                    <a:pt x="13925" y="17401"/>
                    <a:pt x="14427" y="18265"/>
                    <a:pt x="15181" y="18697"/>
                  </a:cubicBezTo>
                  <a:cubicBezTo>
                    <a:pt x="15934" y="19561"/>
                    <a:pt x="16437" y="20425"/>
                    <a:pt x="17190" y="21289"/>
                  </a:cubicBezTo>
                  <a:cubicBezTo>
                    <a:pt x="17441" y="20857"/>
                    <a:pt x="17693" y="19993"/>
                    <a:pt x="18195" y="19561"/>
                  </a:cubicBezTo>
                  <a:cubicBezTo>
                    <a:pt x="18697" y="19561"/>
                    <a:pt x="19200" y="20425"/>
                    <a:pt x="19702" y="19993"/>
                  </a:cubicBezTo>
                  <a:cubicBezTo>
                    <a:pt x="19953" y="19129"/>
                    <a:pt x="20204" y="18265"/>
                    <a:pt x="20455" y="17401"/>
                  </a:cubicBezTo>
                  <a:cubicBezTo>
                    <a:pt x="20707" y="16969"/>
                    <a:pt x="20958" y="16537"/>
                    <a:pt x="21209" y="16105"/>
                  </a:cubicBezTo>
                  <a:cubicBezTo>
                    <a:pt x="21209" y="15673"/>
                    <a:pt x="21460" y="14809"/>
                    <a:pt x="21460" y="14377"/>
                  </a:cubicBezTo>
                  <a:cubicBezTo>
                    <a:pt x="21209" y="12649"/>
                    <a:pt x="20455" y="11785"/>
                    <a:pt x="19953" y="10057"/>
                  </a:cubicBezTo>
                  <a:cubicBezTo>
                    <a:pt x="19953" y="9193"/>
                    <a:pt x="20204" y="7897"/>
                    <a:pt x="19953" y="7033"/>
                  </a:cubicBezTo>
                  <a:cubicBezTo>
                    <a:pt x="19953" y="6169"/>
                    <a:pt x="19451" y="6169"/>
                    <a:pt x="19200" y="5305"/>
                  </a:cubicBezTo>
                  <a:cubicBezTo>
                    <a:pt x="18697" y="4873"/>
                    <a:pt x="18446" y="4009"/>
                    <a:pt x="18195" y="35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1" name="Google Shape;1371;p26"/>
            <p:cNvSpPr/>
            <p:nvPr/>
          </p:nvSpPr>
          <p:spPr>
            <a:xfrm>
              <a:off x="6502186" y="1570510"/>
              <a:ext cx="155560" cy="109379"/>
            </a:xfrm>
            <a:custGeom>
              <a:rect b="b" l="l" r="r" t="t"/>
              <a:pathLst>
                <a:path extrusionOk="0" h="21600" w="21600">
                  <a:moveTo>
                    <a:pt x="18747" y="20432"/>
                  </a:moveTo>
                  <a:cubicBezTo>
                    <a:pt x="18340" y="20432"/>
                    <a:pt x="17932" y="20432"/>
                    <a:pt x="17525" y="20432"/>
                  </a:cubicBezTo>
                  <a:cubicBezTo>
                    <a:pt x="16709" y="21016"/>
                    <a:pt x="16302" y="21600"/>
                    <a:pt x="15894" y="21600"/>
                  </a:cubicBezTo>
                  <a:cubicBezTo>
                    <a:pt x="14672" y="21016"/>
                    <a:pt x="13857" y="19849"/>
                    <a:pt x="13042" y="18681"/>
                  </a:cubicBezTo>
                  <a:cubicBezTo>
                    <a:pt x="11819" y="18097"/>
                    <a:pt x="10596" y="17514"/>
                    <a:pt x="9374" y="16346"/>
                  </a:cubicBezTo>
                  <a:cubicBezTo>
                    <a:pt x="8966" y="16346"/>
                    <a:pt x="8151" y="15178"/>
                    <a:pt x="7743" y="15762"/>
                  </a:cubicBezTo>
                  <a:cubicBezTo>
                    <a:pt x="6521" y="15762"/>
                    <a:pt x="5706" y="17514"/>
                    <a:pt x="4891" y="18097"/>
                  </a:cubicBezTo>
                  <a:cubicBezTo>
                    <a:pt x="4891" y="16346"/>
                    <a:pt x="5706" y="14595"/>
                    <a:pt x="5706" y="12843"/>
                  </a:cubicBezTo>
                  <a:cubicBezTo>
                    <a:pt x="5298" y="12259"/>
                    <a:pt x="4483" y="12843"/>
                    <a:pt x="4075" y="12843"/>
                  </a:cubicBezTo>
                  <a:cubicBezTo>
                    <a:pt x="3668" y="13427"/>
                    <a:pt x="3260" y="14011"/>
                    <a:pt x="2853" y="14011"/>
                  </a:cubicBezTo>
                  <a:cubicBezTo>
                    <a:pt x="1630" y="13427"/>
                    <a:pt x="1223" y="12259"/>
                    <a:pt x="815" y="11092"/>
                  </a:cubicBezTo>
                  <a:cubicBezTo>
                    <a:pt x="408" y="10508"/>
                    <a:pt x="815" y="9341"/>
                    <a:pt x="815" y="8757"/>
                  </a:cubicBezTo>
                  <a:cubicBezTo>
                    <a:pt x="815" y="8173"/>
                    <a:pt x="0" y="7005"/>
                    <a:pt x="0" y="6422"/>
                  </a:cubicBezTo>
                  <a:cubicBezTo>
                    <a:pt x="0" y="5254"/>
                    <a:pt x="408" y="4086"/>
                    <a:pt x="815" y="3503"/>
                  </a:cubicBezTo>
                  <a:cubicBezTo>
                    <a:pt x="1630" y="2335"/>
                    <a:pt x="2853" y="1751"/>
                    <a:pt x="4075" y="1751"/>
                  </a:cubicBezTo>
                  <a:cubicBezTo>
                    <a:pt x="5706" y="584"/>
                    <a:pt x="7743" y="0"/>
                    <a:pt x="9781" y="0"/>
                  </a:cubicBezTo>
                  <a:cubicBezTo>
                    <a:pt x="11411" y="0"/>
                    <a:pt x="13042" y="0"/>
                    <a:pt x="14672" y="0"/>
                  </a:cubicBezTo>
                  <a:cubicBezTo>
                    <a:pt x="15487" y="584"/>
                    <a:pt x="15894" y="1751"/>
                    <a:pt x="16709" y="1751"/>
                  </a:cubicBezTo>
                  <a:cubicBezTo>
                    <a:pt x="18340" y="2335"/>
                    <a:pt x="19970" y="1751"/>
                    <a:pt x="21600" y="1751"/>
                  </a:cubicBezTo>
                  <a:cubicBezTo>
                    <a:pt x="21600" y="2335"/>
                    <a:pt x="21192" y="3503"/>
                    <a:pt x="21192" y="4670"/>
                  </a:cubicBezTo>
                  <a:cubicBezTo>
                    <a:pt x="20785" y="5254"/>
                    <a:pt x="20785" y="5838"/>
                    <a:pt x="20785" y="6422"/>
                  </a:cubicBezTo>
                  <a:cubicBezTo>
                    <a:pt x="19970" y="6422"/>
                    <a:pt x="19155" y="6422"/>
                    <a:pt x="18340" y="7005"/>
                  </a:cubicBezTo>
                  <a:cubicBezTo>
                    <a:pt x="17525" y="7005"/>
                    <a:pt x="16302" y="7589"/>
                    <a:pt x="16302" y="8173"/>
                  </a:cubicBezTo>
                  <a:cubicBezTo>
                    <a:pt x="16302" y="9924"/>
                    <a:pt x="17525" y="11676"/>
                    <a:pt x="17932" y="12843"/>
                  </a:cubicBezTo>
                  <a:cubicBezTo>
                    <a:pt x="18340" y="14595"/>
                    <a:pt x="19155" y="16346"/>
                    <a:pt x="19562" y="18097"/>
                  </a:cubicBezTo>
                  <a:cubicBezTo>
                    <a:pt x="19562" y="18097"/>
                    <a:pt x="19562" y="18681"/>
                    <a:pt x="19155" y="19265"/>
                  </a:cubicBezTo>
                  <a:cubicBezTo>
                    <a:pt x="19155" y="19849"/>
                    <a:pt x="18747" y="19849"/>
                    <a:pt x="18747" y="20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2" name="Google Shape;1372;p26"/>
            <p:cNvSpPr/>
            <p:nvPr/>
          </p:nvSpPr>
          <p:spPr>
            <a:xfrm>
              <a:off x="6385515" y="948057"/>
              <a:ext cx="371886" cy="606080"/>
            </a:xfrm>
            <a:custGeom>
              <a:rect b="b" l="l" r="r" t="t"/>
              <a:pathLst>
                <a:path extrusionOk="0" h="21289" w="21600">
                  <a:moveTo>
                    <a:pt x="6803" y="9153"/>
                  </a:moveTo>
                  <a:cubicBezTo>
                    <a:pt x="7313" y="9255"/>
                    <a:pt x="7654" y="9357"/>
                    <a:pt x="8164" y="9562"/>
                  </a:cubicBezTo>
                  <a:cubicBezTo>
                    <a:pt x="8674" y="9664"/>
                    <a:pt x="9184" y="9767"/>
                    <a:pt x="9524" y="10074"/>
                  </a:cubicBezTo>
                  <a:cubicBezTo>
                    <a:pt x="9694" y="10279"/>
                    <a:pt x="9694" y="10688"/>
                    <a:pt x="9354" y="10995"/>
                  </a:cubicBezTo>
                  <a:cubicBezTo>
                    <a:pt x="9014" y="11200"/>
                    <a:pt x="8334" y="11098"/>
                    <a:pt x="7994" y="11302"/>
                  </a:cubicBezTo>
                  <a:cubicBezTo>
                    <a:pt x="7313" y="11507"/>
                    <a:pt x="7143" y="12019"/>
                    <a:pt x="6633" y="12326"/>
                  </a:cubicBezTo>
                  <a:cubicBezTo>
                    <a:pt x="6123" y="12736"/>
                    <a:pt x="5443" y="13043"/>
                    <a:pt x="4932" y="13350"/>
                  </a:cubicBezTo>
                  <a:cubicBezTo>
                    <a:pt x="4422" y="13657"/>
                    <a:pt x="4252" y="14066"/>
                    <a:pt x="3742" y="14271"/>
                  </a:cubicBezTo>
                  <a:cubicBezTo>
                    <a:pt x="3402" y="14373"/>
                    <a:pt x="2891" y="14373"/>
                    <a:pt x="2551" y="14578"/>
                  </a:cubicBezTo>
                  <a:cubicBezTo>
                    <a:pt x="2211" y="14681"/>
                    <a:pt x="1701" y="14988"/>
                    <a:pt x="1701" y="15192"/>
                  </a:cubicBezTo>
                  <a:cubicBezTo>
                    <a:pt x="1531" y="15909"/>
                    <a:pt x="1701" y="16626"/>
                    <a:pt x="1871" y="17342"/>
                  </a:cubicBezTo>
                  <a:cubicBezTo>
                    <a:pt x="1871" y="17752"/>
                    <a:pt x="2211" y="18264"/>
                    <a:pt x="2211" y="18775"/>
                  </a:cubicBezTo>
                  <a:cubicBezTo>
                    <a:pt x="2211" y="19082"/>
                    <a:pt x="1871" y="19594"/>
                    <a:pt x="2211" y="19799"/>
                  </a:cubicBezTo>
                  <a:cubicBezTo>
                    <a:pt x="2721" y="20106"/>
                    <a:pt x="3742" y="20004"/>
                    <a:pt x="4422" y="20106"/>
                  </a:cubicBezTo>
                  <a:cubicBezTo>
                    <a:pt x="4932" y="20209"/>
                    <a:pt x="5443" y="20209"/>
                    <a:pt x="5613" y="20413"/>
                  </a:cubicBezTo>
                  <a:cubicBezTo>
                    <a:pt x="5953" y="20618"/>
                    <a:pt x="5443" y="21232"/>
                    <a:pt x="5783" y="21232"/>
                  </a:cubicBezTo>
                  <a:cubicBezTo>
                    <a:pt x="6463" y="21437"/>
                    <a:pt x="7143" y="21028"/>
                    <a:pt x="7824" y="20925"/>
                  </a:cubicBezTo>
                  <a:cubicBezTo>
                    <a:pt x="8504" y="20823"/>
                    <a:pt x="9354" y="20823"/>
                    <a:pt x="10035" y="20720"/>
                  </a:cubicBezTo>
                  <a:cubicBezTo>
                    <a:pt x="10545" y="20618"/>
                    <a:pt x="10885" y="20209"/>
                    <a:pt x="11395" y="20106"/>
                  </a:cubicBezTo>
                  <a:cubicBezTo>
                    <a:pt x="12246" y="20004"/>
                    <a:pt x="13096" y="20106"/>
                    <a:pt x="13946" y="20106"/>
                  </a:cubicBezTo>
                  <a:cubicBezTo>
                    <a:pt x="14457" y="20106"/>
                    <a:pt x="14797" y="20106"/>
                    <a:pt x="15307" y="20106"/>
                  </a:cubicBezTo>
                  <a:cubicBezTo>
                    <a:pt x="15647" y="19799"/>
                    <a:pt x="15647" y="19492"/>
                    <a:pt x="15987" y="19287"/>
                  </a:cubicBezTo>
                  <a:cubicBezTo>
                    <a:pt x="16498" y="18980"/>
                    <a:pt x="17348" y="18878"/>
                    <a:pt x="17858" y="18571"/>
                  </a:cubicBezTo>
                  <a:cubicBezTo>
                    <a:pt x="18369" y="18264"/>
                    <a:pt x="18709" y="17854"/>
                    <a:pt x="19049" y="17445"/>
                  </a:cubicBezTo>
                  <a:cubicBezTo>
                    <a:pt x="19559" y="16933"/>
                    <a:pt x="19899" y="16421"/>
                    <a:pt x="20409" y="16011"/>
                  </a:cubicBezTo>
                  <a:cubicBezTo>
                    <a:pt x="20750" y="15704"/>
                    <a:pt x="21600" y="15500"/>
                    <a:pt x="21600" y="15090"/>
                  </a:cubicBezTo>
                  <a:cubicBezTo>
                    <a:pt x="21600" y="14681"/>
                    <a:pt x="20750" y="14476"/>
                    <a:pt x="20409" y="14169"/>
                  </a:cubicBezTo>
                  <a:cubicBezTo>
                    <a:pt x="19899" y="13862"/>
                    <a:pt x="19219" y="13657"/>
                    <a:pt x="18879" y="13350"/>
                  </a:cubicBezTo>
                  <a:cubicBezTo>
                    <a:pt x="18709" y="13145"/>
                    <a:pt x="19389" y="12940"/>
                    <a:pt x="19559" y="12736"/>
                  </a:cubicBezTo>
                  <a:cubicBezTo>
                    <a:pt x="19559" y="12531"/>
                    <a:pt x="19389" y="12326"/>
                    <a:pt x="19219" y="12224"/>
                  </a:cubicBezTo>
                  <a:cubicBezTo>
                    <a:pt x="19049" y="12121"/>
                    <a:pt x="18709" y="12121"/>
                    <a:pt x="18539" y="11917"/>
                  </a:cubicBezTo>
                  <a:cubicBezTo>
                    <a:pt x="18369" y="11712"/>
                    <a:pt x="18709" y="11507"/>
                    <a:pt x="18539" y="11302"/>
                  </a:cubicBezTo>
                  <a:cubicBezTo>
                    <a:pt x="18369" y="11200"/>
                    <a:pt x="18028" y="11405"/>
                    <a:pt x="17858" y="11302"/>
                  </a:cubicBezTo>
                  <a:cubicBezTo>
                    <a:pt x="17688" y="11098"/>
                    <a:pt x="17688" y="10791"/>
                    <a:pt x="17858" y="10586"/>
                  </a:cubicBezTo>
                  <a:cubicBezTo>
                    <a:pt x="17858" y="10381"/>
                    <a:pt x="18369" y="10279"/>
                    <a:pt x="18198" y="10176"/>
                  </a:cubicBezTo>
                  <a:cubicBezTo>
                    <a:pt x="18198" y="9972"/>
                    <a:pt x="17518" y="10176"/>
                    <a:pt x="17518" y="9972"/>
                  </a:cubicBezTo>
                  <a:cubicBezTo>
                    <a:pt x="17518" y="9664"/>
                    <a:pt x="17858" y="9460"/>
                    <a:pt x="18028" y="9255"/>
                  </a:cubicBezTo>
                  <a:lnTo>
                    <a:pt x="18539" y="8846"/>
                  </a:lnTo>
                  <a:lnTo>
                    <a:pt x="15987" y="6491"/>
                  </a:lnTo>
                  <a:lnTo>
                    <a:pt x="17688" y="5263"/>
                  </a:lnTo>
                  <a:cubicBezTo>
                    <a:pt x="17008" y="4853"/>
                    <a:pt x="16498" y="4546"/>
                    <a:pt x="16328" y="4341"/>
                  </a:cubicBezTo>
                  <a:cubicBezTo>
                    <a:pt x="16157" y="4137"/>
                    <a:pt x="15307" y="4341"/>
                    <a:pt x="14967" y="4137"/>
                  </a:cubicBezTo>
                  <a:cubicBezTo>
                    <a:pt x="14627" y="3932"/>
                    <a:pt x="14627" y="3625"/>
                    <a:pt x="14627" y="3420"/>
                  </a:cubicBezTo>
                  <a:cubicBezTo>
                    <a:pt x="14627" y="3113"/>
                    <a:pt x="14967" y="3010"/>
                    <a:pt x="14967" y="2703"/>
                  </a:cubicBezTo>
                  <a:cubicBezTo>
                    <a:pt x="14967" y="2601"/>
                    <a:pt x="14457" y="2703"/>
                    <a:pt x="14457" y="2601"/>
                  </a:cubicBezTo>
                  <a:cubicBezTo>
                    <a:pt x="14457" y="2396"/>
                    <a:pt x="14967" y="2294"/>
                    <a:pt x="15137" y="2192"/>
                  </a:cubicBezTo>
                  <a:cubicBezTo>
                    <a:pt x="15307" y="1782"/>
                    <a:pt x="15817" y="1475"/>
                    <a:pt x="15647" y="1065"/>
                  </a:cubicBezTo>
                  <a:cubicBezTo>
                    <a:pt x="15647" y="758"/>
                    <a:pt x="14797" y="758"/>
                    <a:pt x="14287" y="554"/>
                  </a:cubicBezTo>
                  <a:cubicBezTo>
                    <a:pt x="13606" y="451"/>
                    <a:pt x="12926" y="-163"/>
                    <a:pt x="12246" y="42"/>
                  </a:cubicBezTo>
                  <a:cubicBezTo>
                    <a:pt x="11735" y="349"/>
                    <a:pt x="10885" y="246"/>
                    <a:pt x="10375" y="144"/>
                  </a:cubicBezTo>
                  <a:cubicBezTo>
                    <a:pt x="10035" y="349"/>
                    <a:pt x="9524" y="861"/>
                    <a:pt x="9354" y="1373"/>
                  </a:cubicBezTo>
                  <a:cubicBezTo>
                    <a:pt x="9184" y="1680"/>
                    <a:pt x="9524" y="2089"/>
                    <a:pt x="9354" y="2396"/>
                  </a:cubicBezTo>
                  <a:cubicBezTo>
                    <a:pt x="9184" y="2601"/>
                    <a:pt x="8504" y="2396"/>
                    <a:pt x="8334" y="2601"/>
                  </a:cubicBezTo>
                  <a:cubicBezTo>
                    <a:pt x="7994" y="2806"/>
                    <a:pt x="8504" y="3215"/>
                    <a:pt x="8164" y="3215"/>
                  </a:cubicBezTo>
                  <a:cubicBezTo>
                    <a:pt x="7313" y="3215"/>
                    <a:pt x="6633" y="2703"/>
                    <a:pt x="5953" y="2703"/>
                  </a:cubicBezTo>
                  <a:cubicBezTo>
                    <a:pt x="5443" y="2703"/>
                    <a:pt x="4932" y="3215"/>
                    <a:pt x="4592" y="3113"/>
                  </a:cubicBezTo>
                  <a:cubicBezTo>
                    <a:pt x="3912" y="2908"/>
                    <a:pt x="3231" y="3010"/>
                    <a:pt x="2891" y="2908"/>
                  </a:cubicBezTo>
                  <a:cubicBezTo>
                    <a:pt x="2211" y="2396"/>
                    <a:pt x="2041" y="1475"/>
                    <a:pt x="680" y="1270"/>
                  </a:cubicBezTo>
                  <a:cubicBezTo>
                    <a:pt x="340" y="1270"/>
                    <a:pt x="850" y="1782"/>
                    <a:pt x="680" y="1987"/>
                  </a:cubicBezTo>
                  <a:cubicBezTo>
                    <a:pt x="510" y="2089"/>
                    <a:pt x="170" y="2089"/>
                    <a:pt x="0" y="2192"/>
                  </a:cubicBezTo>
                  <a:cubicBezTo>
                    <a:pt x="510" y="2499"/>
                    <a:pt x="1020" y="3010"/>
                    <a:pt x="1701" y="3215"/>
                  </a:cubicBezTo>
                  <a:cubicBezTo>
                    <a:pt x="2381" y="3420"/>
                    <a:pt x="3231" y="3318"/>
                    <a:pt x="3742" y="3522"/>
                  </a:cubicBezTo>
                  <a:cubicBezTo>
                    <a:pt x="4422" y="3727"/>
                    <a:pt x="4932" y="4034"/>
                    <a:pt x="5272" y="4444"/>
                  </a:cubicBezTo>
                  <a:cubicBezTo>
                    <a:pt x="5613" y="4751"/>
                    <a:pt x="5272" y="5058"/>
                    <a:pt x="5272" y="5365"/>
                  </a:cubicBezTo>
                  <a:cubicBezTo>
                    <a:pt x="5443" y="5467"/>
                    <a:pt x="5783" y="5570"/>
                    <a:pt x="5783" y="5774"/>
                  </a:cubicBezTo>
                  <a:cubicBezTo>
                    <a:pt x="5953" y="5877"/>
                    <a:pt x="5783" y="5877"/>
                    <a:pt x="5783" y="5979"/>
                  </a:cubicBezTo>
                  <a:cubicBezTo>
                    <a:pt x="5783" y="6286"/>
                    <a:pt x="6293" y="6593"/>
                    <a:pt x="6293" y="6901"/>
                  </a:cubicBezTo>
                  <a:cubicBezTo>
                    <a:pt x="6293" y="7310"/>
                    <a:pt x="5783" y="7617"/>
                    <a:pt x="5953" y="7924"/>
                  </a:cubicBezTo>
                  <a:cubicBezTo>
                    <a:pt x="5953" y="8334"/>
                    <a:pt x="6463" y="8743"/>
                    <a:pt x="6803" y="91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3" name="Google Shape;1373;p26"/>
            <p:cNvSpPr/>
            <p:nvPr/>
          </p:nvSpPr>
          <p:spPr>
            <a:xfrm>
              <a:off x="6088870" y="1007417"/>
              <a:ext cx="413316" cy="794723"/>
            </a:xfrm>
            <a:custGeom>
              <a:rect b="b" l="l" r="r" t="t"/>
              <a:pathLst>
                <a:path extrusionOk="0" h="21466" w="21479">
                  <a:moveTo>
                    <a:pt x="634" y="15915"/>
                  </a:moveTo>
                  <a:cubicBezTo>
                    <a:pt x="634" y="15678"/>
                    <a:pt x="634" y="15442"/>
                    <a:pt x="634" y="15284"/>
                  </a:cubicBezTo>
                  <a:cubicBezTo>
                    <a:pt x="785" y="15048"/>
                    <a:pt x="936" y="14811"/>
                    <a:pt x="1238" y="14575"/>
                  </a:cubicBezTo>
                  <a:cubicBezTo>
                    <a:pt x="1389" y="14417"/>
                    <a:pt x="1994" y="14417"/>
                    <a:pt x="1994" y="14181"/>
                  </a:cubicBezTo>
                  <a:cubicBezTo>
                    <a:pt x="2145" y="13786"/>
                    <a:pt x="1692" y="13313"/>
                    <a:pt x="1843" y="12840"/>
                  </a:cubicBezTo>
                  <a:cubicBezTo>
                    <a:pt x="1843" y="12762"/>
                    <a:pt x="2296" y="12762"/>
                    <a:pt x="2296" y="12683"/>
                  </a:cubicBezTo>
                  <a:cubicBezTo>
                    <a:pt x="2447" y="12604"/>
                    <a:pt x="2598" y="12446"/>
                    <a:pt x="2447" y="12367"/>
                  </a:cubicBezTo>
                  <a:cubicBezTo>
                    <a:pt x="2145" y="12052"/>
                    <a:pt x="1238" y="11816"/>
                    <a:pt x="1238" y="11500"/>
                  </a:cubicBezTo>
                  <a:cubicBezTo>
                    <a:pt x="1238" y="10633"/>
                    <a:pt x="1238" y="9766"/>
                    <a:pt x="1389" y="8820"/>
                  </a:cubicBezTo>
                  <a:cubicBezTo>
                    <a:pt x="1389" y="8584"/>
                    <a:pt x="1843" y="8268"/>
                    <a:pt x="2296" y="8111"/>
                  </a:cubicBezTo>
                  <a:cubicBezTo>
                    <a:pt x="3051" y="7953"/>
                    <a:pt x="3957" y="8347"/>
                    <a:pt x="4562" y="8111"/>
                  </a:cubicBezTo>
                  <a:cubicBezTo>
                    <a:pt x="4864" y="7953"/>
                    <a:pt x="4108" y="7716"/>
                    <a:pt x="4108" y="7480"/>
                  </a:cubicBezTo>
                  <a:cubicBezTo>
                    <a:pt x="4108" y="6692"/>
                    <a:pt x="4713" y="5982"/>
                    <a:pt x="4864" y="5273"/>
                  </a:cubicBezTo>
                  <a:cubicBezTo>
                    <a:pt x="5015" y="5115"/>
                    <a:pt x="4864" y="4957"/>
                    <a:pt x="5166" y="4800"/>
                  </a:cubicBezTo>
                  <a:cubicBezTo>
                    <a:pt x="5468" y="4642"/>
                    <a:pt x="6374" y="4800"/>
                    <a:pt x="6525" y="4563"/>
                  </a:cubicBezTo>
                  <a:cubicBezTo>
                    <a:pt x="6676" y="4169"/>
                    <a:pt x="7129" y="3775"/>
                    <a:pt x="7734" y="3459"/>
                  </a:cubicBezTo>
                  <a:cubicBezTo>
                    <a:pt x="8036" y="3302"/>
                    <a:pt x="7582" y="3065"/>
                    <a:pt x="7734" y="2829"/>
                  </a:cubicBezTo>
                  <a:cubicBezTo>
                    <a:pt x="8338" y="2356"/>
                    <a:pt x="8942" y="1883"/>
                    <a:pt x="9848" y="1646"/>
                  </a:cubicBezTo>
                  <a:cubicBezTo>
                    <a:pt x="10150" y="1567"/>
                    <a:pt x="10603" y="2040"/>
                    <a:pt x="10755" y="1883"/>
                  </a:cubicBezTo>
                  <a:cubicBezTo>
                    <a:pt x="11208" y="1567"/>
                    <a:pt x="10755" y="1094"/>
                    <a:pt x="11057" y="779"/>
                  </a:cubicBezTo>
                  <a:cubicBezTo>
                    <a:pt x="11359" y="621"/>
                    <a:pt x="11963" y="621"/>
                    <a:pt x="12265" y="700"/>
                  </a:cubicBezTo>
                  <a:cubicBezTo>
                    <a:pt x="13020" y="779"/>
                    <a:pt x="13624" y="1331"/>
                    <a:pt x="14229" y="1094"/>
                  </a:cubicBezTo>
                  <a:cubicBezTo>
                    <a:pt x="14833" y="937"/>
                    <a:pt x="14078" y="385"/>
                    <a:pt x="14380" y="70"/>
                  </a:cubicBezTo>
                  <a:cubicBezTo>
                    <a:pt x="14531" y="-88"/>
                    <a:pt x="15135" y="70"/>
                    <a:pt x="15437" y="70"/>
                  </a:cubicBezTo>
                  <a:cubicBezTo>
                    <a:pt x="15890" y="306"/>
                    <a:pt x="16343" y="700"/>
                    <a:pt x="16948" y="858"/>
                  </a:cubicBezTo>
                  <a:cubicBezTo>
                    <a:pt x="17552" y="1016"/>
                    <a:pt x="18307" y="937"/>
                    <a:pt x="18760" y="1094"/>
                  </a:cubicBezTo>
                  <a:cubicBezTo>
                    <a:pt x="19364" y="1252"/>
                    <a:pt x="19817" y="1489"/>
                    <a:pt x="20120" y="1804"/>
                  </a:cubicBezTo>
                  <a:cubicBezTo>
                    <a:pt x="20422" y="2040"/>
                    <a:pt x="20120" y="2277"/>
                    <a:pt x="20120" y="2513"/>
                  </a:cubicBezTo>
                  <a:cubicBezTo>
                    <a:pt x="20271" y="2592"/>
                    <a:pt x="20573" y="2671"/>
                    <a:pt x="20573" y="2829"/>
                  </a:cubicBezTo>
                  <a:cubicBezTo>
                    <a:pt x="20724" y="2908"/>
                    <a:pt x="20573" y="2908"/>
                    <a:pt x="20573" y="2986"/>
                  </a:cubicBezTo>
                  <a:cubicBezTo>
                    <a:pt x="20573" y="3223"/>
                    <a:pt x="21026" y="3459"/>
                    <a:pt x="21026" y="3696"/>
                  </a:cubicBezTo>
                  <a:cubicBezTo>
                    <a:pt x="21026" y="4011"/>
                    <a:pt x="20573" y="4248"/>
                    <a:pt x="20724" y="4484"/>
                  </a:cubicBezTo>
                  <a:cubicBezTo>
                    <a:pt x="20724" y="4800"/>
                    <a:pt x="21177" y="5115"/>
                    <a:pt x="21479" y="5430"/>
                  </a:cubicBezTo>
                  <a:cubicBezTo>
                    <a:pt x="21026" y="5430"/>
                    <a:pt x="20573" y="5430"/>
                    <a:pt x="20120" y="5430"/>
                  </a:cubicBezTo>
                  <a:cubicBezTo>
                    <a:pt x="19515" y="5430"/>
                    <a:pt x="19062" y="5194"/>
                    <a:pt x="18609" y="5351"/>
                  </a:cubicBezTo>
                  <a:cubicBezTo>
                    <a:pt x="18307" y="5430"/>
                    <a:pt x="18911" y="5746"/>
                    <a:pt x="18609" y="5903"/>
                  </a:cubicBezTo>
                  <a:cubicBezTo>
                    <a:pt x="18307" y="6061"/>
                    <a:pt x="17703" y="5903"/>
                    <a:pt x="17401" y="6061"/>
                  </a:cubicBezTo>
                  <a:cubicBezTo>
                    <a:pt x="17250" y="6140"/>
                    <a:pt x="17552" y="6297"/>
                    <a:pt x="17401" y="6376"/>
                  </a:cubicBezTo>
                  <a:cubicBezTo>
                    <a:pt x="17099" y="6534"/>
                    <a:pt x="16192" y="6692"/>
                    <a:pt x="16343" y="6928"/>
                  </a:cubicBezTo>
                  <a:cubicBezTo>
                    <a:pt x="16343" y="7243"/>
                    <a:pt x="17552" y="7322"/>
                    <a:pt x="17552" y="7559"/>
                  </a:cubicBezTo>
                  <a:cubicBezTo>
                    <a:pt x="17552" y="7874"/>
                    <a:pt x="16494" y="7795"/>
                    <a:pt x="16343" y="7953"/>
                  </a:cubicBezTo>
                  <a:cubicBezTo>
                    <a:pt x="16192" y="8268"/>
                    <a:pt x="16041" y="8584"/>
                    <a:pt x="15437" y="8741"/>
                  </a:cubicBezTo>
                  <a:cubicBezTo>
                    <a:pt x="14833" y="8820"/>
                    <a:pt x="14229" y="9057"/>
                    <a:pt x="13624" y="9214"/>
                  </a:cubicBezTo>
                  <a:cubicBezTo>
                    <a:pt x="13322" y="9293"/>
                    <a:pt x="13020" y="9372"/>
                    <a:pt x="12718" y="9530"/>
                  </a:cubicBezTo>
                  <a:cubicBezTo>
                    <a:pt x="12265" y="9687"/>
                    <a:pt x="11661" y="9924"/>
                    <a:pt x="11359" y="10160"/>
                  </a:cubicBezTo>
                  <a:cubicBezTo>
                    <a:pt x="11208" y="10239"/>
                    <a:pt x="11510" y="10397"/>
                    <a:pt x="11510" y="10476"/>
                  </a:cubicBezTo>
                  <a:cubicBezTo>
                    <a:pt x="11208" y="10554"/>
                    <a:pt x="10603" y="10554"/>
                    <a:pt x="10603" y="10712"/>
                  </a:cubicBezTo>
                  <a:cubicBezTo>
                    <a:pt x="10603" y="10870"/>
                    <a:pt x="10906" y="10791"/>
                    <a:pt x="10906" y="10948"/>
                  </a:cubicBezTo>
                  <a:cubicBezTo>
                    <a:pt x="11057" y="11343"/>
                    <a:pt x="10906" y="11658"/>
                    <a:pt x="10603" y="11973"/>
                  </a:cubicBezTo>
                  <a:cubicBezTo>
                    <a:pt x="10452" y="12052"/>
                    <a:pt x="10301" y="11816"/>
                    <a:pt x="10150" y="11973"/>
                  </a:cubicBezTo>
                  <a:cubicBezTo>
                    <a:pt x="9999" y="12131"/>
                    <a:pt x="10150" y="12367"/>
                    <a:pt x="10301" y="12604"/>
                  </a:cubicBezTo>
                  <a:cubicBezTo>
                    <a:pt x="10452" y="13077"/>
                    <a:pt x="10603" y="13550"/>
                    <a:pt x="11208" y="13944"/>
                  </a:cubicBezTo>
                  <a:cubicBezTo>
                    <a:pt x="11510" y="14102"/>
                    <a:pt x="12265" y="13786"/>
                    <a:pt x="12718" y="13944"/>
                  </a:cubicBezTo>
                  <a:cubicBezTo>
                    <a:pt x="13322" y="14181"/>
                    <a:pt x="13927" y="14417"/>
                    <a:pt x="13927" y="14811"/>
                  </a:cubicBezTo>
                  <a:cubicBezTo>
                    <a:pt x="13927" y="15127"/>
                    <a:pt x="13171" y="15284"/>
                    <a:pt x="12718" y="15363"/>
                  </a:cubicBezTo>
                  <a:cubicBezTo>
                    <a:pt x="12416" y="15442"/>
                    <a:pt x="11963" y="15205"/>
                    <a:pt x="11661" y="15284"/>
                  </a:cubicBezTo>
                  <a:cubicBezTo>
                    <a:pt x="11510" y="15363"/>
                    <a:pt x="11057" y="15678"/>
                    <a:pt x="11359" y="15678"/>
                  </a:cubicBezTo>
                  <a:cubicBezTo>
                    <a:pt x="11812" y="15836"/>
                    <a:pt x="12416" y="15363"/>
                    <a:pt x="12869" y="15521"/>
                  </a:cubicBezTo>
                  <a:cubicBezTo>
                    <a:pt x="13171" y="15678"/>
                    <a:pt x="12567" y="15994"/>
                    <a:pt x="12114" y="16073"/>
                  </a:cubicBezTo>
                  <a:cubicBezTo>
                    <a:pt x="11963" y="16151"/>
                    <a:pt x="11812" y="15994"/>
                    <a:pt x="11510" y="15994"/>
                  </a:cubicBezTo>
                  <a:cubicBezTo>
                    <a:pt x="11359" y="16073"/>
                    <a:pt x="11359" y="16151"/>
                    <a:pt x="11208" y="16230"/>
                  </a:cubicBezTo>
                  <a:cubicBezTo>
                    <a:pt x="10755" y="16388"/>
                    <a:pt x="10150" y="16467"/>
                    <a:pt x="9999" y="16782"/>
                  </a:cubicBezTo>
                  <a:cubicBezTo>
                    <a:pt x="9848" y="17019"/>
                    <a:pt x="10150" y="17413"/>
                    <a:pt x="10150" y="17728"/>
                  </a:cubicBezTo>
                  <a:cubicBezTo>
                    <a:pt x="9999" y="18280"/>
                    <a:pt x="9697" y="18911"/>
                    <a:pt x="9395" y="19462"/>
                  </a:cubicBezTo>
                  <a:cubicBezTo>
                    <a:pt x="9244" y="19699"/>
                    <a:pt x="8942" y="20093"/>
                    <a:pt x="8489" y="20251"/>
                  </a:cubicBezTo>
                  <a:cubicBezTo>
                    <a:pt x="8036" y="20408"/>
                    <a:pt x="7280" y="20172"/>
                    <a:pt x="6827" y="20251"/>
                  </a:cubicBezTo>
                  <a:cubicBezTo>
                    <a:pt x="6374" y="20330"/>
                    <a:pt x="5921" y="20487"/>
                    <a:pt x="5921" y="20645"/>
                  </a:cubicBezTo>
                  <a:cubicBezTo>
                    <a:pt x="5770" y="20881"/>
                    <a:pt x="6676" y="21039"/>
                    <a:pt x="6374" y="21276"/>
                  </a:cubicBezTo>
                  <a:cubicBezTo>
                    <a:pt x="6223" y="21433"/>
                    <a:pt x="5468" y="21354"/>
                    <a:pt x="4864" y="21354"/>
                  </a:cubicBezTo>
                  <a:cubicBezTo>
                    <a:pt x="4410" y="21433"/>
                    <a:pt x="3957" y="21512"/>
                    <a:pt x="3504" y="21433"/>
                  </a:cubicBezTo>
                  <a:cubicBezTo>
                    <a:pt x="3353" y="21433"/>
                    <a:pt x="3504" y="21276"/>
                    <a:pt x="3504" y="21197"/>
                  </a:cubicBezTo>
                  <a:cubicBezTo>
                    <a:pt x="3655" y="21118"/>
                    <a:pt x="3957" y="20960"/>
                    <a:pt x="3806" y="20881"/>
                  </a:cubicBezTo>
                  <a:cubicBezTo>
                    <a:pt x="3655" y="20645"/>
                    <a:pt x="2749" y="20487"/>
                    <a:pt x="2598" y="20172"/>
                  </a:cubicBezTo>
                  <a:cubicBezTo>
                    <a:pt x="2598" y="20093"/>
                    <a:pt x="3353" y="20330"/>
                    <a:pt x="3504" y="20172"/>
                  </a:cubicBezTo>
                  <a:cubicBezTo>
                    <a:pt x="3655" y="20014"/>
                    <a:pt x="2900" y="19935"/>
                    <a:pt x="2900" y="19778"/>
                  </a:cubicBezTo>
                  <a:cubicBezTo>
                    <a:pt x="2900" y="19699"/>
                    <a:pt x="3655" y="19857"/>
                    <a:pt x="3504" y="19778"/>
                  </a:cubicBezTo>
                  <a:cubicBezTo>
                    <a:pt x="3202" y="19305"/>
                    <a:pt x="2598" y="18832"/>
                    <a:pt x="1994" y="18516"/>
                  </a:cubicBezTo>
                  <a:cubicBezTo>
                    <a:pt x="1843" y="18438"/>
                    <a:pt x="1389" y="18753"/>
                    <a:pt x="1389" y="18595"/>
                  </a:cubicBezTo>
                  <a:cubicBezTo>
                    <a:pt x="1087" y="18280"/>
                    <a:pt x="1238" y="17965"/>
                    <a:pt x="1238" y="17649"/>
                  </a:cubicBezTo>
                  <a:cubicBezTo>
                    <a:pt x="1238" y="17413"/>
                    <a:pt x="1238" y="17255"/>
                    <a:pt x="1087" y="17097"/>
                  </a:cubicBezTo>
                  <a:cubicBezTo>
                    <a:pt x="1087" y="17019"/>
                    <a:pt x="634" y="17019"/>
                    <a:pt x="634" y="16940"/>
                  </a:cubicBezTo>
                  <a:cubicBezTo>
                    <a:pt x="483" y="16703"/>
                    <a:pt x="634" y="16467"/>
                    <a:pt x="483" y="16230"/>
                  </a:cubicBezTo>
                  <a:cubicBezTo>
                    <a:pt x="332" y="16151"/>
                    <a:pt x="-121" y="16073"/>
                    <a:pt x="30" y="15994"/>
                  </a:cubicBezTo>
                  <a:cubicBezTo>
                    <a:pt x="30" y="15836"/>
                    <a:pt x="483" y="15915"/>
                    <a:pt x="634" y="159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4" name="Google Shape;1374;p26"/>
            <p:cNvSpPr/>
            <p:nvPr/>
          </p:nvSpPr>
          <p:spPr>
            <a:xfrm>
              <a:off x="5918031" y="1820863"/>
              <a:ext cx="312729" cy="391332"/>
            </a:xfrm>
            <a:custGeom>
              <a:rect b="b" l="l" r="r" t="t"/>
              <a:pathLst>
                <a:path extrusionOk="0" h="21600" w="21378">
                  <a:moveTo>
                    <a:pt x="19489" y="3385"/>
                  </a:moveTo>
                  <a:cubicBezTo>
                    <a:pt x="19289" y="3385"/>
                    <a:pt x="18689" y="3385"/>
                    <a:pt x="18689" y="3224"/>
                  </a:cubicBezTo>
                  <a:cubicBezTo>
                    <a:pt x="18689" y="3063"/>
                    <a:pt x="19489" y="3063"/>
                    <a:pt x="19289" y="2901"/>
                  </a:cubicBezTo>
                  <a:cubicBezTo>
                    <a:pt x="18889" y="2579"/>
                    <a:pt x="18289" y="2740"/>
                    <a:pt x="17689" y="2418"/>
                  </a:cubicBezTo>
                  <a:cubicBezTo>
                    <a:pt x="17289" y="2257"/>
                    <a:pt x="17089" y="1934"/>
                    <a:pt x="16689" y="1773"/>
                  </a:cubicBezTo>
                  <a:cubicBezTo>
                    <a:pt x="16289" y="1773"/>
                    <a:pt x="15689" y="1773"/>
                    <a:pt x="15289" y="1773"/>
                  </a:cubicBezTo>
                  <a:cubicBezTo>
                    <a:pt x="14889" y="1934"/>
                    <a:pt x="14489" y="2096"/>
                    <a:pt x="14089" y="2096"/>
                  </a:cubicBezTo>
                  <a:cubicBezTo>
                    <a:pt x="13689" y="2257"/>
                    <a:pt x="13289" y="2418"/>
                    <a:pt x="12889" y="2579"/>
                  </a:cubicBezTo>
                  <a:cubicBezTo>
                    <a:pt x="12289" y="2579"/>
                    <a:pt x="11489" y="3063"/>
                    <a:pt x="11289" y="2579"/>
                  </a:cubicBezTo>
                  <a:cubicBezTo>
                    <a:pt x="11089" y="2096"/>
                    <a:pt x="12289" y="1934"/>
                    <a:pt x="12289" y="1451"/>
                  </a:cubicBezTo>
                  <a:cubicBezTo>
                    <a:pt x="12289" y="1128"/>
                    <a:pt x="11689" y="1773"/>
                    <a:pt x="11289" y="1773"/>
                  </a:cubicBezTo>
                  <a:cubicBezTo>
                    <a:pt x="10889" y="1773"/>
                    <a:pt x="10689" y="1612"/>
                    <a:pt x="10289" y="1451"/>
                  </a:cubicBezTo>
                  <a:cubicBezTo>
                    <a:pt x="9889" y="1451"/>
                    <a:pt x="9489" y="1773"/>
                    <a:pt x="9089" y="1451"/>
                  </a:cubicBezTo>
                  <a:cubicBezTo>
                    <a:pt x="8889" y="1290"/>
                    <a:pt x="9689" y="967"/>
                    <a:pt x="9489" y="645"/>
                  </a:cubicBezTo>
                  <a:cubicBezTo>
                    <a:pt x="9289" y="484"/>
                    <a:pt x="8889" y="484"/>
                    <a:pt x="8689" y="484"/>
                  </a:cubicBezTo>
                  <a:cubicBezTo>
                    <a:pt x="8289" y="484"/>
                    <a:pt x="8089" y="484"/>
                    <a:pt x="7689" y="322"/>
                  </a:cubicBezTo>
                  <a:cubicBezTo>
                    <a:pt x="7489" y="322"/>
                    <a:pt x="7289" y="161"/>
                    <a:pt x="7089" y="161"/>
                  </a:cubicBezTo>
                  <a:cubicBezTo>
                    <a:pt x="6689" y="161"/>
                    <a:pt x="6489" y="161"/>
                    <a:pt x="6289" y="0"/>
                  </a:cubicBezTo>
                  <a:cubicBezTo>
                    <a:pt x="6289" y="161"/>
                    <a:pt x="6289" y="484"/>
                    <a:pt x="6289" y="484"/>
                  </a:cubicBezTo>
                  <a:cubicBezTo>
                    <a:pt x="6489" y="806"/>
                    <a:pt x="6889" y="967"/>
                    <a:pt x="6889" y="1290"/>
                  </a:cubicBezTo>
                  <a:cubicBezTo>
                    <a:pt x="6689" y="1612"/>
                    <a:pt x="5889" y="1451"/>
                    <a:pt x="5889" y="1773"/>
                  </a:cubicBezTo>
                  <a:cubicBezTo>
                    <a:pt x="5889" y="2096"/>
                    <a:pt x="6689" y="2096"/>
                    <a:pt x="6889" y="2418"/>
                  </a:cubicBezTo>
                  <a:cubicBezTo>
                    <a:pt x="6889" y="2579"/>
                    <a:pt x="6089" y="2257"/>
                    <a:pt x="6289" y="2418"/>
                  </a:cubicBezTo>
                  <a:cubicBezTo>
                    <a:pt x="6489" y="2579"/>
                    <a:pt x="6889" y="2579"/>
                    <a:pt x="7089" y="2740"/>
                  </a:cubicBezTo>
                  <a:cubicBezTo>
                    <a:pt x="7289" y="2901"/>
                    <a:pt x="7289" y="3224"/>
                    <a:pt x="7289" y="3224"/>
                  </a:cubicBezTo>
                  <a:cubicBezTo>
                    <a:pt x="6889" y="3385"/>
                    <a:pt x="6289" y="2901"/>
                    <a:pt x="6089" y="3063"/>
                  </a:cubicBezTo>
                  <a:cubicBezTo>
                    <a:pt x="5689" y="3385"/>
                    <a:pt x="6489" y="3869"/>
                    <a:pt x="6289" y="4030"/>
                  </a:cubicBezTo>
                  <a:cubicBezTo>
                    <a:pt x="6089" y="4191"/>
                    <a:pt x="5689" y="3385"/>
                    <a:pt x="5489" y="3546"/>
                  </a:cubicBezTo>
                  <a:cubicBezTo>
                    <a:pt x="5289" y="3707"/>
                    <a:pt x="5689" y="4191"/>
                    <a:pt x="5489" y="4352"/>
                  </a:cubicBezTo>
                  <a:cubicBezTo>
                    <a:pt x="5289" y="4513"/>
                    <a:pt x="4889" y="4352"/>
                    <a:pt x="4689" y="4191"/>
                  </a:cubicBezTo>
                  <a:cubicBezTo>
                    <a:pt x="4489" y="4030"/>
                    <a:pt x="4889" y="3707"/>
                    <a:pt x="4689" y="3707"/>
                  </a:cubicBezTo>
                  <a:cubicBezTo>
                    <a:pt x="4489" y="3385"/>
                    <a:pt x="3889" y="3546"/>
                    <a:pt x="3689" y="3546"/>
                  </a:cubicBezTo>
                  <a:cubicBezTo>
                    <a:pt x="3289" y="3707"/>
                    <a:pt x="2889" y="3869"/>
                    <a:pt x="2689" y="4191"/>
                  </a:cubicBezTo>
                  <a:cubicBezTo>
                    <a:pt x="2689" y="4191"/>
                    <a:pt x="3089" y="4191"/>
                    <a:pt x="3089" y="4352"/>
                  </a:cubicBezTo>
                  <a:cubicBezTo>
                    <a:pt x="3089" y="4513"/>
                    <a:pt x="2889" y="4836"/>
                    <a:pt x="2889" y="4997"/>
                  </a:cubicBezTo>
                  <a:cubicBezTo>
                    <a:pt x="2889" y="5158"/>
                    <a:pt x="2889" y="5319"/>
                    <a:pt x="2689" y="5642"/>
                  </a:cubicBezTo>
                  <a:cubicBezTo>
                    <a:pt x="2689" y="5964"/>
                    <a:pt x="2289" y="6125"/>
                    <a:pt x="2289" y="6448"/>
                  </a:cubicBezTo>
                  <a:cubicBezTo>
                    <a:pt x="2289" y="6770"/>
                    <a:pt x="2489" y="7093"/>
                    <a:pt x="2489" y="7415"/>
                  </a:cubicBezTo>
                  <a:cubicBezTo>
                    <a:pt x="2289" y="7576"/>
                    <a:pt x="1889" y="7737"/>
                    <a:pt x="1689" y="7899"/>
                  </a:cubicBezTo>
                  <a:cubicBezTo>
                    <a:pt x="1689" y="8221"/>
                    <a:pt x="1889" y="8382"/>
                    <a:pt x="1689" y="8543"/>
                  </a:cubicBezTo>
                  <a:cubicBezTo>
                    <a:pt x="1489" y="8704"/>
                    <a:pt x="1089" y="8704"/>
                    <a:pt x="889" y="8704"/>
                  </a:cubicBezTo>
                  <a:cubicBezTo>
                    <a:pt x="689" y="8866"/>
                    <a:pt x="89" y="8543"/>
                    <a:pt x="89" y="8704"/>
                  </a:cubicBezTo>
                  <a:cubicBezTo>
                    <a:pt x="-111" y="9188"/>
                    <a:pt x="489" y="9510"/>
                    <a:pt x="489" y="9994"/>
                  </a:cubicBezTo>
                  <a:cubicBezTo>
                    <a:pt x="489" y="10155"/>
                    <a:pt x="489" y="10478"/>
                    <a:pt x="289" y="10639"/>
                  </a:cubicBezTo>
                  <a:cubicBezTo>
                    <a:pt x="289" y="10800"/>
                    <a:pt x="89" y="10961"/>
                    <a:pt x="89" y="11122"/>
                  </a:cubicBezTo>
                  <a:cubicBezTo>
                    <a:pt x="-111" y="11284"/>
                    <a:pt x="89" y="11445"/>
                    <a:pt x="89" y="11606"/>
                  </a:cubicBezTo>
                  <a:cubicBezTo>
                    <a:pt x="289" y="11767"/>
                    <a:pt x="489" y="11928"/>
                    <a:pt x="689" y="12090"/>
                  </a:cubicBezTo>
                  <a:cubicBezTo>
                    <a:pt x="689" y="12090"/>
                    <a:pt x="489" y="12251"/>
                    <a:pt x="489" y="12412"/>
                  </a:cubicBezTo>
                  <a:cubicBezTo>
                    <a:pt x="689" y="12412"/>
                    <a:pt x="889" y="12412"/>
                    <a:pt x="889" y="12412"/>
                  </a:cubicBezTo>
                  <a:cubicBezTo>
                    <a:pt x="1089" y="12573"/>
                    <a:pt x="1089" y="12734"/>
                    <a:pt x="1089" y="12896"/>
                  </a:cubicBezTo>
                  <a:cubicBezTo>
                    <a:pt x="889" y="13218"/>
                    <a:pt x="489" y="13218"/>
                    <a:pt x="289" y="13379"/>
                  </a:cubicBezTo>
                  <a:cubicBezTo>
                    <a:pt x="289" y="13540"/>
                    <a:pt x="489" y="13701"/>
                    <a:pt x="489" y="13863"/>
                  </a:cubicBezTo>
                  <a:cubicBezTo>
                    <a:pt x="689" y="14024"/>
                    <a:pt x="889" y="14185"/>
                    <a:pt x="1089" y="14346"/>
                  </a:cubicBezTo>
                  <a:cubicBezTo>
                    <a:pt x="1289" y="14346"/>
                    <a:pt x="1289" y="14507"/>
                    <a:pt x="1289" y="14669"/>
                  </a:cubicBezTo>
                  <a:cubicBezTo>
                    <a:pt x="1289" y="14830"/>
                    <a:pt x="1089" y="14991"/>
                    <a:pt x="1089" y="15313"/>
                  </a:cubicBezTo>
                  <a:cubicBezTo>
                    <a:pt x="1289" y="15313"/>
                    <a:pt x="1289" y="15475"/>
                    <a:pt x="1489" y="15475"/>
                  </a:cubicBezTo>
                  <a:cubicBezTo>
                    <a:pt x="1689" y="15636"/>
                    <a:pt x="1889" y="15797"/>
                    <a:pt x="2089" y="15958"/>
                  </a:cubicBezTo>
                  <a:cubicBezTo>
                    <a:pt x="2289" y="16119"/>
                    <a:pt x="2489" y="16119"/>
                    <a:pt x="2889" y="16281"/>
                  </a:cubicBezTo>
                  <a:cubicBezTo>
                    <a:pt x="3089" y="16281"/>
                    <a:pt x="3289" y="16119"/>
                    <a:pt x="3489" y="16119"/>
                  </a:cubicBezTo>
                  <a:cubicBezTo>
                    <a:pt x="3889" y="16281"/>
                    <a:pt x="4089" y="16442"/>
                    <a:pt x="4289" y="16603"/>
                  </a:cubicBezTo>
                  <a:cubicBezTo>
                    <a:pt x="4689" y="16603"/>
                    <a:pt x="5289" y="16603"/>
                    <a:pt x="5489" y="16764"/>
                  </a:cubicBezTo>
                  <a:cubicBezTo>
                    <a:pt x="5489" y="17087"/>
                    <a:pt x="5089" y="17087"/>
                    <a:pt x="4889" y="17248"/>
                  </a:cubicBezTo>
                  <a:cubicBezTo>
                    <a:pt x="4689" y="17570"/>
                    <a:pt x="4689" y="17893"/>
                    <a:pt x="4489" y="18215"/>
                  </a:cubicBezTo>
                  <a:cubicBezTo>
                    <a:pt x="4289" y="18537"/>
                    <a:pt x="4089" y="18860"/>
                    <a:pt x="4089" y="19182"/>
                  </a:cubicBezTo>
                  <a:cubicBezTo>
                    <a:pt x="4089" y="19343"/>
                    <a:pt x="4089" y="19666"/>
                    <a:pt x="4089" y="19988"/>
                  </a:cubicBezTo>
                  <a:cubicBezTo>
                    <a:pt x="4089" y="20310"/>
                    <a:pt x="4089" y="20633"/>
                    <a:pt x="4089" y="20955"/>
                  </a:cubicBezTo>
                  <a:cubicBezTo>
                    <a:pt x="4289" y="20955"/>
                    <a:pt x="4689" y="21116"/>
                    <a:pt x="5089" y="21116"/>
                  </a:cubicBezTo>
                  <a:cubicBezTo>
                    <a:pt x="5289" y="20955"/>
                    <a:pt x="5489" y="20794"/>
                    <a:pt x="5689" y="20794"/>
                  </a:cubicBezTo>
                  <a:cubicBezTo>
                    <a:pt x="5889" y="20633"/>
                    <a:pt x="6089" y="20794"/>
                    <a:pt x="6289" y="20633"/>
                  </a:cubicBezTo>
                  <a:cubicBezTo>
                    <a:pt x="6489" y="20472"/>
                    <a:pt x="6089" y="20149"/>
                    <a:pt x="6289" y="20149"/>
                  </a:cubicBezTo>
                  <a:cubicBezTo>
                    <a:pt x="6489" y="20149"/>
                    <a:pt x="6889" y="20472"/>
                    <a:pt x="7089" y="20472"/>
                  </a:cubicBezTo>
                  <a:cubicBezTo>
                    <a:pt x="7489" y="20472"/>
                    <a:pt x="7689" y="20472"/>
                    <a:pt x="8089" y="20472"/>
                  </a:cubicBezTo>
                  <a:cubicBezTo>
                    <a:pt x="8289" y="20633"/>
                    <a:pt x="8489" y="20794"/>
                    <a:pt x="8689" y="20955"/>
                  </a:cubicBezTo>
                  <a:cubicBezTo>
                    <a:pt x="8689" y="21116"/>
                    <a:pt x="8689" y="21278"/>
                    <a:pt x="8889" y="21439"/>
                  </a:cubicBezTo>
                  <a:cubicBezTo>
                    <a:pt x="9089" y="21278"/>
                    <a:pt x="9089" y="20794"/>
                    <a:pt x="9289" y="20794"/>
                  </a:cubicBezTo>
                  <a:cubicBezTo>
                    <a:pt x="9889" y="20955"/>
                    <a:pt x="10089" y="21600"/>
                    <a:pt x="10489" y="21600"/>
                  </a:cubicBezTo>
                  <a:cubicBezTo>
                    <a:pt x="10889" y="21600"/>
                    <a:pt x="10489" y="20955"/>
                    <a:pt x="10889" y="20955"/>
                  </a:cubicBezTo>
                  <a:cubicBezTo>
                    <a:pt x="11089" y="20794"/>
                    <a:pt x="11489" y="20955"/>
                    <a:pt x="11889" y="20955"/>
                  </a:cubicBezTo>
                  <a:cubicBezTo>
                    <a:pt x="12289" y="21116"/>
                    <a:pt x="12489" y="21439"/>
                    <a:pt x="12889" y="21278"/>
                  </a:cubicBezTo>
                  <a:cubicBezTo>
                    <a:pt x="13089" y="21278"/>
                    <a:pt x="13289" y="20955"/>
                    <a:pt x="13689" y="20794"/>
                  </a:cubicBezTo>
                  <a:cubicBezTo>
                    <a:pt x="14089" y="20633"/>
                    <a:pt x="14689" y="20633"/>
                    <a:pt x="15289" y="20472"/>
                  </a:cubicBezTo>
                  <a:cubicBezTo>
                    <a:pt x="15689" y="20310"/>
                    <a:pt x="16489" y="20310"/>
                    <a:pt x="16889" y="19988"/>
                  </a:cubicBezTo>
                  <a:cubicBezTo>
                    <a:pt x="17089" y="19666"/>
                    <a:pt x="16289" y="19343"/>
                    <a:pt x="16489" y="19021"/>
                  </a:cubicBezTo>
                  <a:cubicBezTo>
                    <a:pt x="16689" y="18699"/>
                    <a:pt x="17489" y="18860"/>
                    <a:pt x="17889" y="18537"/>
                  </a:cubicBezTo>
                  <a:cubicBezTo>
                    <a:pt x="18089" y="18376"/>
                    <a:pt x="17689" y="18054"/>
                    <a:pt x="17889" y="17893"/>
                  </a:cubicBezTo>
                  <a:cubicBezTo>
                    <a:pt x="18089" y="17893"/>
                    <a:pt x="18689" y="18054"/>
                    <a:pt x="18889" y="17893"/>
                  </a:cubicBezTo>
                  <a:cubicBezTo>
                    <a:pt x="18889" y="17893"/>
                    <a:pt x="18889" y="17570"/>
                    <a:pt x="18889" y="17409"/>
                  </a:cubicBezTo>
                  <a:cubicBezTo>
                    <a:pt x="18489" y="17087"/>
                    <a:pt x="18089" y="16603"/>
                    <a:pt x="17489" y="16281"/>
                  </a:cubicBezTo>
                  <a:cubicBezTo>
                    <a:pt x="17089" y="16119"/>
                    <a:pt x="16689" y="15958"/>
                    <a:pt x="16289" y="15636"/>
                  </a:cubicBezTo>
                  <a:cubicBezTo>
                    <a:pt x="15889" y="15313"/>
                    <a:pt x="15689" y="14991"/>
                    <a:pt x="15489" y="14507"/>
                  </a:cubicBezTo>
                  <a:cubicBezTo>
                    <a:pt x="15289" y="14346"/>
                    <a:pt x="15689" y="14024"/>
                    <a:pt x="15489" y="13863"/>
                  </a:cubicBezTo>
                  <a:cubicBezTo>
                    <a:pt x="15289" y="13540"/>
                    <a:pt x="14689" y="13379"/>
                    <a:pt x="14489" y="13057"/>
                  </a:cubicBezTo>
                  <a:cubicBezTo>
                    <a:pt x="14489" y="12896"/>
                    <a:pt x="14889" y="13057"/>
                    <a:pt x="15089" y="12896"/>
                  </a:cubicBezTo>
                  <a:cubicBezTo>
                    <a:pt x="15489" y="12896"/>
                    <a:pt x="15689" y="12734"/>
                    <a:pt x="15889" y="12734"/>
                  </a:cubicBezTo>
                  <a:cubicBezTo>
                    <a:pt x="16289" y="12573"/>
                    <a:pt x="16889" y="12412"/>
                    <a:pt x="17289" y="12412"/>
                  </a:cubicBezTo>
                  <a:cubicBezTo>
                    <a:pt x="17689" y="12251"/>
                    <a:pt x="18089" y="12090"/>
                    <a:pt x="18689" y="11928"/>
                  </a:cubicBezTo>
                  <a:cubicBezTo>
                    <a:pt x="19089" y="11767"/>
                    <a:pt x="19489" y="11606"/>
                    <a:pt x="19889" y="11445"/>
                  </a:cubicBezTo>
                  <a:cubicBezTo>
                    <a:pt x="20089" y="11284"/>
                    <a:pt x="19889" y="10800"/>
                    <a:pt x="20089" y="10961"/>
                  </a:cubicBezTo>
                  <a:cubicBezTo>
                    <a:pt x="20489" y="10961"/>
                    <a:pt x="20489" y="11606"/>
                    <a:pt x="20889" y="11606"/>
                  </a:cubicBezTo>
                  <a:cubicBezTo>
                    <a:pt x="21289" y="11767"/>
                    <a:pt x="21089" y="11284"/>
                    <a:pt x="21289" y="10961"/>
                  </a:cubicBezTo>
                  <a:cubicBezTo>
                    <a:pt x="21289" y="10800"/>
                    <a:pt x="21489" y="10639"/>
                    <a:pt x="21289" y="10478"/>
                  </a:cubicBezTo>
                  <a:cubicBezTo>
                    <a:pt x="21289" y="10155"/>
                    <a:pt x="20889" y="9994"/>
                    <a:pt x="20689" y="9833"/>
                  </a:cubicBezTo>
                  <a:cubicBezTo>
                    <a:pt x="20489" y="9510"/>
                    <a:pt x="20289" y="9188"/>
                    <a:pt x="20289" y="9027"/>
                  </a:cubicBezTo>
                  <a:cubicBezTo>
                    <a:pt x="20289" y="8704"/>
                    <a:pt x="20689" y="8543"/>
                    <a:pt x="20689" y="8221"/>
                  </a:cubicBezTo>
                  <a:cubicBezTo>
                    <a:pt x="20689" y="7899"/>
                    <a:pt x="20289" y="7737"/>
                    <a:pt x="20089" y="7415"/>
                  </a:cubicBezTo>
                  <a:cubicBezTo>
                    <a:pt x="20089" y="7254"/>
                    <a:pt x="20489" y="7093"/>
                    <a:pt x="20289" y="6931"/>
                  </a:cubicBezTo>
                  <a:cubicBezTo>
                    <a:pt x="20089" y="6448"/>
                    <a:pt x="19489" y="6287"/>
                    <a:pt x="19289" y="5803"/>
                  </a:cubicBezTo>
                  <a:cubicBezTo>
                    <a:pt x="19289" y="5319"/>
                    <a:pt x="19889" y="4997"/>
                    <a:pt x="19889" y="4513"/>
                  </a:cubicBezTo>
                  <a:cubicBezTo>
                    <a:pt x="19889" y="4191"/>
                    <a:pt x="19689" y="3869"/>
                    <a:pt x="19489" y="3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5" name="Google Shape;1375;p26"/>
            <p:cNvSpPr/>
            <p:nvPr/>
          </p:nvSpPr>
          <p:spPr>
            <a:xfrm>
              <a:off x="5799735" y="2000729"/>
              <a:ext cx="133686" cy="94796"/>
            </a:xfrm>
            <a:custGeom>
              <a:rect b="b" l="l" r="r" t="t"/>
              <a:pathLst>
                <a:path extrusionOk="0" h="21600" w="21600">
                  <a:moveTo>
                    <a:pt x="0" y="4582"/>
                  </a:moveTo>
                  <a:cubicBezTo>
                    <a:pt x="470" y="3927"/>
                    <a:pt x="1409" y="2618"/>
                    <a:pt x="2348" y="1964"/>
                  </a:cubicBezTo>
                  <a:cubicBezTo>
                    <a:pt x="2817" y="1964"/>
                    <a:pt x="3287" y="1309"/>
                    <a:pt x="4226" y="1309"/>
                  </a:cubicBezTo>
                  <a:cubicBezTo>
                    <a:pt x="4696" y="1309"/>
                    <a:pt x="5635" y="1964"/>
                    <a:pt x="6104" y="2618"/>
                  </a:cubicBezTo>
                  <a:cubicBezTo>
                    <a:pt x="7043" y="2618"/>
                    <a:pt x="7513" y="2618"/>
                    <a:pt x="7983" y="2618"/>
                  </a:cubicBezTo>
                  <a:cubicBezTo>
                    <a:pt x="7983" y="2618"/>
                    <a:pt x="8452" y="1964"/>
                    <a:pt x="8452" y="1964"/>
                  </a:cubicBezTo>
                  <a:cubicBezTo>
                    <a:pt x="8922" y="1309"/>
                    <a:pt x="9391" y="1309"/>
                    <a:pt x="9861" y="655"/>
                  </a:cubicBezTo>
                  <a:cubicBezTo>
                    <a:pt x="9861" y="655"/>
                    <a:pt x="10330" y="0"/>
                    <a:pt x="10800" y="0"/>
                  </a:cubicBezTo>
                  <a:cubicBezTo>
                    <a:pt x="11739" y="0"/>
                    <a:pt x="12209" y="0"/>
                    <a:pt x="13148" y="0"/>
                  </a:cubicBezTo>
                  <a:cubicBezTo>
                    <a:pt x="13617" y="0"/>
                    <a:pt x="14557" y="655"/>
                    <a:pt x="14557" y="1309"/>
                  </a:cubicBezTo>
                  <a:cubicBezTo>
                    <a:pt x="15026" y="1309"/>
                    <a:pt x="14557" y="2618"/>
                    <a:pt x="15026" y="2618"/>
                  </a:cubicBezTo>
                  <a:cubicBezTo>
                    <a:pt x="15496" y="3273"/>
                    <a:pt x="15965" y="1964"/>
                    <a:pt x="16435" y="2618"/>
                  </a:cubicBezTo>
                  <a:cubicBezTo>
                    <a:pt x="16904" y="2618"/>
                    <a:pt x="17843" y="3273"/>
                    <a:pt x="17843" y="3927"/>
                  </a:cubicBezTo>
                  <a:cubicBezTo>
                    <a:pt x="18313" y="4582"/>
                    <a:pt x="17374" y="5891"/>
                    <a:pt x="17374" y="7200"/>
                  </a:cubicBezTo>
                  <a:cubicBezTo>
                    <a:pt x="17843" y="7855"/>
                    <a:pt x="18783" y="7200"/>
                    <a:pt x="19252" y="7200"/>
                  </a:cubicBezTo>
                  <a:cubicBezTo>
                    <a:pt x="19722" y="7855"/>
                    <a:pt x="20191" y="8509"/>
                    <a:pt x="20661" y="9164"/>
                  </a:cubicBezTo>
                  <a:cubicBezTo>
                    <a:pt x="20661" y="9164"/>
                    <a:pt x="20191" y="9818"/>
                    <a:pt x="20191" y="10473"/>
                  </a:cubicBezTo>
                  <a:cubicBezTo>
                    <a:pt x="20661" y="10473"/>
                    <a:pt x="21130" y="10473"/>
                    <a:pt x="21130" y="10473"/>
                  </a:cubicBezTo>
                  <a:cubicBezTo>
                    <a:pt x="21600" y="11127"/>
                    <a:pt x="21600" y="11782"/>
                    <a:pt x="21600" y="12436"/>
                  </a:cubicBezTo>
                  <a:cubicBezTo>
                    <a:pt x="21130" y="13745"/>
                    <a:pt x="20191" y="13745"/>
                    <a:pt x="19722" y="14400"/>
                  </a:cubicBezTo>
                  <a:cubicBezTo>
                    <a:pt x="19252" y="14400"/>
                    <a:pt x="18783" y="14400"/>
                    <a:pt x="18783" y="15055"/>
                  </a:cubicBezTo>
                  <a:cubicBezTo>
                    <a:pt x="18313" y="15709"/>
                    <a:pt x="17843" y="16364"/>
                    <a:pt x="17843" y="17018"/>
                  </a:cubicBezTo>
                  <a:cubicBezTo>
                    <a:pt x="17843" y="17673"/>
                    <a:pt x="18313" y="18327"/>
                    <a:pt x="18313" y="18982"/>
                  </a:cubicBezTo>
                  <a:cubicBezTo>
                    <a:pt x="18313" y="19636"/>
                    <a:pt x="18783" y="20945"/>
                    <a:pt x="18783" y="21600"/>
                  </a:cubicBezTo>
                  <a:cubicBezTo>
                    <a:pt x="18313" y="21600"/>
                    <a:pt x="17843" y="21600"/>
                    <a:pt x="17374" y="21600"/>
                  </a:cubicBezTo>
                  <a:cubicBezTo>
                    <a:pt x="16904" y="20945"/>
                    <a:pt x="15965" y="20945"/>
                    <a:pt x="15496" y="20291"/>
                  </a:cubicBezTo>
                  <a:cubicBezTo>
                    <a:pt x="15026" y="19636"/>
                    <a:pt x="14087" y="18982"/>
                    <a:pt x="13617" y="18327"/>
                  </a:cubicBezTo>
                  <a:cubicBezTo>
                    <a:pt x="13148" y="17673"/>
                    <a:pt x="13148" y="16364"/>
                    <a:pt x="12678" y="16364"/>
                  </a:cubicBezTo>
                  <a:cubicBezTo>
                    <a:pt x="12209" y="15709"/>
                    <a:pt x="11739" y="16364"/>
                    <a:pt x="11739" y="16364"/>
                  </a:cubicBezTo>
                  <a:cubicBezTo>
                    <a:pt x="10800" y="16364"/>
                    <a:pt x="10330" y="17018"/>
                    <a:pt x="9861" y="16364"/>
                  </a:cubicBezTo>
                  <a:cubicBezTo>
                    <a:pt x="9391" y="16364"/>
                    <a:pt x="9861" y="15055"/>
                    <a:pt x="9391" y="14400"/>
                  </a:cubicBezTo>
                  <a:cubicBezTo>
                    <a:pt x="9391" y="13745"/>
                    <a:pt x="9391" y="12436"/>
                    <a:pt x="8452" y="12436"/>
                  </a:cubicBezTo>
                  <a:cubicBezTo>
                    <a:pt x="7983" y="11782"/>
                    <a:pt x="7513" y="12436"/>
                    <a:pt x="6574" y="12436"/>
                  </a:cubicBezTo>
                  <a:cubicBezTo>
                    <a:pt x="6574" y="11782"/>
                    <a:pt x="6104" y="11127"/>
                    <a:pt x="6104" y="11127"/>
                  </a:cubicBezTo>
                  <a:cubicBezTo>
                    <a:pt x="5635" y="10473"/>
                    <a:pt x="4696" y="11127"/>
                    <a:pt x="4226" y="10473"/>
                  </a:cubicBezTo>
                  <a:cubicBezTo>
                    <a:pt x="3757" y="9818"/>
                    <a:pt x="3757" y="8509"/>
                    <a:pt x="3287" y="8509"/>
                  </a:cubicBezTo>
                  <a:cubicBezTo>
                    <a:pt x="2817" y="7855"/>
                    <a:pt x="2348" y="7855"/>
                    <a:pt x="1878" y="7855"/>
                  </a:cubicBezTo>
                  <a:cubicBezTo>
                    <a:pt x="1409" y="7855"/>
                    <a:pt x="939" y="7855"/>
                    <a:pt x="939" y="7200"/>
                  </a:cubicBezTo>
                  <a:cubicBezTo>
                    <a:pt x="470" y="6545"/>
                    <a:pt x="0" y="5236"/>
                    <a:pt x="0" y="45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6" name="Google Shape;1376;p26"/>
            <p:cNvSpPr/>
            <p:nvPr/>
          </p:nvSpPr>
          <p:spPr>
            <a:xfrm>
              <a:off x="5858070" y="1898642"/>
              <a:ext cx="102086" cy="134507"/>
            </a:xfrm>
            <a:custGeom>
              <a:rect b="b" l="l" r="r" t="t"/>
              <a:pathLst>
                <a:path extrusionOk="0" h="21345" w="21600">
                  <a:moveTo>
                    <a:pt x="617" y="16545"/>
                  </a:moveTo>
                  <a:cubicBezTo>
                    <a:pt x="617" y="15626"/>
                    <a:pt x="0" y="14706"/>
                    <a:pt x="0" y="14247"/>
                  </a:cubicBezTo>
                  <a:cubicBezTo>
                    <a:pt x="0" y="13328"/>
                    <a:pt x="0" y="12868"/>
                    <a:pt x="0" y="12409"/>
                  </a:cubicBezTo>
                  <a:cubicBezTo>
                    <a:pt x="0" y="11949"/>
                    <a:pt x="0" y="11489"/>
                    <a:pt x="0" y="10570"/>
                  </a:cubicBezTo>
                  <a:cubicBezTo>
                    <a:pt x="617" y="9651"/>
                    <a:pt x="1234" y="9191"/>
                    <a:pt x="1851" y="8272"/>
                  </a:cubicBezTo>
                  <a:cubicBezTo>
                    <a:pt x="2469" y="7353"/>
                    <a:pt x="2469" y="6434"/>
                    <a:pt x="2469" y="5515"/>
                  </a:cubicBezTo>
                  <a:cubicBezTo>
                    <a:pt x="3086" y="5055"/>
                    <a:pt x="3086" y="4596"/>
                    <a:pt x="3703" y="4136"/>
                  </a:cubicBezTo>
                  <a:cubicBezTo>
                    <a:pt x="4937" y="3677"/>
                    <a:pt x="5554" y="4136"/>
                    <a:pt x="6171" y="3677"/>
                  </a:cubicBezTo>
                  <a:cubicBezTo>
                    <a:pt x="7406" y="3217"/>
                    <a:pt x="7406" y="2757"/>
                    <a:pt x="8023" y="2298"/>
                  </a:cubicBezTo>
                  <a:cubicBezTo>
                    <a:pt x="9257" y="1379"/>
                    <a:pt x="10491" y="919"/>
                    <a:pt x="11726" y="460"/>
                  </a:cubicBezTo>
                  <a:cubicBezTo>
                    <a:pt x="12343" y="460"/>
                    <a:pt x="13577" y="919"/>
                    <a:pt x="14194" y="919"/>
                  </a:cubicBezTo>
                  <a:cubicBezTo>
                    <a:pt x="14811" y="919"/>
                    <a:pt x="14811" y="460"/>
                    <a:pt x="15429" y="460"/>
                  </a:cubicBezTo>
                  <a:cubicBezTo>
                    <a:pt x="16663" y="0"/>
                    <a:pt x="17280" y="0"/>
                    <a:pt x="18514" y="0"/>
                  </a:cubicBezTo>
                  <a:cubicBezTo>
                    <a:pt x="19131" y="0"/>
                    <a:pt x="18514" y="919"/>
                    <a:pt x="19131" y="919"/>
                  </a:cubicBezTo>
                  <a:cubicBezTo>
                    <a:pt x="19131" y="1379"/>
                    <a:pt x="20366" y="919"/>
                    <a:pt x="20366" y="1379"/>
                  </a:cubicBezTo>
                  <a:cubicBezTo>
                    <a:pt x="20983" y="1379"/>
                    <a:pt x="20983" y="1838"/>
                    <a:pt x="21600" y="2298"/>
                  </a:cubicBezTo>
                  <a:cubicBezTo>
                    <a:pt x="21600" y="2757"/>
                    <a:pt x="21600" y="3217"/>
                    <a:pt x="20983" y="4136"/>
                  </a:cubicBezTo>
                  <a:cubicBezTo>
                    <a:pt x="20983" y="5055"/>
                    <a:pt x="19749" y="5515"/>
                    <a:pt x="19749" y="6434"/>
                  </a:cubicBezTo>
                  <a:cubicBezTo>
                    <a:pt x="19749" y="7353"/>
                    <a:pt x="20366" y="8272"/>
                    <a:pt x="20366" y="9191"/>
                  </a:cubicBezTo>
                  <a:cubicBezTo>
                    <a:pt x="19749" y="9651"/>
                    <a:pt x="18514" y="10111"/>
                    <a:pt x="17897" y="10570"/>
                  </a:cubicBezTo>
                  <a:cubicBezTo>
                    <a:pt x="17897" y="11489"/>
                    <a:pt x="18514" y="11949"/>
                    <a:pt x="17897" y="12409"/>
                  </a:cubicBezTo>
                  <a:cubicBezTo>
                    <a:pt x="17280" y="12868"/>
                    <a:pt x="16046" y="12868"/>
                    <a:pt x="15429" y="12868"/>
                  </a:cubicBezTo>
                  <a:cubicBezTo>
                    <a:pt x="14811" y="13328"/>
                    <a:pt x="12960" y="12409"/>
                    <a:pt x="12960" y="12868"/>
                  </a:cubicBezTo>
                  <a:cubicBezTo>
                    <a:pt x="12343" y="14247"/>
                    <a:pt x="14194" y="15166"/>
                    <a:pt x="14194" y="16545"/>
                  </a:cubicBezTo>
                  <a:cubicBezTo>
                    <a:pt x="14194" y="17004"/>
                    <a:pt x="14194" y="17923"/>
                    <a:pt x="13577" y="18383"/>
                  </a:cubicBezTo>
                  <a:cubicBezTo>
                    <a:pt x="13577" y="18843"/>
                    <a:pt x="12960" y="19302"/>
                    <a:pt x="12960" y="19762"/>
                  </a:cubicBezTo>
                  <a:cubicBezTo>
                    <a:pt x="12343" y="20221"/>
                    <a:pt x="12960" y="20681"/>
                    <a:pt x="12960" y="21140"/>
                  </a:cubicBezTo>
                  <a:cubicBezTo>
                    <a:pt x="12343" y="21140"/>
                    <a:pt x="11109" y="21600"/>
                    <a:pt x="10491" y="21140"/>
                  </a:cubicBezTo>
                  <a:cubicBezTo>
                    <a:pt x="10491" y="20221"/>
                    <a:pt x="11726" y="19302"/>
                    <a:pt x="11109" y="18843"/>
                  </a:cubicBezTo>
                  <a:cubicBezTo>
                    <a:pt x="11109" y="18383"/>
                    <a:pt x="9874" y="17923"/>
                    <a:pt x="9257" y="17923"/>
                  </a:cubicBezTo>
                  <a:cubicBezTo>
                    <a:pt x="8640" y="17464"/>
                    <a:pt x="8023" y="18383"/>
                    <a:pt x="7406" y="17923"/>
                  </a:cubicBezTo>
                  <a:cubicBezTo>
                    <a:pt x="6789" y="17923"/>
                    <a:pt x="7406" y="17004"/>
                    <a:pt x="6789" y="17004"/>
                  </a:cubicBezTo>
                  <a:cubicBezTo>
                    <a:pt x="6789" y="16545"/>
                    <a:pt x="5554" y="16085"/>
                    <a:pt x="4937" y="16085"/>
                  </a:cubicBezTo>
                  <a:cubicBezTo>
                    <a:pt x="3703" y="16085"/>
                    <a:pt x="3086" y="16085"/>
                    <a:pt x="1851" y="16085"/>
                  </a:cubicBezTo>
                  <a:cubicBezTo>
                    <a:pt x="1234" y="16085"/>
                    <a:pt x="617" y="16545"/>
                    <a:pt x="617" y="165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7" name="Google Shape;1377;p26"/>
            <p:cNvSpPr/>
            <p:nvPr/>
          </p:nvSpPr>
          <p:spPr>
            <a:xfrm>
              <a:off x="5542089" y="2020661"/>
              <a:ext cx="456958" cy="434596"/>
            </a:xfrm>
            <a:custGeom>
              <a:rect b="b" l="l" r="r" t="t"/>
              <a:pathLst>
                <a:path extrusionOk="0" h="21456" w="21600">
                  <a:moveTo>
                    <a:pt x="20354" y="18432"/>
                  </a:moveTo>
                  <a:cubicBezTo>
                    <a:pt x="20354" y="18288"/>
                    <a:pt x="20215" y="18144"/>
                    <a:pt x="20215" y="18000"/>
                  </a:cubicBezTo>
                  <a:cubicBezTo>
                    <a:pt x="20354" y="17856"/>
                    <a:pt x="20631" y="18000"/>
                    <a:pt x="20769" y="17856"/>
                  </a:cubicBezTo>
                  <a:cubicBezTo>
                    <a:pt x="20908" y="17712"/>
                    <a:pt x="20908" y="17568"/>
                    <a:pt x="20908" y="17424"/>
                  </a:cubicBezTo>
                  <a:cubicBezTo>
                    <a:pt x="20769" y="17280"/>
                    <a:pt x="20492" y="17424"/>
                    <a:pt x="20354" y="17424"/>
                  </a:cubicBezTo>
                  <a:cubicBezTo>
                    <a:pt x="20077" y="17280"/>
                    <a:pt x="19800" y="17136"/>
                    <a:pt x="19662" y="16848"/>
                  </a:cubicBezTo>
                  <a:cubicBezTo>
                    <a:pt x="19523" y="16704"/>
                    <a:pt x="19662" y="16416"/>
                    <a:pt x="19662" y="16128"/>
                  </a:cubicBezTo>
                  <a:cubicBezTo>
                    <a:pt x="19662" y="15984"/>
                    <a:pt x="19800" y="15840"/>
                    <a:pt x="19662" y="15552"/>
                  </a:cubicBezTo>
                  <a:cubicBezTo>
                    <a:pt x="19662" y="15408"/>
                    <a:pt x="19246" y="15408"/>
                    <a:pt x="19246" y="15264"/>
                  </a:cubicBezTo>
                  <a:cubicBezTo>
                    <a:pt x="19246" y="15120"/>
                    <a:pt x="19385" y="14976"/>
                    <a:pt x="19385" y="14832"/>
                  </a:cubicBezTo>
                  <a:cubicBezTo>
                    <a:pt x="19523" y="14688"/>
                    <a:pt x="19800" y="14688"/>
                    <a:pt x="19938" y="14544"/>
                  </a:cubicBezTo>
                  <a:cubicBezTo>
                    <a:pt x="19938" y="14400"/>
                    <a:pt x="19800" y="14112"/>
                    <a:pt x="19800" y="13968"/>
                  </a:cubicBezTo>
                  <a:cubicBezTo>
                    <a:pt x="19662" y="13824"/>
                    <a:pt x="19385" y="13680"/>
                    <a:pt x="19246" y="13392"/>
                  </a:cubicBezTo>
                  <a:cubicBezTo>
                    <a:pt x="19246" y="13392"/>
                    <a:pt x="19246" y="13248"/>
                    <a:pt x="19385" y="13104"/>
                  </a:cubicBezTo>
                  <a:cubicBezTo>
                    <a:pt x="19385" y="13104"/>
                    <a:pt x="19662" y="13104"/>
                    <a:pt x="19800" y="12960"/>
                  </a:cubicBezTo>
                  <a:cubicBezTo>
                    <a:pt x="19662" y="12816"/>
                    <a:pt x="19523" y="12672"/>
                    <a:pt x="19385" y="12528"/>
                  </a:cubicBezTo>
                  <a:cubicBezTo>
                    <a:pt x="19385" y="12384"/>
                    <a:pt x="19385" y="12096"/>
                    <a:pt x="19385" y="11952"/>
                  </a:cubicBezTo>
                  <a:cubicBezTo>
                    <a:pt x="19246" y="11952"/>
                    <a:pt x="19246" y="11808"/>
                    <a:pt x="19108" y="11808"/>
                  </a:cubicBezTo>
                  <a:cubicBezTo>
                    <a:pt x="18969" y="11808"/>
                    <a:pt x="18831" y="11808"/>
                    <a:pt x="18692" y="11808"/>
                  </a:cubicBezTo>
                  <a:cubicBezTo>
                    <a:pt x="18554" y="11952"/>
                    <a:pt x="18415" y="12384"/>
                    <a:pt x="18138" y="12384"/>
                  </a:cubicBezTo>
                  <a:cubicBezTo>
                    <a:pt x="18000" y="12240"/>
                    <a:pt x="18138" y="11952"/>
                    <a:pt x="18277" y="11664"/>
                  </a:cubicBezTo>
                  <a:cubicBezTo>
                    <a:pt x="18277" y="11520"/>
                    <a:pt x="18277" y="11232"/>
                    <a:pt x="18415" y="11088"/>
                  </a:cubicBezTo>
                  <a:cubicBezTo>
                    <a:pt x="18415" y="10944"/>
                    <a:pt x="18554" y="10656"/>
                    <a:pt x="18692" y="10512"/>
                  </a:cubicBezTo>
                  <a:cubicBezTo>
                    <a:pt x="18692" y="10368"/>
                    <a:pt x="18969" y="10224"/>
                    <a:pt x="19108" y="10080"/>
                  </a:cubicBezTo>
                  <a:cubicBezTo>
                    <a:pt x="19246" y="9936"/>
                    <a:pt x="19523" y="9648"/>
                    <a:pt x="19662" y="9504"/>
                  </a:cubicBezTo>
                  <a:cubicBezTo>
                    <a:pt x="19662" y="9360"/>
                    <a:pt x="19385" y="9360"/>
                    <a:pt x="19385" y="9216"/>
                  </a:cubicBezTo>
                  <a:cubicBezTo>
                    <a:pt x="19385" y="9216"/>
                    <a:pt x="19523" y="9072"/>
                    <a:pt x="19662" y="9072"/>
                  </a:cubicBezTo>
                  <a:cubicBezTo>
                    <a:pt x="19800" y="8928"/>
                    <a:pt x="19938" y="9216"/>
                    <a:pt x="20215" y="9216"/>
                  </a:cubicBezTo>
                  <a:cubicBezTo>
                    <a:pt x="20354" y="9216"/>
                    <a:pt x="20492" y="9072"/>
                    <a:pt x="20631" y="8928"/>
                  </a:cubicBezTo>
                  <a:cubicBezTo>
                    <a:pt x="20631" y="8640"/>
                    <a:pt x="20631" y="8352"/>
                    <a:pt x="20631" y="8064"/>
                  </a:cubicBezTo>
                  <a:cubicBezTo>
                    <a:pt x="20631" y="7776"/>
                    <a:pt x="20631" y="7488"/>
                    <a:pt x="20631" y="7344"/>
                  </a:cubicBezTo>
                  <a:cubicBezTo>
                    <a:pt x="20631" y="7056"/>
                    <a:pt x="20769" y="6768"/>
                    <a:pt x="20908" y="6480"/>
                  </a:cubicBezTo>
                  <a:cubicBezTo>
                    <a:pt x="21046" y="6192"/>
                    <a:pt x="21046" y="5904"/>
                    <a:pt x="21185" y="5616"/>
                  </a:cubicBezTo>
                  <a:cubicBezTo>
                    <a:pt x="21323" y="5472"/>
                    <a:pt x="21600" y="5472"/>
                    <a:pt x="21600" y="5184"/>
                  </a:cubicBezTo>
                  <a:cubicBezTo>
                    <a:pt x="21462" y="5040"/>
                    <a:pt x="21046" y="5040"/>
                    <a:pt x="20769" y="5040"/>
                  </a:cubicBezTo>
                  <a:cubicBezTo>
                    <a:pt x="20631" y="4896"/>
                    <a:pt x="20492" y="4752"/>
                    <a:pt x="20215" y="4608"/>
                  </a:cubicBezTo>
                  <a:cubicBezTo>
                    <a:pt x="20077" y="4608"/>
                    <a:pt x="19938" y="4752"/>
                    <a:pt x="19800" y="4752"/>
                  </a:cubicBezTo>
                  <a:cubicBezTo>
                    <a:pt x="19523" y="4608"/>
                    <a:pt x="19385" y="4608"/>
                    <a:pt x="19246" y="4464"/>
                  </a:cubicBezTo>
                  <a:cubicBezTo>
                    <a:pt x="19108" y="4320"/>
                    <a:pt x="18969" y="4176"/>
                    <a:pt x="18831" y="4032"/>
                  </a:cubicBezTo>
                  <a:cubicBezTo>
                    <a:pt x="18692" y="4032"/>
                    <a:pt x="18692" y="3888"/>
                    <a:pt x="18554" y="3888"/>
                  </a:cubicBezTo>
                  <a:cubicBezTo>
                    <a:pt x="18415" y="3888"/>
                    <a:pt x="18277" y="3888"/>
                    <a:pt x="18138" y="3888"/>
                  </a:cubicBezTo>
                  <a:cubicBezTo>
                    <a:pt x="18000" y="3888"/>
                    <a:pt x="17862" y="3744"/>
                    <a:pt x="17723" y="3744"/>
                  </a:cubicBezTo>
                  <a:cubicBezTo>
                    <a:pt x="17585" y="3744"/>
                    <a:pt x="17446" y="3744"/>
                    <a:pt x="17308" y="3744"/>
                  </a:cubicBezTo>
                  <a:cubicBezTo>
                    <a:pt x="17169" y="3600"/>
                    <a:pt x="16892" y="3600"/>
                    <a:pt x="16754" y="3456"/>
                  </a:cubicBezTo>
                  <a:cubicBezTo>
                    <a:pt x="16615" y="3312"/>
                    <a:pt x="16338" y="3168"/>
                    <a:pt x="16200" y="3024"/>
                  </a:cubicBezTo>
                  <a:cubicBezTo>
                    <a:pt x="16062" y="2880"/>
                    <a:pt x="16062" y="2592"/>
                    <a:pt x="15923" y="2592"/>
                  </a:cubicBezTo>
                  <a:cubicBezTo>
                    <a:pt x="15785" y="2448"/>
                    <a:pt x="15646" y="2592"/>
                    <a:pt x="15646" y="2592"/>
                  </a:cubicBezTo>
                  <a:cubicBezTo>
                    <a:pt x="15369" y="2592"/>
                    <a:pt x="15231" y="2736"/>
                    <a:pt x="15092" y="2592"/>
                  </a:cubicBezTo>
                  <a:cubicBezTo>
                    <a:pt x="14954" y="2592"/>
                    <a:pt x="15092" y="2304"/>
                    <a:pt x="14954" y="2160"/>
                  </a:cubicBezTo>
                  <a:cubicBezTo>
                    <a:pt x="14954" y="2016"/>
                    <a:pt x="14954" y="1728"/>
                    <a:pt x="14677" y="1728"/>
                  </a:cubicBezTo>
                  <a:cubicBezTo>
                    <a:pt x="14538" y="1584"/>
                    <a:pt x="14400" y="1728"/>
                    <a:pt x="14123" y="1728"/>
                  </a:cubicBezTo>
                  <a:cubicBezTo>
                    <a:pt x="14123" y="1584"/>
                    <a:pt x="13985" y="1440"/>
                    <a:pt x="13985" y="1440"/>
                  </a:cubicBezTo>
                  <a:cubicBezTo>
                    <a:pt x="13846" y="1296"/>
                    <a:pt x="13569" y="1440"/>
                    <a:pt x="13431" y="1296"/>
                  </a:cubicBezTo>
                  <a:cubicBezTo>
                    <a:pt x="13292" y="1152"/>
                    <a:pt x="13292" y="864"/>
                    <a:pt x="13154" y="864"/>
                  </a:cubicBezTo>
                  <a:cubicBezTo>
                    <a:pt x="13015" y="720"/>
                    <a:pt x="12877" y="720"/>
                    <a:pt x="12738" y="720"/>
                  </a:cubicBezTo>
                  <a:cubicBezTo>
                    <a:pt x="12600" y="720"/>
                    <a:pt x="12462" y="720"/>
                    <a:pt x="12462" y="576"/>
                  </a:cubicBezTo>
                  <a:cubicBezTo>
                    <a:pt x="12323" y="432"/>
                    <a:pt x="12185" y="144"/>
                    <a:pt x="12185" y="0"/>
                  </a:cubicBezTo>
                  <a:cubicBezTo>
                    <a:pt x="11631" y="144"/>
                    <a:pt x="10938" y="-144"/>
                    <a:pt x="10662" y="288"/>
                  </a:cubicBezTo>
                  <a:cubicBezTo>
                    <a:pt x="10385" y="864"/>
                    <a:pt x="10523" y="1584"/>
                    <a:pt x="10523" y="2160"/>
                  </a:cubicBezTo>
                  <a:cubicBezTo>
                    <a:pt x="10523" y="2304"/>
                    <a:pt x="10800" y="2448"/>
                    <a:pt x="10800" y="2448"/>
                  </a:cubicBezTo>
                  <a:cubicBezTo>
                    <a:pt x="10523" y="2592"/>
                    <a:pt x="10385" y="2448"/>
                    <a:pt x="10108" y="2448"/>
                  </a:cubicBezTo>
                  <a:cubicBezTo>
                    <a:pt x="9831" y="2592"/>
                    <a:pt x="9554" y="2736"/>
                    <a:pt x="9277" y="2880"/>
                  </a:cubicBezTo>
                  <a:cubicBezTo>
                    <a:pt x="8862" y="3168"/>
                    <a:pt x="8446" y="3168"/>
                    <a:pt x="8169" y="3456"/>
                  </a:cubicBezTo>
                  <a:cubicBezTo>
                    <a:pt x="8031" y="3600"/>
                    <a:pt x="8031" y="3744"/>
                    <a:pt x="8169" y="3888"/>
                  </a:cubicBezTo>
                  <a:cubicBezTo>
                    <a:pt x="8308" y="4032"/>
                    <a:pt x="8723" y="3888"/>
                    <a:pt x="8723" y="4032"/>
                  </a:cubicBezTo>
                  <a:cubicBezTo>
                    <a:pt x="8723" y="4320"/>
                    <a:pt x="8308" y="4176"/>
                    <a:pt x="8169" y="4320"/>
                  </a:cubicBezTo>
                  <a:cubicBezTo>
                    <a:pt x="7754" y="4320"/>
                    <a:pt x="7477" y="4320"/>
                    <a:pt x="7062" y="4176"/>
                  </a:cubicBezTo>
                  <a:cubicBezTo>
                    <a:pt x="6785" y="4176"/>
                    <a:pt x="6508" y="4032"/>
                    <a:pt x="6369" y="4176"/>
                  </a:cubicBezTo>
                  <a:cubicBezTo>
                    <a:pt x="6231" y="4176"/>
                    <a:pt x="6092" y="4320"/>
                    <a:pt x="6092" y="4320"/>
                  </a:cubicBezTo>
                  <a:cubicBezTo>
                    <a:pt x="5954" y="4320"/>
                    <a:pt x="5954" y="4032"/>
                    <a:pt x="5954" y="3888"/>
                  </a:cubicBezTo>
                  <a:cubicBezTo>
                    <a:pt x="5954" y="3744"/>
                    <a:pt x="6092" y="3600"/>
                    <a:pt x="5954" y="3456"/>
                  </a:cubicBezTo>
                  <a:cubicBezTo>
                    <a:pt x="5815" y="3312"/>
                    <a:pt x="5538" y="3456"/>
                    <a:pt x="5400" y="3456"/>
                  </a:cubicBezTo>
                  <a:cubicBezTo>
                    <a:pt x="5262" y="3456"/>
                    <a:pt x="4985" y="3168"/>
                    <a:pt x="4985" y="3312"/>
                  </a:cubicBezTo>
                  <a:cubicBezTo>
                    <a:pt x="4846" y="3456"/>
                    <a:pt x="4985" y="3888"/>
                    <a:pt x="4985" y="4032"/>
                  </a:cubicBezTo>
                  <a:cubicBezTo>
                    <a:pt x="4985" y="4320"/>
                    <a:pt x="5262" y="4608"/>
                    <a:pt x="5262" y="4896"/>
                  </a:cubicBezTo>
                  <a:cubicBezTo>
                    <a:pt x="5400" y="5184"/>
                    <a:pt x="5400" y="5616"/>
                    <a:pt x="5538" y="5904"/>
                  </a:cubicBezTo>
                  <a:cubicBezTo>
                    <a:pt x="5538" y="5904"/>
                    <a:pt x="5677" y="6048"/>
                    <a:pt x="5538" y="6192"/>
                  </a:cubicBezTo>
                  <a:cubicBezTo>
                    <a:pt x="5400" y="6336"/>
                    <a:pt x="5123" y="6192"/>
                    <a:pt x="4985" y="6192"/>
                  </a:cubicBezTo>
                  <a:cubicBezTo>
                    <a:pt x="4708" y="6192"/>
                    <a:pt x="4431" y="6048"/>
                    <a:pt x="4154" y="6048"/>
                  </a:cubicBezTo>
                  <a:cubicBezTo>
                    <a:pt x="4015" y="6048"/>
                    <a:pt x="3877" y="6480"/>
                    <a:pt x="3738" y="6480"/>
                  </a:cubicBezTo>
                  <a:cubicBezTo>
                    <a:pt x="3462" y="6480"/>
                    <a:pt x="3323" y="6048"/>
                    <a:pt x="3185" y="5904"/>
                  </a:cubicBezTo>
                  <a:cubicBezTo>
                    <a:pt x="3046" y="5760"/>
                    <a:pt x="3046" y="5616"/>
                    <a:pt x="2908" y="5616"/>
                  </a:cubicBezTo>
                  <a:cubicBezTo>
                    <a:pt x="2631" y="5616"/>
                    <a:pt x="2354" y="5616"/>
                    <a:pt x="2077" y="5616"/>
                  </a:cubicBezTo>
                  <a:cubicBezTo>
                    <a:pt x="2077" y="5760"/>
                    <a:pt x="2077" y="6048"/>
                    <a:pt x="1938" y="6048"/>
                  </a:cubicBezTo>
                  <a:cubicBezTo>
                    <a:pt x="1938" y="6192"/>
                    <a:pt x="1800" y="6048"/>
                    <a:pt x="1662" y="6048"/>
                  </a:cubicBezTo>
                  <a:cubicBezTo>
                    <a:pt x="1385" y="6048"/>
                    <a:pt x="1246" y="6048"/>
                    <a:pt x="1108" y="6048"/>
                  </a:cubicBezTo>
                  <a:cubicBezTo>
                    <a:pt x="831" y="6048"/>
                    <a:pt x="554" y="6192"/>
                    <a:pt x="277" y="6336"/>
                  </a:cubicBezTo>
                  <a:cubicBezTo>
                    <a:pt x="138" y="6480"/>
                    <a:pt x="0" y="6624"/>
                    <a:pt x="0" y="6912"/>
                  </a:cubicBezTo>
                  <a:cubicBezTo>
                    <a:pt x="138" y="7056"/>
                    <a:pt x="415" y="7056"/>
                    <a:pt x="554" y="7200"/>
                  </a:cubicBezTo>
                  <a:cubicBezTo>
                    <a:pt x="692" y="7200"/>
                    <a:pt x="969" y="7344"/>
                    <a:pt x="969" y="7488"/>
                  </a:cubicBezTo>
                  <a:cubicBezTo>
                    <a:pt x="692" y="7632"/>
                    <a:pt x="277" y="7344"/>
                    <a:pt x="138" y="7632"/>
                  </a:cubicBezTo>
                  <a:cubicBezTo>
                    <a:pt x="0" y="7776"/>
                    <a:pt x="415" y="7776"/>
                    <a:pt x="554" y="7920"/>
                  </a:cubicBezTo>
                  <a:cubicBezTo>
                    <a:pt x="692" y="8064"/>
                    <a:pt x="554" y="8352"/>
                    <a:pt x="831" y="8352"/>
                  </a:cubicBezTo>
                  <a:cubicBezTo>
                    <a:pt x="969" y="8496"/>
                    <a:pt x="1246" y="8064"/>
                    <a:pt x="1385" y="8064"/>
                  </a:cubicBezTo>
                  <a:cubicBezTo>
                    <a:pt x="1800" y="8064"/>
                    <a:pt x="2215" y="8352"/>
                    <a:pt x="2492" y="8496"/>
                  </a:cubicBezTo>
                  <a:cubicBezTo>
                    <a:pt x="2631" y="8640"/>
                    <a:pt x="2769" y="8928"/>
                    <a:pt x="2908" y="8928"/>
                  </a:cubicBezTo>
                  <a:cubicBezTo>
                    <a:pt x="3046" y="9072"/>
                    <a:pt x="3323" y="8784"/>
                    <a:pt x="3462" y="8784"/>
                  </a:cubicBezTo>
                  <a:cubicBezTo>
                    <a:pt x="3600" y="8784"/>
                    <a:pt x="3462" y="9072"/>
                    <a:pt x="3462" y="9072"/>
                  </a:cubicBezTo>
                  <a:cubicBezTo>
                    <a:pt x="3600" y="9072"/>
                    <a:pt x="3738" y="8928"/>
                    <a:pt x="3877" y="9072"/>
                  </a:cubicBezTo>
                  <a:cubicBezTo>
                    <a:pt x="3877" y="9216"/>
                    <a:pt x="3738" y="9504"/>
                    <a:pt x="3877" y="9504"/>
                  </a:cubicBezTo>
                  <a:cubicBezTo>
                    <a:pt x="3877" y="9648"/>
                    <a:pt x="4154" y="9504"/>
                    <a:pt x="4292" y="9504"/>
                  </a:cubicBezTo>
                  <a:cubicBezTo>
                    <a:pt x="4431" y="9504"/>
                    <a:pt x="4708" y="9360"/>
                    <a:pt x="4708" y="9504"/>
                  </a:cubicBezTo>
                  <a:cubicBezTo>
                    <a:pt x="4708" y="9792"/>
                    <a:pt x="4292" y="9792"/>
                    <a:pt x="4292" y="9936"/>
                  </a:cubicBezTo>
                  <a:cubicBezTo>
                    <a:pt x="4292" y="10080"/>
                    <a:pt x="4569" y="10080"/>
                    <a:pt x="4708" y="10224"/>
                  </a:cubicBezTo>
                  <a:cubicBezTo>
                    <a:pt x="4708" y="10368"/>
                    <a:pt x="4431" y="10512"/>
                    <a:pt x="4431" y="10656"/>
                  </a:cubicBezTo>
                  <a:cubicBezTo>
                    <a:pt x="4569" y="10944"/>
                    <a:pt x="4846" y="10944"/>
                    <a:pt x="4846" y="11088"/>
                  </a:cubicBezTo>
                  <a:cubicBezTo>
                    <a:pt x="4985" y="11232"/>
                    <a:pt x="4985" y="11520"/>
                    <a:pt x="5123" y="11664"/>
                  </a:cubicBezTo>
                  <a:cubicBezTo>
                    <a:pt x="5262" y="11808"/>
                    <a:pt x="5538" y="11952"/>
                    <a:pt x="5677" y="11952"/>
                  </a:cubicBezTo>
                  <a:cubicBezTo>
                    <a:pt x="5954" y="12096"/>
                    <a:pt x="6092" y="11808"/>
                    <a:pt x="6231" y="11952"/>
                  </a:cubicBezTo>
                  <a:cubicBezTo>
                    <a:pt x="6369" y="12096"/>
                    <a:pt x="6092" y="12240"/>
                    <a:pt x="6092" y="12384"/>
                  </a:cubicBezTo>
                  <a:cubicBezTo>
                    <a:pt x="6092" y="12528"/>
                    <a:pt x="6231" y="12672"/>
                    <a:pt x="6231" y="12672"/>
                  </a:cubicBezTo>
                  <a:cubicBezTo>
                    <a:pt x="6231" y="12960"/>
                    <a:pt x="6231" y="13104"/>
                    <a:pt x="6092" y="13248"/>
                  </a:cubicBezTo>
                  <a:cubicBezTo>
                    <a:pt x="6092" y="13392"/>
                    <a:pt x="5954" y="13392"/>
                    <a:pt x="6092" y="13536"/>
                  </a:cubicBezTo>
                  <a:cubicBezTo>
                    <a:pt x="6231" y="13680"/>
                    <a:pt x="6508" y="13680"/>
                    <a:pt x="6646" y="13824"/>
                  </a:cubicBezTo>
                  <a:cubicBezTo>
                    <a:pt x="6785" y="14112"/>
                    <a:pt x="7062" y="14544"/>
                    <a:pt x="6785" y="14688"/>
                  </a:cubicBezTo>
                  <a:cubicBezTo>
                    <a:pt x="6646" y="14688"/>
                    <a:pt x="6508" y="14256"/>
                    <a:pt x="6369" y="14112"/>
                  </a:cubicBezTo>
                  <a:cubicBezTo>
                    <a:pt x="6369" y="13968"/>
                    <a:pt x="6231" y="13824"/>
                    <a:pt x="6092" y="13968"/>
                  </a:cubicBezTo>
                  <a:cubicBezTo>
                    <a:pt x="5954" y="14256"/>
                    <a:pt x="5954" y="14688"/>
                    <a:pt x="5954" y="14976"/>
                  </a:cubicBezTo>
                  <a:cubicBezTo>
                    <a:pt x="5954" y="15264"/>
                    <a:pt x="5815" y="15696"/>
                    <a:pt x="5815" y="15984"/>
                  </a:cubicBezTo>
                  <a:cubicBezTo>
                    <a:pt x="5954" y="16128"/>
                    <a:pt x="6231" y="15696"/>
                    <a:pt x="6369" y="15840"/>
                  </a:cubicBezTo>
                  <a:cubicBezTo>
                    <a:pt x="6369" y="15984"/>
                    <a:pt x="6092" y="16128"/>
                    <a:pt x="5954" y="16272"/>
                  </a:cubicBezTo>
                  <a:cubicBezTo>
                    <a:pt x="5954" y="16704"/>
                    <a:pt x="5815" y="16992"/>
                    <a:pt x="5815" y="17280"/>
                  </a:cubicBezTo>
                  <a:cubicBezTo>
                    <a:pt x="5815" y="17568"/>
                    <a:pt x="5815" y="18000"/>
                    <a:pt x="5815" y="18288"/>
                  </a:cubicBezTo>
                  <a:cubicBezTo>
                    <a:pt x="5677" y="18432"/>
                    <a:pt x="5538" y="18576"/>
                    <a:pt x="5400" y="18864"/>
                  </a:cubicBezTo>
                  <a:cubicBezTo>
                    <a:pt x="5262" y="19008"/>
                    <a:pt x="5123" y="19152"/>
                    <a:pt x="4985" y="19296"/>
                  </a:cubicBezTo>
                  <a:cubicBezTo>
                    <a:pt x="5262" y="19296"/>
                    <a:pt x="5538" y="19296"/>
                    <a:pt x="5677" y="19440"/>
                  </a:cubicBezTo>
                  <a:cubicBezTo>
                    <a:pt x="5954" y="19584"/>
                    <a:pt x="5815" y="19872"/>
                    <a:pt x="6092" y="20016"/>
                  </a:cubicBezTo>
                  <a:cubicBezTo>
                    <a:pt x="6231" y="20160"/>
                    <a:pt x="6508" y="20160"/>
                    <a:pt x="6785" y="20160"/>
                  </a:cubicBezTo>
                  <a:cubicBezTo>
                    <a:pt x="7062" y="20304"/>
                    <a:pt x="7338" y="20448"/>
                    <a:pt x="7615" y="20592"/>
                  </a:cubicBezTo>
                  <a:cubicBezTo>
                    <a:pt x="7892" y="20592"/>
                    <a:pt x="8169" y="20592"/>
                    <a:pt x="8446" y="20736"/>
                  </a:cubicBezTo>
                  <a:cubicBezTo>
                    <a:pt x="8723" y="20736"/>
                    <a:pt x="9000" y="20736"/>
                    <a:pt x="9138" y="20592"/>
                  </a:cubicBezTo>
                  <a:cubicBezTo>
                    <a:pt x="9277" y="20592"/>
                    <a:pt x="9277" y="20304"/>
                    <a:pt x="9277" y="20304"/>
                  </a:cubicBezTo>
                  <a:cubicBezTo>
                    <a:pt x="9692" y="20448"/>
                    <a:pt x="10108" y="20736"/>
                    <a:pt x="10385" y="20880"/>
                  </a:cubicBezTo>
                  <a:cubicBezTo>
                    <a:pt x="10662" y="21024"/>
                    <a:pt x="10800" y="21168"/>
                    <a:pt x="11077" y="21312"/>
                  </a:cubicBezTo>
                  <a:cubicBezTo>
                    <a:pt x="11354" y="21312"/>
                    <a:pt x="11492" y="21312"/>
                    <a:pt x="11769" y="21312"/>
                  </a:cubicBezTo>
                  <a:cubicBezTo>
                    <a:pt x="12046" y="21456"/>
                    <a:pt x="12462" y="21456"/>
                    <a:pt x="12738" y="21456"/>
                  </a:cubicBezTo>
                  <a:cubicBezTo>
                    <a:pt x="12877" y="21456"/>
                    <a:pt x="13015" y="21312"/>
                    <a:pt x="13154" y="21312"/>
                  </a:cubicBezTo>
                  <a:cubicBezTo>
                    <a:pt x="13154" y="20880"/>
                    <a:pt x="13015" y="20592"/>
                    <a:pt x="13015" y="20304"/>
                  </a:cubicBezTo>
                  <a:cubicBezTo>
                    <a:pt x="13154" y="20016"/>
                    <a:pt x="13292" y="19872"/>
                    <a:pt x="13569" y="19584"/>
                  </a:cubicBezTo>
                  <a:cubicBezTo>
                    <a:pt x="13846" y="19296"/>
                    <a:pt x="14262" y="19008"/>
                    <a:pt x="14677" y="18864"/>
                  </a:cubicBezTo>
                  <a:cubicBezTo>
                    <a:pt x="14815" y="18864"/>
                    <a:pt x="14954" y="19008"/>
                    <a:pt x="15092" y="19008"/>
                  </a:cubicBezTo>
                  <a:cubicBezTo>
                    <a:pt x="15231" y="19008"/>
                    <a:pt x="15508" y="18864"/>
                    <a:pt x="15646" y="18864"/>
                  </a:cubicBezTo>
                  <a:cubicBezTo>
                    <a:pt x="15785" y="18864"/>
                    <a:pt x="15923" y="19296"/>
                    <a:pt x="16062" y="19296"/>
                  </a:cubicBezTo>
                  <a:cubicBezTo>
                    <a:pt x="16200" y="19296"/>
                    <a:pt x="16200" y="18720"/>
                    <a:pt x="16477" y="18720"/>
                  </a:cubicBezTo>
                  <a:cubicBezTo>
                    <a:pt x="16754" y="18720"/>
                    <a:pt x="16892" y="19008"/>
                    <a:pt x="17031" y="19296"/>
                  </a:cubicBezTo>
                  <a:cubicBezTo>
                    <a:pt x="17308" y="19440"/>
                    <a:pt x="17308" y="19728"/>
                    <a:pt x="17585" y="19872"/>
                  </a:cubicBezTo>
                  <a:cubicBezTo>
                    <a:pt x="17862" y="20016"/>
                    <a:pt x="18000" y="19872"/>
                    <a:pt x="18277" y="19872"/>
                  </a:cubicBezTo>
                  <a:cubicBezTo>
                    <a:pt x="18554" y="19872"/>
                    <a:pt x="18831" y="19872"/>
                    <a:pt x="19108" y="19728"/>
                  </a:cubicBezTo>
                  <a:cubicBezTo>
                    <a:pt x="19246" y="19728"/>
                    <a:pt x="18969" y="19440"/>
                    <a:pt x="19108" y="19296"/>
                  </a:cubicBezTo>
                  <a:cubicBezTo>
                    <a:pt x="19246" y="19152"/>
                    <a:pt x="19385" y="19152"/>
                    <a:pt x="19662" y="19008"/>
                  </a:cubicBezTo>
                  <a:cubicBezTo>
                    <a:pt x="19800" y="18864"/>
                    <a:pt x="20077" y="18576"/>
                    <a:pt x="20354" y="18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8" name="Google Shape;1378;p26"/>
            <p:cNvSpPr/>
            <p:nvPr/>
          </p:nvSpPr>
          <p:spPr>
            <a:xfrm>
              <a:off x="5587572" y="2199025"/>
              <a:ext cx="23906" cy="23907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14400"/>
                    <a:pt x="21600" y="21600"/>
                    <a:pt x="14400" y="21600"/>
                  </a:cubicBezTo>
                  <a:cubicBezTo>
                    <a:pt x="7200" y="21600"/>
                    <a:pt x="7200" y="216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7200" y="0"/>
                    <a:pt x="144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79" name="Google Shape;1379;p26"/>
            <p:cNvSpPr/>
            <p:nvPr/>
          </p:nvSpPr>
          <p:spPr>
            <a:xfrm>
              <a:off x="5620971" y="2217255"/>
              <a:ext cx="23906" cy="23906"/>
            </a:xfrm>
            <a:custGeom>
              <a:rect b="b" l="l" r="r" t="t"/>
              <a:pathLst>
                <a:path extrusionOk="0" h="13600" w="17600">
                  <a:moveTo>
                    <a:pt x="10400" y="3200"/>
                  </a:moveTo>
                  <a:cubicBezTo>
                    <a:pt x="10400" y="10400"/>
                    <a:pt x="17600" y="10400"/>
                    <a:pt x="17600" y="10400"/>
                  </a:cubicBezTo>
                  <a:cubicBezTo>
                    <a:pt x="10400" y="17600"/>
                    <a:pt x="3200" y="10400"/>
                    <a:pt x="3200" y="10400"/>
                  </a:cubicBezTo>
                  <a:cubicBezTo>
                    <a:pt x="3200" y="10400"/>
                    <a:pt x="-4000" y="3200"/>
                    <a:pt x="3200" y="3200"/>
                  </a:cubicBezTo>
                  <a:cubicBezTo>
                    <a:pt x="3200" y="-4000"/>
                    <a:pt x="10400" y="3200"/>
                    <a:pt x="10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0" name="Google Shape;1380;p26"/>
            <p:cNvSpPr/>
            <p:nvPr/>
          </p:nvSpPr>
          <p:spPr>
            <a:xfrm>
              <a:off x="5651668" y="2266816"/>
              <a:ext cx="23907" cy="23906"/>
            </a:xfrm>
            <a:custGeom>
              <a:rect b="b" l="l" r="r" t="t"/>
              <a:pathLst>
                <a:path extrusionOk="0" h="17382" w="21600">
                  <a:moveTo>
                    <a:pt x="14400" y="10182"/>
                  </a:moveTo>
                  <a:cubicBezTo>
                    <a:pt x="14400" y="10182"/>
                    <a:pt x="21600" y="17382"/>
                    <a:pt x="21600" y="17382"/>
                  </a:cubicBezTo>
                  <a:cubicBezTo>
                    <a:pt x="14400" y="17382"/>
                    <a:pt x="7200" y="17382"/>
                    <a:pt x="0" y="17382"/>
                  </a:cubicBezTo>
                  <a:cubicBezTo>
                    <a:pt x="0" y="10182"/>
                    <a:pt x="0" y="2982"/>
                    <a:pt x="0" y="2982"/>
                  </a:cubicBezTo>
                  <a:cubicBezTo>
                    <a:pt x="7200" y="-4218"/>
                    <a:pt x="7200" y="2982"/>
                    <a:pt x="14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1" name="Google Shape;1381;p26"/>
            <p:cNvSpPr/>
            <p:nvPr/>
          </p:nvSpPr>
          <p:spPr>
            <a:xfrm>
              <a:off x="5606702" y="208843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0" y="7200"/>
                    <a:pt x="0" y="14400"/>
                  </a:cubicBezTo>
                  <a:cubicBezTo>
                    <a:pt x="0" y="14400"/>
                    <a:pt x="0" y="21600"/>
                    <a:pt x="10800" y="21600"/>
                  </a:cubicBezTo>
                  <a:cubicBezTo>
                    <a:pt x="10800" y="21600"/>
                    <a:pt x="10800" y="21600"/>
                    <a:pt x="21600" y="21600"/>
                  </a:cubicBezTo>
                  <a:cubicBezTo>
                    <a:pt x="21600" y="14400"/>
                    <a:pt x="21600" y="720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2" name="Google Shape;1382;p26"/>
            <p:cNvSpPr/>
            <p:nvPr/>
          </p:nvSpPr>
          <p:spPr>
            <a:xfrm>
              <a:off x="5991755" y="1671800"/>
              <a:ext cx="80210" cy="52548"/>
            </a:xfrm>
            <a:custGeom>
              <a:rect b="b" l="l" r="r" t="t"/>
              <a:pathLst>
                <a:path extrusionOk="0" h="20302" w="21600">
                  <a:moveTo>
                    <a:pt x="20800" y="505"/>
                  </a:moveTo>
                  <a:cubicBezTo>
                    <a:pt x="20800" y="-632"/>
                    <a:pt x="19200" y="505"/>
                    <a:pt x="19200" y="505"/>
                  </a:cubicBezTo>
                  <a:cubicBezTo>
                    <a:pt x="17600" y="1642"/>
                    <a:pt x="16800" y="1642"/>
                    <a:pt x="15200" y="3915"/>
                  </a:cubicBezTo>
                  <a:cubicBezTo>
                    <a:pt x="13600" y="5052"/>
                    <a:pt x="12800" y="9600"/>
                    <a:pt x="11200" y="10736"/>
                  </a:cubicBezTo>
                  <a:cubicBezTo>
                    <a:pt x="8800" y="13010"/>
                    <a:pt x="5600" y="10736"/>
                    <a:pt x="4000" y="13010"/>
                  </a:cubicBezTo>
                  <a:cubicBezTo>
                    <a:pt x="2400" y="14147"/>
                    <a:pt x="800" y="16421"/>
                    <a:pt x="0" y="19831"/>
                  </a:cubicBezTo>
                  <a:cubicBezTo>
                    <a:pt x="0" y="20968"/>
                    <a:pt x="1600" y="19831"/>
                    <a:pt x="2400" y="18694"/>
                  </a:cubicBezTo>
                  <a:cubicBezTo>
                    <a:pt x="3200" y="18694"/>
                    <a:pt x="4000" y="16421"/>
                    <a:pt x="4800" y="15284"/>
                  </a:cubicBezTo>
                  <a:cubicBezTo>
                    <a:pt x="5600" y="14147"/>
                    <a:pt x="6400" y="14147"/>
                    <a:pt x="7200" y="14147"/>
                  </a:cubicBezTo>
                  <a:cubicBezTo>
                    <a:pt x="9600" y="13010"/>
                    <a:pt x="12000" y="13010"/>
                    <a:pt x="15200" y="13010"/>
                  </a:cubicBezTo>
                  <a:cubicBezTo>
                    <a:pt x="16000" y="13010"/>
                    <a:pt x="16000" y="13010"/>
                    <a:pt x="16800" y="13010"/>
                  </a:cubicBezTo>
                  <a:cubicBezTo>
                    <a:pt x="17600" y="14147"/>
                    <a:pt x="18400" y="15284"/>
                    <a:pt x="19200" y="15284"/>
                  </a:cubicBezTo>
                  <a:cubicBezTo>
                    <a:pt x="20800" y="13010"/>
                    <a:pt x="20800" y="10736"/>
                    <a:pt x="21600" y="8463"/>
                  </a:cubicBezTo>
                  <a:cubicBezTo>
                    <a:pt x="21600" y="7326"/>
                    <a:pt x="20000" y="5052"/>
                    <a:pt x="20000" y="3915"/>
                  </a:cubicBezTo>
                  <a:cubicBezTo>
                    <a:pt x="20000" y="2779"/>
                    <a:pt x="20800" y="1642"/>
                    <a:pt x="20800" y="5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3" name="Google Shape;1383;p26"/>
            <p:cNvSpPr/>
            <p:nvPr/>
          </p:nvSpPr>
          <p:spPr>
            <a:xfrm>
              <a:off x="5986893" y="1709054"/>
              <a:ext cx="99655" cy="119102"/>
            </a:xfrm>
            <a:custGeom>
              <a:rect b="b" l="l" r="r" t="t"/>
              <a:pathLst>
                <a:path extrusionOk="0" h="21600" w="21600">
                  <a:moveTo>
                    <a:pt x="9529" y="21600"/>
                  </a:moveTo>
                  <a:cubicBezTo>
                    <a:pt x="10800" y="21600"/>
                    <a:pt x="12071" y="21600"/>
                    <a:pt x="12706" y="21073"/>
                  </a:cubicBezTo>
                  <a:cubicBezTo>
                    <a:pt x="12706" y="20546"/>
                    <a:pt x="11435" y="20020"/>
                    <a:pt x="11435" y="19493"/>
                  </a:cubicBezTo>
                  <a:cubicBezTo>
                    <a:pt x="11435" y="18966"/>
                    <a:pt x="12071" y="18966"/>
                    <a:pt x="12071" y="18439"/>
                  </a:cubicBezTo>
                  <a:cubicBezTo>
                    <a:pt x="12071" y="17385"/>
                    <a:pt x="10800" y="16332"/>
                    <a:pt x="11435" y="15278"/>
                  </a:cubicBezTo>
                  <a:cubicBezTo>
                    <a:pt x="11435" y="14751"/>
                    <a:pt x="12706" y="15805"/>
                    <a:pt x="13341" y="15278"/>
                  </a:cubicBezTo>
                  <a:cubicBezTo>
                    <a:pt x="13341" y="14751"/>
                    <a:pt x="12071" y="14224"/>
                    <a:pt x="12706" y="13698"/>
                  </a:cubicBezTo>
                  <a:cubicBezTo>
                    <a:pt x="12706" y="12644"/>
                    <a:pt x="13976" y="12644"/>
                    <a:pt x="14612" y="12117"/>
                  </a:cubicBezTo>
                  <a:cubicBezTo>
                    <a:pt x="15882" y="11063"/>
                    <a:pt x="15882" y="10010"/>
                    <a:pt x="16518" y="8956"/>
                  </a:cubicBezTo>
                  <a:cubicBezTo>
                    <a:pt x="17153" y="7376"/>
                    <a:pt x="18424" y="8956"/>
                    <a:pt x="19694" y="8429"/>
                  </a:cubicBezTo>
                  <a:cubicBezTo>
                    <a:pt x="20329" y="7902"/>
                    <a:pt x="21600" y="6849"/>
                    <a:pt x="21600" y="5795"/>
                  </a:cubicBezTo>
                  <a:cubicBezTo>
                    <a:pt x="20965" y="4741"/>
                    <a:pt x="18424" y="5795"/>
                    <a:pt x="17788" y="5268"/>
                  </a:cubicBezTo>
                  <a:cubicBezTo>
                    <a:pt x="17153" y="4741"/>
                    <a:pt x="16518" y="4215"/>
                    <a:pt x="15882" y="3688"/>
                  </a:cubicBezTo>
                  <a:cubicBezTo>
                    <a:pt x="15882" y="2634"/>
                    <a:pt x="17153" y="1580"/>
                    <a:pt x="15882" y="1054"/>
                  </a:cubicBezTo>
                  <a:cubicBezTo>
                    <a:pt x="15247" y="527"/>
                    <a:pt x="13976" y="0"/>
                    <a:pt x="13341" y="0"/>
                  </a:cubicBezTo>
                  <a:cubicBezTo>
                    <a:pt x="12071" y="0"/>
                    <a:pt x="10800" y="527"/>
                    <a:pt x="9529" y="1054"/>
                  </a:cubicBezTo>
                  <a:cubicBezTo>
                    <a:pt x="8894" y="1054"/>
                    <a:pt x="8894" y="1580"/>
                    <a:pt x="8894" y="1580"/>
                  </a:cubicBezTo>
                  <a:cubicBezTo>
                    <a:pt x="8259" y="2634"/>
                    <a:pt x="9529" y="3688"/>
                    <a:pt x="8894" y="4741"/>
                  </a:cubicBezTo>
                  <a:cubicBezTo>
                    <a:pt x="8894" y="5268"/>
                    <a:pt x="7624" y="5268"/>
                    <a:pt x="6988" y="4741"/>
                  </a:cubicBezTo>
                  <a:cubicBezTo>
                    <a:pt x="6988" y="4215"/>
                    <a:pt x="7624" y="3161"/>
                    <a:pt x="6988" y="2634"/>
                  </a:cubicBezTo>
                  <a:cubicBezTo>
                    <a:pt x="6988" y="2634"/>
                    <a:pt x="6353" y="3161"/>
                    <a:pt x="5718" y="3161"/>
                  </a:cubicBezTo>
                  <a:cubicBezTo>
                    <a:pt x="5082" y="3688"/>
                    <a:pt x="5082" y="3688"/>
                    <a:pt x="5082" y="4215"/>
                  </a:cubicBezTo>
                  <a:cubicBezTo>
                    <a:pt x="5082" y="4215"/>
                    <a:pt x="5082" y="4215"/>
                    <a:pt x="5082" y="4215"/>
                  </a:cubicBezTo>
                  <a:cubicBezTo>
                    <a:pt x="5082" y="4741"/>
                    <a:pt x="5718" y="5268"/>
                    <a:pt x="5082" y="5795"/>
                  </a:cubicBezTo>
                  <a:cubicBezTo>
                    <a:pt x="4447" y="5795"/>
                    <a:pt x="3812" y="5268"/>
                    <a:pt x="3812" y="4741"/>
                  </a:cubicBezTo>
                  <a:cubicBezTo>
                    <a:pt x="2541" y="4215"/>
                    <a:pt x="1906" y="4215"/>
                    <a:pt x="635" y="3688"/>
                  </a:cubicBezTo>
                  <a:cubicBezTo>
                    <a:pt x="0" y="4215"/>
                    <a:pt x="1271" y="5795"/>
                    <a:pt x="1271" y="6322"/>
                  </a:cubicBezTo>
                  <a:cubicBezTo>
                    <a:pt x="1271" y="6849"/>
                    <a:pt x="635" y="7376"/>
                    <a:pt x="635" y="7902"/>
                  </a:cubicBezTo>
                  <a:cubicBezTo>
                    <a:pt x="635" y="8429"/>
                    <a:pt x="1271" y="8429"/>
                    <a:pt x="1271" y="9483"/>
                  </a:cubicBezTo>
                  <a:cubicBezTo>
                    <a:pt x="1271" y="10010"/>
                    <a:pt x="1271" y="11063"/>
                    <a:pt x="635" y="12117"/>
                  </a:cubicBezTo>
                  <a:cubicBezTo>
                    <a:pt x="635" y="12644"/>
                    <a:pt x="0" y="13698"/>
                    <a:pt x="0" y="14224"/>
                  </a:cubicBezTo>
                  <a:cubicBezTo>
                    <a:pt x="635" y="14751"/>
                    <a:pt x="1271" y="14224"/>
                    <a:pt x="1906" y="14224"/>
                  </a:cubicBezTo>
                  <a:cubicBezTo>
                    <a:pt x="2541" y="14751"/>
                    <a:pt x="3176" y="15278"/>
                    <a:pt x="3812" y="15805"/>
                  </a:cubicBezTo>
                  <a:cubicBezTo>
                    <a:pt x="4447" y="16332"/>
                    <a:pt x="4447" y="17385"/>
                    <a:pt x="5082" y="17912"/>
                  </a:cubicBezTo>
                  <a:cubicBezTo>
                    <a:pt x="5082" y="18966"/>
                    <a:pt x="5082" y="20020"/>
                    <a:pt x="5082" y="20546"/>
                  </a:cubicBezTo>
                  <a:cubicBezTo>
                    <a:pt x="5718" y="21073"/>
                    <a:pt x="6353" y="21073"/>
                    <a:pt x="7624" y="21073"/>
                  </a:cubicBezTo>
                  <a:cubicBezTo>
                    <a:pt x="8259" y="21073"/>
                    <a:pt x="8894" y="21600"/>
                    <a:pt x="9529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4" name="Google Shape;1384;p26"/>
            <p:cNvSpPr/>
            <p:nvPr/>
          </p:nvSpPr>
          <p:spPr>
            <a:xfrm>
              <a:off x="6072167" y="1685489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0"/>
                  </a:moveTo>
                  <a:cubicBezTo>
                    <a:pt x="21600" y="0"/>
                    <a:pt x="14400" y="0"/>
                    <a:pt x="7200" y="0"/>
                  </a:cubicBezTo>
                  <a:cubicBezTo>
                    <a:pt x="7200" y="7200"/>
                    <a:pt x="0" y="14400"/>
                    <a:pt x="0" y="14400"/>
                  </a:cubicBezTo>
                  <a:cubicBezTo>
                    <a:pt x="7200" y="21600"/>
                    <a:pt x="14400" y="14400"/>
                    <a:pt x="14400" y="14400"/>
                  </a:cubicBezTo>
                  <a:cubicBezTo>
                    <a:pt x="21600" y="14400"/>
                    <a:pt x="21600" y="720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5" name="Google Shape;1385;p26"/>
            <p:cNvSpPr/>
            <p:nvPr/>
          </p:nvSpPr>
          <p:spPr>
            <a:xfrm>
              <a:off x="6038138" y="1809810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7600"/>
                  </a:moveTo>
                  <a:cubicBezTo>
                    <a:pt x="21600" y="10400"/>
                    <a:pt x="21600" y="3200"/>
                    <a:pt x="14400" y="3200"/>
                  </a:cubicBezTo>
                  <a:cubicBezTo>
                    <a:pt x="14400" y="3200"/>
                    <a:pt x="7200" y="-4000"/>
                    <a:pt x="0" y="3200"/>
                  </a:cubicBezTo>
                  <a:cubicBezTo>
                    <a:pt x="0" y="3200"/>
                    <a:pt x="7200" y="10400"/>
                    <a:pt x="7200" y="10400"/>
                  </a:cubicBezTo>
                  <a:cubicBezTo>
                    <a:pt x="14400" y="17600"/>
                    <a:pt x="21600" y="17600"/>
                    <a:pt x="216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6" name="Google Shape;1386;p26"/>
            <p:cNvSpPr/>
            <p:nvPr/>
          </p:nvSpPr>
          <p:spPr>
            <a:xfrm>
              <a:off x="6055151" y="1812871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7200"/>
                    <a:pt x="14400" y="7200"/>
                  </a:cubicBezTo>
                  <a:cubicBezTo>
                    <a:pt x="14400" y="0"/>
                    <a:pt x="7200" y="0"/>
                    <a:pt x="0" y="0"/>
                  </a:cubicBezTo>
                  <a:cubicBezTo>
                    <a:pt x="0" y="7200"/>
                    <a:pt x="0" y="7200"/>
                    <a:pt x="7200" y="14400"/>
                  </a:cubicBezTo>
                  <a:cubicBezTo>
                    <a:pt x="7200" y="14400"/>
                    <a:pt x="14400" y="216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7" name="Google Shape;1387;p26"/>
            <p:cNvSpPr/>
            <p:nvPr/>
          </p:nvSpPr>
          <p:spPr>
            <a:xfrm>
              <a:off x="5985879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10800"/>
                    <a:pt x="21600" y="5400"/>
                    <a:pt x="216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0" y="162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8" name="Google Shape;1388;p26"/>
            <p:cNvSpPr/>
            <p:nvPr/>
          </p:nvSpPr>
          <p:spPr>
            <a:xfrm>
              <a:off x="5987095" y="17870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10800"/>
                    <a:pt x="21600" y="10800"/>
                    <a:pt x="21600" y="0"/>
                  </a:cubicBezTo>
                  <a:cubicBezTo>
                    <a:pt x="10800" y="0"/>
                    <a:pt x="0" y="0"/>
                    <a:pt x="0" y="0"/>
                  </a:cubicBezTo>
                  <a:cubicBezTo>
                    <a:pt x="0" y="10800"/>
                    <a:pt x="0" y="10800"/>
                    <a:pt x="10800" y="10800"/>
                  </a:cubicBezTo>
                  <a:cubicBezTo>
                    <a:pt x="108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89" name="Google Shape;1389;p26"/>
            <p:cNvSpPr/>
            <p:nvPr/>
          </p:nvSpPr>
          <p:spPr>
            <a:xfrm>
              <a:off x="5990200" y="1821064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5600" y="21600"/>
                  </a:moveTo>
                  <a:cubicBezTo>
                    <a:pt x="15600" y="21600"/>
                    <a:pt x="15600" y="10800"/>
                    <a:pt x="15600" y="10800"/>
                  </a:cubicBezTo>
                  <a:cubicBezTo>
                    <a:pt x="15600" y="0"/>
                    <a:pt x="4800" y="0"/>
                    <a:pt x="4800" y="0"/>
                  </a:cubicBezTo>
                  <a:cubicBezTo>
                    <a:pt x="-6000" y="0"/>
                    <a:pt x="4800" y="10800"/>
                    <a:pt x="4800" y="10800"/>
                  </a:cubicBezTo>
                  <a:cubicBezTo>
                    <a:pt x="4800" y="10800"/>
                    <a:pt x="4800" y="21600"/>
                    <a:pt x="15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0" name="Google Shape;1390;p26"/>
            <p:cNvSpPr/>
            <p:nvPr/>
          </p:nvSpPr>
          <p:spPr>
            <a:xfrm>
              <a:off x="5994387" y="183200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0"/>
                    <a:pt x="0" y="216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1" name="Google Shape;1391;p26"/>
            <p:cNvSpPr/>
            <p:nvPr/>
          </p:nvSpPr>
          <p:spPr>
            <a:xfrm>
              <a:off x="6121993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10800"/>
                    <a:pt x="0" y="108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2" name="Google Shape;1392;p26"/>
            <p:cNvSpPr/>
            <p:nvPr/>
          </p:nvSpPr>
          <p:spPr>
            <a:xfrm>
              <a:off x="6062443" y="1760297"/>
              <a:ext cx="23907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3" name="Google Shape;1393;p26"/>
            <p:cNvSpPr/>
            <p:nvPr/>
          </p:nvSpPr>
          <p:spPr>
            <a:xfrm>
              <a:off x="5995916" y="1709580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0"/>
                  </a:moveTo>
                  <a:cubicBezTo>
                    <a:pt x="14400" y="0"/>
                    <a:pt x="7200" y="5400"/>
                    <a:pt x="7200" y="5400"/>
                  </a:cubicBezTo>
                  <a:cubicBezTo>
                    <a:pt x="0" y="10800"/>
                    <a:pt x="0" y="16200"/>
                    <a:pt x="0" y="16200"/>
                  </a:cubicBezTo>
                  <a:cubicBezTo>
                    <a:pt x="7200" y="21600"/>
                    <a:pt x="14400" y="16200"/>
                    <a:pt x="14400" y="10800"/>
                  </a:cubicBezTo>
                  <a:cubicBezTo>
                    <a:pt x="14400" y="10800"/>
                    <a:pt x="21600" y="540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4" name="Google Shape;1394;p26"/>
            <p:cNvSpPr/>
            <p:nvPr/>
          </p:nvSpPr>
          <p:spPr>
            <a:xfrm>
              <a:off x="6047660" y="1786835"/>
              <a:ext cx="31599" cy="31599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0"/>
                    <a:pt x="15709" y="1964"/>
                    <a:pt x="17673" y="3927"/>
                  </a:cubicBezTo>
                  <a:cubicBezTo>
                    <a:pt x="19636" y="5891"/>
                    <a:pt x="21600" y="9818"/>
                    <a:pt x="21600" y="13745"/>
                  </a:cubicBezTo>
                  <a:cubicBezTo>
                    <a:pt x="21600" y="17673"/>
                    <a:pt x="19636" y="19636"/>
                    <a:pt x="17673" y="21600"/>
                  </a:cubicBezTo>
                  <a:cubicBezTo>
                    <a:pt x="13745" y="21600"/>
                    <a:pt x="9818" y="17673"/>
                    <a:pt x="5891" y="15709"/>
                  </a:cubicBezTo>
                  <a:cubicBezTo>
                    <a:pt x="3927" y="13745"/>
                    <a:pt x="1964" y="11782"/>
                    <a:pt x="0" y="9818"/>
                  </a:cubicBezTo>
                  <a:cubicBezTo>
                    <a:pt x="0" y="5891"/>
                    <a:pt x="1964" y="3927"/>
                    <a:pt x="3927" y="1964"/>
                  </a:cubicBezTo>
                  <a:cubicBezTo>
                    <a:pt x="5891" y="0"/>
                    <a:pt x="7855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5" name="Google Shape;1395;p26"/>
            <p:cNvSpPr/>
            <p:nvPr/>
          </p:nvSpPr>
          <p:spPr>
            <a:xfrm>
              <a:off x="6086440" y="1757668"/>
              <a:ext cx="56016" cy="65695"/>
            </a:xfrm>
            <a:custGeom>
              <a:rect b="b" l="l" r="r" t="t"/>
              <a:pathLst>
                <a:path extrusionOk="0" h="20850" w="20740">
                  <a:moveTo>
                    <a:pt x="12100" y="2817"/>
                  </a:moveTo>
                  <a:cubicBezTo>
                    <a:pt x="13180" y="939"/>
                    <a:pt x="15340" y="0"/>
                    <a:pt x="17500" y="0"/>
                  </a:cubicBezTo>
                  <a:cubicBezTo>
                    <a:pt x="18580" y="0"/>
                    <a:pt x="20740" y="1878"/>
                    <a:pt x="20740" y="2817"/>
                  </a:cubicBezTo>
                  <a:cubicBezTo>
                    <a:pt x="20740" y="5635"/>
                    <a:pt x="19660" y="7513"/>
                    <a:pt x="18580" y="10330"/>
                  </a:cubicBezTo>
                  <a:cubicBezTo>
                    <a:pt x="18580" y="11270"/>
                    <a:pt x="16420" y="11270"/>
                    <a:pt x="16420" y="12209"/>
                  </a:cubicBezTo>
                  <a:cubicBezTo>
                    <a:pt x="16420" y="13148"/>
                    <a:pt x="19660" y="14087"/>
                    <a:pt x="18580" y="15026"/>
                  </a:cubicBezTo>
                  <a:cubicBezTo>
                    <a:pt x="18580" y="16904"/>
                    <a:pt x="15340" y="15026"/>
                    <a:pt x="15340" y="15965"/>
                  </a:cubicBezTo>
                  <a:cubicBezTo>
                    <a:pt x="14260" y="17843"/>
                    <a:pt x="16420" y="20661"/>
                    <a:pt x="15340" y="20661"/>
                  </a:cubicBezTo>
                  <a:cubicBezTo>
                    <a:pt x="13180" y="21600"/>
                    <a:pt x="12100" y="18783"/>
                    <a:pt x="9940" y="17843"/>
                  </a:cubicBezTo>
                  <a:cubicBezTo>
                    <a:pt x="8860" y="17843"/>
                    <a:pt x="7780" y="16904"/>
                    <a:pt x="6700" y="16904"/>
                  </a:cubicBezTo>
                  <a:cubicBezTo>
                    <a:pt x="5620" y="15965"/>
                    <a:pt x="3460" y="15026"/>
                    <a:pt x="2380" y="14087"/>
                  </a:cubicBezTo>
                  <a:cubicBezTo>
                    <a:pt x="1300" y="12209"/>
                    <a:pt x="2380" y="11270"/>
                    <a:pt x="2380" y="10330"/>
                  </a:cubicBezTo>
                  <a:cubicBezTo>
                    <a:pt x="2380" y="9391"/>
                    <a:pt x="-860" y="8452"/>
                    <a:pt x="220" y="7513"/>
                  </a:cubicBezTo>
                  <a:cubicBezTo>
                    <a:pt x="1300" y="5635"/>
                    <a:pt x="3460" y="7513"/>
                    <a:pt x="5620" y="6574"/>
                  </a:cubicBezTo>
                  <a:cubicBezTo>
                    <a:pt x="6700" y="6574"/>
                    <a:pt x="5620" y="3757"/>
                    <a:pt x="6700" y="3757"/>
                  </a:cubicBezTo>
                  <a:cubicBezTo>
                    <a:pt x="7780" y="3757"/>
                    <a:pt x="8860" y="4696"/>
                    <a:pt x="9940" y="5635"/>
                  </a:cubicBezTo>
                  <a:cubicBezTo>
                    <a:pt x="9940" y="5635"/>
                    <a:pt x="9940" y="7513"/>
                    <a:pt x="9940" y="7513"/>
                  </a:cubicBezTo>
                  <a:cubicBezTo>
                    <a:pt x="11020" y="8452"/>
                    <a:pt x="13180" y="9391"/>
                    <a:pt x="14260" y="8452"/>
                  </a:cubicBezTo>
                  <a:cubicBezTo>
                    <a:pt x="15340" y="7513"/>
                    <a:pt x="14260" y="5635"/>
                    <a:pt x="14260" y="4696"/>
                  </a:cubicBezTo>
                  <a:cubicBezTo>
                    <a:pt x="14260" y="3757"/>
                    <a:pt x="12100" y="2817"/>
                    <a:pt x="121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6" name="Google Shape;1396;p26"/>
            <p:cNvSpPr/>
            <p:nvPr/>
          </p:nvSpPr>
          <p:spPr>
            <a:xfrm>
              <a:off x="6109676" y="1822279"/>
              <a:ext cx="23906" cy="23906"/>
            </a:xfrm>
            <a:custGeom>
              <a:rect b="b" l="l" r="r" t="t"/>
              <a:pathLst>
                <a:path extrusionOk="0" h="21600" w="18490">
                  <a:moveTo>
                    <a:pt x="18490" y="3600"/>
                  </a:moveTo>
                  <a:cubicBezTo>
                    <a:pt x="14170" y="3600"/>
                    <a:pt x="1210" y="0"/>
                    <a:pt x="1210" y="0"/>
                  </a:cubicBezTo>
                  <a:cubicBezTo>
                    <a:pt x="-3110" y="0"/>
                    <a:pt x="5530" y="7200"/>
                    <a:pt x="5530" y="10800"/>
                  </a:cubicBezTo>
                  <a:cubicBezTo>
                    <a:pt x="5530" y="14400"/>
                    <a:pt x="5530" y="21600"/>
                    <a:pt x="9850" y="21600"/>
                  </a:cubicBezTo>
                  <a:cubicBezTo>
                    <a:pt x="14170" y="18000"/>
                    <a:pt x="14170" y="7200"/>
                    <a:pt x="1849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7" name="Google Shape;1397;p26"/>
            <p:cNvSpPr/>
            <p:nvPr/>
          </p:nvSpPr>
          <p:spPr>
            <a:xfrm>
              <a:off x="6088980" y="1818633"/>
              <a:ext cx="26737" cy="23906"/>
            </a:xfrm>
            <a:custGeom>
              <a:rect b="b" l="l" r="r" t="t"/>
              <a:pathLst>
                <a:path extrusionOk="0" h="21600" w="21600">
                  <a:moveTo>
                    <a:pt x="4800" y="0"/>
                  </a:moveTo>
                  <a:cubicBezTo>
                    <a:pt x="9600" y="0"/>
                    <a:pt x="12000" y="7200"/>
                    <a:pt x="16800" y="10800"/>
                  </a:cubicBezTo>
                  <a:cubicBezTo>
                    <a:pt x="19200" y="14400"/>
                    <a:pt x="21600" y="18000"/>
                    <a:pt x="21600" y="21600"/>
                  </a:cubicBezTo>
                  <a:cubicBezTo>
                    <a:pt x="16800" y="21600"/>
                    <a:pt x="12000" y="18000"/>
                    <a:pt x="7200" y="18000"/>
                  </a:cubicBezTo>
                  <a:cubicBezTo>
                    <a:pt x="4800" y="14400"/>
                    <a:pt x="2400" y="14400"/>
                    <a:pt x="0" y="10800"/>
                  </a:cubicBezTo>
                  <a:cubicBezTo>
                    <a:pt x="0" y="7200"/>
                    <a:pt x="0" y="7200"/>
                    <a:pt x="0" y="3600"/>
                  </a:cubicBezTo>
                  <a:cubicBezTo>
                    <a:pt x="2400" y="3600"/>
                    <a:pt x="2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8" name="Google Shape;1398;p26"/>
            <p:cNvSpPr/>
            <p:nvPr/>
          </p:nvSpPr>
          <p:spPr>
            <a:xfrm>
              <a:off x="6068519" y="181377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9257"/>
                    <a:pt x="21600" y="15429"/>
                    <a:pt x="0" y="21600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10800" y="6171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99" name="Google Shape;1399;p26"/>
            <p:cNvSpPr/>
            <p:nvPr/>
          </p:nvSpPr>
          <p:spPr>
            <a:xfrm>
              <a:off x="5347247" y="1791695"/>
              <a:ext cx="158385" cy="209351"/>
            </a:xfrm>
            <a:custGeom>
              <a:rect b="b" l="l" r="r" t="t"/>
              <a:pathLst>
                <a:path extrusionOk="0" h="21384" w="21007">
                  <a:moveTo>
                    <a:pt x="20236" y="8400"/>
                  </a:moveTo>
                  <a:cubicBezTo>
                    <a:pt x="20236" y="8700"/>
                    <a:pt x="19850" y="9000"/>
                    <a:pt x="19850" y="9600"/>
                  </a:cubicBezTo>
                  <a:cubicBezTo>
                    <a:pt x="20236" y="9900"/>
                    <a:pt x="20621" y="10200"/>
                    <a:pt x="20621" y="10800"/>
                  </a:cubicBezTo>
                  <a:cubicBezTo>
                    <a:pt x="21007" y="11700"/>
                    <a:pt x="21007" y="12600"/>
                    <a:pt x="21007" y="13500"/>
                  </a:cubicBezTo>
                  <a:cubicBezTo>
                    <a:pt x="20621" y="14100"/>
                    <a:pt x="20236" y="14400"/>
                    <a:pt x="20236" y="15000"/>
                  </a:cubicBezTo>
                  <a:cubicBezTo>
                    <a:pt x="19850" y="15900"/>
                    <a:pt x="19850" y="16800"/>
                    <a:pt x="19078" y="17100"/>
                  </a:cubicBezTo>
                  <a:cubicBezTo>
                    <a:pt x="18693" y="17400"/>
                    <a:pt x="17536" y="17100"/>
                    <a:pt x="17150" y="17100"/>
                  </a:cubicBezTo>
                  <a:cubicBezTo>
                    <a:pt x="16378" y="17100"/>
                    <a:pt x="15993" y="17400"/>
                    <a:pt x="15607" y="17400"/>
                  </a:cubicBezTo>
                  <a:cubicBezTo>
                    <a:pt x="14836" y="17700"/>
                    <a:pt x="14450" y="18000"/>
                    <a:pt x="13678" y="18000"/>
                  </a:cubicBezTo>
                  <a:cubicBezTo>
                    <a:pt x="12521" y="18600"/>
                    <a:pt x="11750" y="18900"/>
                    <a:pt x="10593" y="19500"/>
                  </a:cubicBezTo>
                  <a:cubicBezTo>
                    <a:pt x="9436" y="19800"/>
                    <a:pt x="8664" y="20400"/>
                    <a:pt x="7507" y="20700"/>
                  </a:cubicBezTo>
                  <a:cubicBezTo>
                    <a:pt x="6736" y="21000"/>
                    <a:pt x="5578" y="20700"/>
                    <a:pt x="4807" y="21000"/>
                  </a:cubicBezTo>
                  <a:cubicBezTo>
                    <a:pt x="4421" y="21000"/>
                    <a:pt x="3650" y="21600"/>
                    <a:pt x="3264" y="21300"/>
                  </a:cubicBezTo>
                  <a:cubicBezTo>
                    <a:pt x="2878" y="20700"/>
                    <a:pt x="4807" y="20400"/>
                    <a:pt x="4421" y="20100"/>
                  </a:cubicBezTo>
                  <a:cubicBezTo>
                    <a:pt x="3650" y="19800"/>
                    <a:pt x="2493" y="21000"/>
                    <a:pt x="2107" y="20700"/>
                  </a:cubicBezTo>
                  <a:cubicBezTo>
                    <a:pt x="1721" y="20100"/>
                    <a:pt x="3650" y="19800"/>
                    <a:pt x="3264" y="19500"/>
                  </a:cubicBezTo>
                  <a:cubicBezTo>
                    <a:pt x="2878" y="18900"/>
                    <a:pt x="1336" y="19800"/>
                    <a:pt x="564" y="19500"/>
                  </a:cubicBezTo>
                  <a:cubicBezTo>
                    <a:pt x="178" y="19200"/>
                    <a:pt x="950" y="18600"/>
                    <a:pt x="1336" y="18300"/>
                  </a:cubicBezTo>
                  <a:cubicBezTo>
                    <a:pt x="2107" y="18000"/>
                    <a:pt x="4036" y="18000"/>
                    <a:pt x="3264" y="17700"/>
                  </a:cubicBezTo>
                  <a:cubicBezTo>
                    <a:pt x="2493" y="17400"/>
                    <a:pt x="950" y="18300"/>
                    <a:pt x="178" y="17700"/>
                  </a:cubicBezTo>
                  <a:cubicBezTo>
                    <a:pt x="-593" y="17400"/>
                    <a:pt x="1336" y="17100"/>
                    <a:pt x="2107" y="16800"/>
                  </a:cubicBezTo>
                  <a:cubicBezTo>
                    <a:pt x="2493" y="16800"/>
                    <a:pt x="2878" y="17100"/>
                    <a:pt x="3264" y="16800"/>
                  </a:cubicBezTo>
                  <a:cubicBezTo>
                    <a:pt x="3650" y="16500"/>
                    <a:pt x="3264" y="15900"/>
                    <a:pt x="3650" y="15600"/>
                  </a:cubicBezTo>
                  <a:cubicBezTo>
                    <a:pt x="4421" y="15300"/>
                    <a:pt x="5193" y="15300"/>
                    <a:pt x="5964" y="15300"/>
                  </a:cubicBezTo>
                  <a:cubicBezTo>
                    <a:pt x="6736" y="15000"/>
                    <a:pt x="7507" y="15300"/>
                    <a:pt x="8278" y="14700"/>
                  </a:cubicBezTo>
                  <a:cubicBezTo>
                    <a:pt x="8278" y="14400"/>
                    <a:pt x="7121" y="14400"/>
                    <a:pt x="6736" y="14400"/>
                  </a:cubicBezTo>
                  <a:cubicBezTo>
                    <a:pt x="6350" y="14400"/>
                    <a:pt x="5964" y="14700"/>
                    <a:pt x="5193" y="14700"/>
                  </a:cubicBezTo>
                  <a:cubicBezTo>
                    <a:pt x="4807" y="15000"/>
                    <a:pt x="4036" y="15300"/>
                    <a:pt x="4036" y="14700"/>
                  </a:cubicBezTo>
                  <a:cubicBezTo>
                    <a:pt x="4036" y="14400"/>
                    <a:pt x="4807" y="14100"/>
                    <a:pt x="5193" y="13800"/>
                  </a:cubicBezTo>
                  <a:cubicBezTo>
                    <a:pt x="5578" y="13200"/>
                    <a:pt x="5578" y="12900"/>
                    <a:pt x="5964" y="12600"/>
                  </a:cubicBezTo>
                  <a:cubicBezTo>
                    <a:pt x="6350" y="12300"/>
                    <a:pt x="7121" y="12300"/>
                    <a:pt x="7507" y="12000"/>
                  </a:cubicBezTo>
                  <a:cubicBezTo>
                    <a:pt x="7507" y="11700"/>
                    <a:pt x="6736" y="11400"/>
                    <a:pt x="6736" y="11100"/>
                  </a:cubicBezTo>
                  <a:cubicBezTo>
                    <a:pt x="6350" y="10800"/>
                    <a:pt x="5964" y="10500"/>
                    <a:pt x="5578" y="10200"/>
                  </a:cubicBezTo>
                  <a:cubicBezTo>
                    <a:pt x="5578" y="10200"/>
                    <a:pt x="4807" y="10500"/>
                    <a:pt x="5193" y="10500"/>
                  </a:cubicBezTo>
                  <a:cubicBezTo>
                    <a:pt x="5193" y="11100"/>
                    <a:pt x="7121" y="11400"/>
                    <a:pt x="6736" y="11700"/>
                  </a:cubicBezTo>
                  <a:cubicBezTo>
                    <a:pt x="5964" y="12300"/>
                    <a:pt x="4807" y="11700"/>
                    <a:pt x="4036" y="11700"/>
                  </a:cubicBezTo>
                  <a:cubicBezTo>
                    <a:pt x="3650" y="11400"/>
                    <a:pt x="2878" y="11100"/>
                    <a:pt x="2878" y="10800"/>
                  </a:cubicBezTo>
                  <a:cubicBezTo>
                    <a:pt x="2493" y="10500"/>
                    <a:pt x="2493" y="9900"/>
                    <a:pt x="2493" y="9600"/>
                  </a:cubicBezTo>
                  <a:cubicBezTo>
                    <a:pt x="2878" y="9300"/>
                    <a:pt x="4036" y="9000"/>
                    <a:pt x="4421" y="8700"/>
                  </a:cubicBezTo>
                  <a:cubicBezTo>
                    <a:pt x="4807" y="8400"/>
                    <a:pt x="4807" y="8100"/>
                    <a:pt x="4421" y="8100"/>
                  </a:cubicBezTo>
                  <a:cubicBezTo>
                    <a:pt x="4036" y="7800"/>
                    <a:pt x="3264" y="8400"/>
                    <a:pt x="3264" y="8100"/>
                  </a:cubicBezTo>
                  <a:cubicBezTo>
                    <a:pt x="2878" y="7800"/>
                    <a:pt x="3650" y="7500"/>
                    <a:pt x="3650" y="7200"/>
                  </a:cubicBezTo>
                  <a:cubicBezTo>
                    <a:pt x="3650" y="6600"/>
                    <a:pt x="2878" y="6300"/>
                    <a:pt x="2878" y="6000"/>
                  </a:cubicBezTo>
                  <a:cubicBezTo>
                    <a:pt x="3264" y="5700"/>
                    <a:pt x="3650" y="5700"/>
                    <a:pt x="4036" y="5700"/>
                  </a:cubicBezTo>
                  <a:cubicBezTo>
                    <a:pt x="4807" y="5700"/>
                    <a:pt x="5964" y="5700"/>
                    <a:pt x="6736" y="5700"/>
                  </a:cubicBezTo>
                  <a:cubicBezTo>
                    <a:pt x="6736" y="6000"/>
                    <a:pt x="6736" y="6300"/>
                    <a:pt x="7121" y="6600"/>
                  </a:cubicBezTo>
                  <a:cubicBezTo>
                    <a:pt x="7507" y="6600"/>
                    <a:pt x="7507" y="6000"/>
                    <a:pt x="7893" y="6000"/>
                  </a:cubicBezTo>
                  <a:cubicBezTo>
                    <a:pt x="8664" y="6000"/>
                    <a:pt x="9050" y="6600"/>
                    <a:pt x="9436" y="6300"/>
                  </a:cubicBezTo>
                  <a:cubicBezTo>
                    <a:pt x="9821" y="6300"/>
                    <a:pt x="9821" y="5700"/>
                    <a:pt x="9821" y="5400"/>
                  </a:cubicBezTo>
                  <a:cubicBezTo>
                    <a:pt x="10207" y="5100"/>
                    <a:pt x="10978" y="4800"/>
                    <a:pt x="10978" y="4500"/>
                  </a:cubicBezTo>
                  <a:cubicBezTo>
                    <a:pt x="10593" y="3900"/>
                    <a:pt x="9436" y="4500"/>
                    <a:pt x="8664" y="4200"/>
                  </a:cubicBezTo>
                  <a:cubicBezTo>
                    <a:pt x="8278" y="3900"/>
                    <a:pt x="8664" y="3600"/>
                    <a:pt x="8664" y="3300"/>
                  </a:cubicBezTo>
                  <a:cubicBezTo>
                    <a:pt x="9436" y="2700"/>
                    <a:pt x="10207" y="2700"/>
                    <a:pt x="10978" y="2400"/>
                  </a:cubicBezTo>
                  <a:cubicBezTo>
                    <a:pt x="10978" y="2100"/>
                    <a:pt x="10593" y="1500"/>
                    <a:pt x="10978" y="1200"/>
                  </a:cubicBezTo>
                  <a:cubicBezTo>
                    <a:pt x="11750" y="900"/>
                    <a:pt x="12907" y="1200"/>
                    <a:pt x="14064" y="900"/>
                  </a:cubicBezTo>
                  <a:cubicBezTo>
                    <a:pt x="14450" y="900"/>
                    <a:pt x="14450" y="0"/>
                    <a:pt x="14836" y="0"/>
                  </a:cubicBezTo>
                  <a:cubicBezTo>
                    <a:pt x="15607" y="0"/>
                    <a:pt x="15993" y="600"/>
                    <a:pt x="16764" y="900"/>
                  </a:cubicBezTo>
                  <a:cubicBezTo>
                    <a:pt x="15993" y="1200"/>
                    <a:pt x="15607" y="1800"/>
                    <a:pt x="15221" y="2400"/>
                  </a:cubicBezTo>
                  <a:cubicBezTo>
                    <a:pt x="14836" y="2700"/>
                    <a:pt x="14450" y="3300"/>
                    <a:pt x="14064" y="3300"/>
                  </a:cubicBezTo>
                  <a:cubicBezTo>
                    <a:pt x="13678" y="3600"/>
                    <a:pt x="12907" y="3000"/>
                    <a:pt x="12521" y="3300"/>
                  </a:cubicBezTo>
                  <a:cubicBezTo>
                    <a:pt x="12136" y="3600"/>
                    <a:pt x="12907" y="3900"/>
                    <a:pt x="12907" y="4200"/>
                  </a:cubicBezTo>
                  <a:cubicBezTo>
                    <a:pt x="12521" y="4500"/>
                    <a:pt x="10978" y="4500"/>
                    <a:pt x="10978" y="4800"/>
                  </a:cubicBezTo>
                  <a:cubicBezTo>
                    <a:pt x="11364" y="5700"/>
                    <a:pt x="12136" y="6000"/>
                    <a:pt x="12907" y="6600"/>
                  </a:cubicBezTo>
                  <a:cubicBezTo>
                    <a:pt x="13678" y="6900"/>
                    <a:pt x="14450" y="6900"/>
                    <a:pt x="15221" y="6900"/>
                  </a:cubicBezTo>
                  <a:cubicBezTo>
                    <a:pt x="15607" y="6900"/>
                    <a:pt x="15993" y="6600"/>
                    <a:pt x="15993" y="6300"/>
                  </a:cubicBezTo>
                  <a:cubicBezTo>
                    <a:pt x="16378" y="6000"/>
                    <a:pt x="15607" y="5700"/>
                    <a:pt x="15607" y="5400"/>
                  </a:cubicBezTo>
                  <a:cubicBezTo>
                    <a:pt x="15993" y="5400"/>
                    <a:pt x="16378" y="5400"/>
                    <a:pt x="16764" y="5400"/>
                  </a:cubicBezTo>
                  <a:cubicBezTo>
                    <a:pt x="17536" y="5700"/>
                    <a:pt x="17536" y="6300"/>
                    <a:pt x="17921" y="6600"/>
                  </a:cubicBezTo>
                  <a:cubicBezTo>
                    <a:pt x="18693" y="6900"/>
                    <a:pt x="19078" y="7200"/>
                    <a:pt x="19464" y="7500"/>
                  </a:cubicBezTo>
                  <a:cubicBezTo>
                    <a:pt x="19850" y="7500"/>
                    <a:pt x="19850" y="8100"/>
                    <a:pt x="20236" y="8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0" name="Google Shape;1400;p26"/>
            <p:cNvSpPr/>
            <p:nvPr/>
          </p:nvSpPr>
          <p:spPr>
            <a:xfrm>
              <a:off x="5430282" y="1801417"/>
              <a:ext cx="88323" cy="72919"/>
            </a:xfrm>
            <a:custGeom>
              <a:rect b="b" l="l" r="r" t="t"/>
              <a:pathLst>
                <a:path extrusionOk="0" h="21600" w="21213">
                  <a:moveTo>
                    <a:pt x="16723" y="21600"/>
                  </a:moveTo>
                  <a:lnTo>
                    <a:pt x="18116" y="17280"/>
                  </a:lnTo>
                  <a:cubicBezTo>
                    <a:pt x="18813" y="16416"/>
                    <a:pt x="20903" y="17280"/>
                    <a:pt x="20903" y="15552"/>
                  </a:cubicBezTo>
                  <a:cubicBezTo>
                    <a:pt x="21600" y="14688"/>
                    <a:pt x="20903" y="12960"/>
                    <a:pt x="20903" y="11232"/>
                  </a:cubicBezTo>
                  <a:cubicBezTo>
                    <a:pt x="20903" y="9504"/>
                    <a:pt x="20206" y="7776"/>
                    <a:pt x="20206" y="6912"/>
                  </a:cubicBezTo>
                  <a:cubicBezTo>
                    <a:pt x="19510" y="5184"/>
                    <a:pt x="19510" y="3456"/>
                    <a:pt x="18813" y="1728"/>
                  </a:cubicBezTo>
                  <a:cubicBezTo>
                    <a:pt x="18116" y="864"/>
                    <a:pt x="16723" y="0"/>
                    <a:pt x="15329" y="0"/>
                  </a:cubicBezTo>
                  <a:cubicBezTo>
                    <a:pt x="14632" y="0"/>
                    <a:pt x="13239" y="864"/>
                    <a:pt x="11845" y="864"/>
                  </a:cubicBezTo>
                  <a:cubicBezTo>
                    <a:pt x="11148" y="864"/>
                    <a:pt x="10452" y="0"/>
                    <a:pt x="10452" y="0"/>
                  </a:cubicBezTo>
                  <a:cubicBezTo>
                    <a:pt x="9058" y="864"/>
                    <a:pt x="8361" y="2592"/>
                    <a:pt x="7665" y="4320"/>
                  </a:cubicBezTo>
                  <a:cubicBezTo>
                    <a:pt x="6968" y="5184"/>
                    <a:pt x="6271" y="6912"/>
                    <a:pt x="5574" y="6912"/>
                  </a:cubicBezTo>
                  <a:cubicBezTo>
                    <a:pt x="4877" y="7776"/>
                    <a:pt x="3484" y="6048"/>
                    <a:pt x="2787" y="6912"/>
                  </a:cubicBezTo>
                  <a:cubicBezTo>
                    <a:pt x="2090" y="7776"/>
                    <a:pt x="3484" y="8640"/>
                    <a:pt x="3484" y="9504"/>
                  </a:cubicBezTo>
                  <a:cubicBezTo>
                    <a:pt x="2787" y="10368"/>
                    <a:pt x="0" y="10368"/>
                    <a:pt x="0" y="11232"/>
                  </a:cubicBezTo>
                  <a:cubicBezTo>
                    <a:pt x="697" y="13824"/>
                    <a:pt x="2090" y="14688"/>
                    <a:pt x="3484" y="16416"/>
                  </a:cubicBezTo>
                  <a:cubicBezTo>
                    <a:pt x="4877" y="17280"/>
                    <a:pt x="6271" y="17280"/>
                    <a:pt x="7665" y="17280"/>
                  </a:cubicBezTo>
                  <a:cubicBezTo>
                    <a:pt x="8361" y="17280"/>
                    <a:pt x="9058" y="16416"/>
                    <a:pt x="9058" y="15552"/>
                  </a:cubicBezTo>
                  <a:cubicBezTo>
                    <a:pt x="9755" y="14688"/>
                    <a:pt x="8361" y="13824"/>
                    <a:pt x="8361" y="12960"/>
                  </a:cubicBezTo>
                  <a:cubicBezTo>
                    <a:pt x="9058" y="12960"/>
                    <a:pt x="9755" y="12960"/>
                    <a:pt x="10452" y="12960"/>
                  </a:cubicBezTo>
                  <a:cubicBezTo>
                    <a:pt x="11845" y="13824"/>
                    <a:pt x="11845" y="15552"/>
                    <a:pt x="12542" y="16416"/>
                  </a:cubicBezTo>
                  <a:cubicBezTo>
                    <a:pt x="13935" y="17280"/>
                    <a:pt x="14632" y="18144"/>
                    <a:pt x="15329" y="19008"/>
                  </a:cubicBezTo>
                  <a:cubicBezTo>
                    <a:pt x="16026" y="19008"/>
                    <a:pt x="16026" y="20736"/>
                    <a:pt x="1672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1" name="Google Shape;1401;p26"/>
            <p:cNvSpPr/>
            <p:nvPr/>
          </p:nvSpPr>
          <p:spPr>
            <a:xfrm>
              <a:off x="5653037" y="2024021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7280" y="14400"/>
                  </a:moveTo>
                  <a:cubicBezTo>
                    <a:pt x="21600" y="7200"/>
                    <a:pt x="12960" y="0"/>
                    <a:pt x="8640" y="0"/>
                  </a:cubicBezTo>
                  <a:cubicBezTo>
                    <a:pt x="4320" y="0"/>
                    <a:pt x="0" y="7200"/>
                    <a:pt x="0" y="14400"/>
                  </a:cubicBezTo>
                  <a:cubicBezTo>
                    <a:pt x="0" y="14400"/>
                    <a:pt x="4320" y="21600"/>
                    <a:pt x="8640" y="21600"/>
                  </a:cubicBezTo>
                  <a:cubicBezTo>
                    <a:pt x="12960" y="21600"/>
                    <a:pt x="17280" y="216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2" name="Google Shape;1402;p26"/>
            <p:cNvSpPr/>
            <p:nvPr/>
          </p:nvSpPr>
          <p:spPr>
            <a:xfrm>
              <a:off x="5543708" y="1840063"/>
              <a:ext cx="23906" cy="23906"/>
            </a:xfrm>
            <a:custGeom>
              <a:rect b="b" l="l" r="r" t="t"/>
              <a:pathLst>
                <a:path extrusionOk="0" h="18120" w="16872">
                  <a:moveTo>
                    <a:pt x="15381" y="3240"/>
                  </a:moveTo>
                  <a:cubicBezTo>
                    <a:pt x="15381" y="-1080"/>
                    <a:pt x="8181" y="-1080"/>
                    <a:pt x="8181" y="3240"/>
                  </a:cubicBezTo>
                  <a:cubicBezTo>
                    <a:pt x="4581" y="7560"/>
                    <a:pt x="-2619" y="11880"/>
                    <a:pt x="981" y="16200"/>
                  </a:cubicBezTo>
                  <a:cubicBezTo>
                    <a:pt x="981" y="20520"/>
                    <a:pt x="8181" y="16200"/>
                    <a:pt x="11781" y="16200"/>
                  </a:cubicBezTo>
                  <a:cubicBezTo>
                    <a:pt x="15381" y="11880"/>
                    <a:pt x="18981" y="7560"/>
                    <a:pt x="15381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3" name="Google Shape;1403;p26"/>
            <p:cNvSpPr/>
            <p:nvPr/>
          </p:nvSpPr>
          <p:spPr>
            <a:xfrm>
              <a:off x="5520414" y="1768805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5400"/>
                    <a:pt x="14400" y="0"/>
                    <a:pt x="72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720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4" name="Google Shape;1404;p26"/>
            <p:cNvSpPr/>
            <p:nvPr/>
          </p:nvSpPr>
          <p:spPr>
            <a:xfrm>
              <a:off x="5509477" y="182471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14400" y="5400"/>
                    <a:pt x="7200" y="0"/>
                    <a:pt x="7200" y="0"/>
                  </a:cubicBezTo>
                  <a:cubicBezTo>
                    <a:pt x="0" y="0"/>
                    <a:pt x="0" y="10800"/>
                    <a:pt x="0" y="10800"/>
                  </a:cubicBezTo>
                  <a:cubicBezTo>
                    <a:pt x="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5" name="Google Shape;1405;p26"/>
            <p:cNvSpPr/>
            <p:nvPr/>
          </p:nvSpPr>
          <p:spPr>
            <a:xfrm>
              <a:off x="5547151" y="18903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0"/>
                    <a:pt x="17280" y="0"/>
                    <a:pt x="12960" y="0"/>
                  </a:cubicBezTo>
                  <a:cubicBezTo>
                    <a:pt x="8640" y="0"/>
                    <a:pt x="4320" y="0"/>
                    <a:pt x="0" y="7200"/>
                  </a:cubicBezTo>
                  <a:cubicBezTo>
                    <a:pt x="0" y="21600"/>
                    <a:pt x="8640" y="21600"/>
                    <a:pt x="8640" y="21600"/>
                  </a:cubicBezTo>
                  <a:cubicBezTo>
                    <a:pt x="12960" y="21600"/>
                    <a:pt x="17280" y="216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6" name="Google Shape;1406;p26"/>
            <p:cNvSpPr/>
            <p:nvPr/>
          </p:nvSpPr>
          <p:spPr>
            <a:xfrm>
              <a:off x="5508060" y="1616691"/>
              <a:ext cx="262507" cy="459715"/>
            </a:xfrm>
            <a:custGeom>
              <a:rect b="b" l="l" r="r" t="t"/>
              <a:pathLst>
                <a:path extrusionOk="0" h="21502" w="21600">
                  <a:moveTo>
                    <a:pt x="18240" y="17909"/>
                  </a:moveTo>
                  <a:cubicBezTo>
                    <a:pt x="18480" y="18046"/>
                    <a:pt x="18960" y="18182"/>
                    <a:pt x="19200" y="18182"/>
                  </a:cubicBezTo>
                  <a:cubicBezTo>
                    <a:pt x="19920" y="18182"/>
                    <a:pt x="20880" y="17909"/>
                    <a:pt x="21120" y="18182"/>
                  </a:cubicBezTo>
                  <a:cubicBezTo>
                    <a:pt x="21120" y="18456"/>
                    <a:pt x="20160" y="18729"/>
                    <a:pt x="19680" y="18866"/>
                  </a:cubicBezTo>
                  <a:cubicBezTo>
                    <a:pt x="18960" y="19139"/>
                    <a:pt x="18240" y="19413"/>
                    <a:pt x="17520" y="19413"/>
                  </a:cubicBezTo>
                  <a:cubicBezTo>
                    <a:pt x="16800" y="19549"/>
                    <a:pt x="16320" y="19276"/>
                    <a:pt x="15840" y="19276"/>
                  </a:cubicBezTo>
                  <a:cubicBezTo>
                    <a:pt x="15360" y="19276"/>
                    <a:pt x="14880" y="19413"/>
                    <a:pt x="14400" y="19413"/>
                  </a:cubicBezTo>
                  <a:cubicBezTo>
                    <a:pt x="13920" y="19413"/>
                    <a:pt x="13440" y="19276"/>
                    <a:pt x="12960" y="19276"/>
                  </a:cubicBezTo>
                  <a:cubicBezTo>
                    <a:pt x="12240" y="19276"/>
                    <a:pt x="11760" y="19413"/>
                    <a:pt x="11040" y="19549"/>
                  </a:cubicBezTo>
                  <a:cubicBezTo>
                    <a:pt x="10560" y="19549"/>
                    <a:pt x="10320" y="19959"/>
                    <a:pt x="9840" y="19959"/>
                  </a:cubicBezTo>
                  <a:cubicBezTo>
                    <a:pt x="9120" y="19959"/>
                    <a:pt x="8880" y="19549"/>
                    <a:pt x="8400" y="19549"/>
                  </a:cubicBezTo>
                  <a:cubicBezTo>
                    <a:pt x="7920" y="19549"/>
                    <a:pt x="7200" y="19686"/>
                    <a:pt x="6960" y="19823"/>
                  </a:cubicBezTo>
                  <a:cubicBezTo>
                    <a:pt x="6480" y="20096"/>
                    <a:pt x="6720" y="20643"/>
                    <a:pt x="6240" y="20780"/>
                  </a:cubicBezTo>
                  <a:cubicBezTo>
                    <a:pt x="5520" y="20916"/>
                    <a:pt x="5040" y="20643"/>
                    <a:pt x="4320" y="20643"/>
                  </a:cubicBezTo>
                  <a:cubicBezTo>
                    <a:pt x="3840" y="20643"/>
                    <a:pt x="3120" y="20780"/>
                    <a:pt x="2640" y="20916"/>
                  </a:cubicBezTo>
                  <a:cubicBezTo>
                    <a:pt x="2400" y="21053"/>
                    <a:pt x="2160" y="21463"/>
                    <a:pt x="1920" y="21463"/>
                  </a:cubicBezTo>
                  <a:cubicBezTo>
                    <a:pt x="1440" y="21600"/>
                    <a:pt x="1200" y="21327"/>
                    <a:pt x="720" y="21327"/>
                  </a:cubicBezTo>
                  <a:cubicBezTo>
                    <a:pt x="480" y="21327"/>
                    <a:pt x="0" y="21463"/>
                    <a:pt x="0" y="21327"/>
                  </a:cubicBezTo>
                  <a:cubicBezTo>
                    <a:pt x="480" y="21053"/>
                    <a:pt x="1200" y="20916"/>
                    <a:pt x="1920" y="20643"/>
                  </a:cubicBezTo>
                  <a:cubicBezTo>
                    <a:pt x="2400" y="20370"/>
                    <a:pt x="2880" y="19959"/>
                    <a:pt x="3360" y="19686"/>
                  </a:cubicBezTo>
                  <a:cubicBezTo>
                    <a:pt x="3600" y="19413"/>
                    <a:pt x="3600" y="19139"/>
                    <a:pt x="3840" y="18866"/>
                  </a:cubicBezTo>
                  <a:cubicBezTo>
                    <a:pt x="4080" y="18729"/>
                    <a:pt x="4320" y="18866"/>
                    <a:pt x="4560" y="18456"/>
                  </a:cubicBezTo>
                  <a:cubicBezTo>
                    <a:pt x="5520" y="18319"/>
                    <a:pt x="6240" y="18456"/>
                    <a:pt x="7200" y="18456"/>
                  </a:cubicBezTo>
                  <a:cubicBezTo>
                    <a:pt x="7440" y="18456"/>
                    <a:pt x="7680" y="18456"/>
                    <a:pt x="7920" y="18319"/>
                  </a:cubicBezTo>
                  <a:cubicBezTo>
                    <a:pt x="8640" y="18046"/>
                    <a:pt x="9360" y="17772"/>
                    <a:pt x="9840" y="17362"/>
                  </a:cubicBezTo>
                  <a:cubicBezTo>
                    <a:pt x="9840" y="17225"/>
                    <a:pt x="9600" y="17362"/>
                    <a:pt x="9360" y="17362"/>
                  </a:cubicBezTo>
                  <a:cubicBezTo>
                    <a:pt x="8640" y="17499"/>
                    <a:pt x="7920" y="18046"/>
                    <a:pt x="7200" y="18046"/>
                  </a:cubicBezTo>
                  <a:cubicBezTo>
                    <a:pt x="6480" y="18046"/>
                    <a:pt x="6240" y="17499"/>
                    <a:pt x="5520" y="17362"/>
                  </a:cubicBezTo>
                  <a:cubicBezTo>
                    <a:pt x="5280" y="17362"/>
                    <a:pt x="5040" y="17772"/>
                    <a:pt x="4800" y="17635"/>
                  </a:cubicBezTo>
                  <a:cubicBezTo>
                    <a:pt x="4320" y="17635"/>
                    <a:pt x="4560" y="17225"/>
                    <a:pt x="4320" y="17225"/>
                  </a:cubicBezTo>
                  <a:cubicBezTo>
                    <a:pt x="3600" y="17089"/>
                    <a:pt x="3120" y="17635"/>
                    <a:pt x="2400" y="17499"/>
                  </a:cubicBezTo>
                  <a:cubicBezTo>
                    <a:pt x="2160" y="16815"/>
                    <a:pt x="1200" y="16952"/>
                    <a:pt x="1680" y="16678"/>
                  </a:cubicBezTo>
                  <a:cubicBezTo>
                    <a:pt x="1920" y="16268"/>
                    <a:pt x="3120" y="16405"/>
                    <a:pt x="3840" y="16132"/>
                  </a:cubicBezTo>
                  <a:cubicBezTo>
                    <a:pt x="4320" y="15995"/>
                    <a:pt x="5040" y="15585"/>
                    <a:pt x="5280" y="15311"/>
                  </a:cubicBezTo>
                  <a:cubicBezTo>
                    <a:pt x="5520" y="15038"/>
                    <a:pt x="5520" y="14491"/>
                    <a:pt x="5040" y="14354"/>
                  </a:cubicBezTo>
                  <a:cubicBezTo>
                    <a:pt x="4800" y="14218"/>
                    <a:pt x="3600" y="14765"/>
                    <a:pt x="3600" y="14491"/>
                  </a:cubicBezTo>
                  <a:cubicBezTo>
                    <a:pt x="3600" y="14081"/>
                    <a:pt x="4560" y="13944"/>
                    <a:pt x="5040" y="13671"/>
                  </a:cubicBezTo>
                  <a:cubicBezTo>
                    <a:pt x="5280" y="13534"/>
                    <a:pt x="5760" y="13397"/>
                    <a:pt x="6240" y="13261"/>
                  </a:cubicBezTo>
                  <a:cubicBezTo>
                    <a:pt x="6480" y="13261"/>
                    <a:pt x="6960" y="13261"/>
                    <a:pt x="7200" y="13261"/>
                  </a:cubicBezTo>
                  <a:cubicBezTo>
                    <a:pt x="7680" y="13397"/>
                    <a:pt x="8160" y="13534"/>
                    <a:pt x="8160" y="13397"/>
                  </a:cubicBezTo>
                  <a:cubicBezTo>
                    <a:pt x="8400" y="13124"/>
                    <a:pt x="7920" y="12851"/>
                    <a:pt x="7920" y="12714"/>
                  </a:cubicBezTo>
                  <a:cubicBezTo>
                    <a:pt x="8160" y="12441"/>
                    <a:pt x="8640" y="12441"/>
                    <a:pt x="8640" y="12167"/>
                  </a:cubicBezTo>
                  <a:cubicBezTo>
                    <a:pt x="8640" y="12030"/>
                    <a:pt x="7920" y="12030"/>
                    <a:pt x="8160" y="11894"/>
                  </a:cubicBezTo>
                  <a:cubicBezTo>
                    <a:pt x="8160" y="11620"/>
                    <a:pt x="9120" y="11484"/>
                    <a:pt x="8880" y="11347"/>
                  </a:cubicBezTo>
                  <a:cubicBezTo>
                    <a:pt x="8880" y="11073"/>
                    <a:pt x="8160" y="11347"/>
                    <a:pt x="7920" y="11347"/>
                  </a:cubicBezTo>
                  <a:cubicBezTo>
                    <a:pt x="7440" y="11073"/>
                    <a:pt x="6960" y="10663"/>
                    <a:pt x="6720" y="10253"/>
                  </a:cubicBezTo>
                  <a:cubicBezTo>
                    <a:pt x="6480" y="10116"/>
                    <a:pt x="6720" y="9843"/>
                    <a:pt x="6960" y="9706"/>
                  </a:cubicBezTo>
                  <a:cubicBezTo>
                    <a:pt x="7200" y="9570"/>
                    <a:pt x="7680" y="9433"/>
                    <a:pt x="7680" y="9296"/>
                  </a:cubicBezTo>
                  <a:cubicBezTo>
                    <a:pt x="7440" y="9159"/>
                    <a:pt x="6960" y="9296"/>
                    <a:pt x="6720" y="9296"/>
                  </a:cubicBezTo>
                  <a:cubicBezTo>
                    <a:pt x="6240" y="9433"/>
                    <a:pt x="6000" y="9706"/>
                    <a:pt x="5280" y="9706"/>
                  </a:cubicBezTo>
                  <a:cubicBezTo>
                    <a:pt x="4800" y="9843"/>
                    <a:pt x="4320" y="9706"/>
                    <a:pt x="3840" y="9570"/>
                  </a:cubicBezTo>
                  <a:cubicBezTo>
                    <a:pt x="3600" y="9570"/>
                    <a:pt x="3120" y="9570"/>
                    <a:pt x="2880" y="9433"/>
                  </a:cubicBezTo>
                  <a:cubicBezTo>
                    <a:pt x="2640" y="9159"/>
                    <a:pt x="2880" y="9023"/>
                    <a:pt x="2880" y="8749"/>
                  </a:cubicBezTo>
                  <a:cubicBezTo>
                    <a:pt x="2880" y="8613"/>
                    <a:pt x="3120" y="8476"/>
                    <a:pt x="3360" y="8203"/>
                  </a:cubicBezTo>
                  <a:cubicBezTo>
                    <a:pt x="3360" y="8066"/>
                    <a:pt x="3600" y="7792"/>
                    <a:pt x="3600" y="7656"/>
                  </a:cubicBezTo>
                  <a:cubicBezTo>
                    <a:pt x="3360" y="7519"/>
                    <a:pt x="2880" y="7656"/>
                    <a:pt x="2880" y="7519"/>
                  </a:cubicBezTo>
                  <a:cubicBezTo>
                    <a:pt x="2640" y="7382"/>
                    <a:pt x="3120" y="7109"/>
                    <a:pt x="2880" y="6972"/>
                  </a:cubicBezTo>
                  <a:cubicBezTo>
                    <a:pt x="2880" y="6835"/>
                    <a:pt x="2400" y="6972"/>
                    <a:pt x="2160" y="6972"/>
                  </a:cubicBezTo>
                  <a:cubicBezTo>
                    <a:pt x="1920" y="6835"/>
                    <a:pt x="1920" y="6562"/>
                    <a:pt x="1680" y="6562"/>
                  </a:cubicBezTo>
                  <a:cubicBezTo>
                    <a:pt x="1440" y="6699"/>
                    <a:pt x="1680" y="6972"/>
                    <a:pt x="1440" y="7109"/>
                  </a:cubicBezTo>
                  <a:cubicBezTo>
                    <a:pt x="1200" y="7246"/>
                    <a:pt x="960" y="6972"/>
                    <a:pt x="960" y="6835"/>
                  </a:cubicBezTo>
                  <a:cubicBezTo>
                    <a:pt x="960" y="6562"/>
                    <a:pt x="960" y="6152"/>
                    <a:pt x="1200" y="5878"/>
                  </a:cubicBezTo>
                  <a:cubicBezTo>
                    <a:pt x="1200" y="5742"/>
                    <a:pt x="1440" y="5742"/>
                    <a:pt x="1680" y="5605"/>
                  </a:cubicBezTo>
                  <a:cubicBezTo>
                    <a:pt x="1680" y="5468"/>
                    <a:pt x="2160" y="5058"/>
                    <a:pt x="1680" y="5058"/>
                  </a:cubicBezTo>
                  <a:cubicBezTo>
                    <a:pt x="1440" y="4922"/>
                    <a:pt x="1200" y="5332"/>
                    <a:pt x="960" y="5332"/>
                  </a:cubicBezTo>
                  <a:cubicBezTo>
                    <a:pt x="720" y="5332"/>
                    <a:pt x="240" y="5332"/>
                    <a:pt x="0" y="5058"/>
                  </a:cubicBezTo>
                  <a:cubicBezTo>
                    <a:pt x="0" y="5058"/>
                    <a:pt x="480" y="4922"/>
                    <a:pt x="480" y="4922"/>
                  </a:cubicBezTo>
                  <a:cubicBezTo>
                    <a:pt x="480" y="4648"/>
                    <a:pt x="240" y="4511"/>
                    <a:pt x="240" y="4375"/>
                  </a:cubicBezTo>
                  <a:cubicBezTo>
                    <a:pt x="480" y="4238"/>
                    <a:pt x="960" y="4375"/>
                    <a:pt x="1200" y="4238"/>
                  </a:cubicBezTo>
                  <a:cubicBezTo>
                    <a:pt x="1200" y="4101"/>
                    <a:pt x="720" y="4101"/>
                    <a:pt x="720" y="3965"/>
                  </a:cubicBezTo>
                  <a:cubicBezTo>
                    <a:pt x="720" y="3828"/>
                    <a:pt x="1200" y="3965"/>
                    <a:pt x="1440" y="3828"/>
                  </a:cubicBezTo>
                  <a:cubicBezTo>
                    <a:pt x="1440" y="3691"/>
                    <a:pt x="960" y="3691"/>
                    <a:pt x="960" y="3554"/>
                  </a:cubicBezTo>
                  <a:cubicBezTo>
                    <a:pt x="960" y="3418"/>
                    <a:pt x="1680" y="3418"/>
                    <a:pt x="1440" y="3281"/>
                  </a:cubicBezTo>
                  <a:cubicBezTo>
                    <a:pt x="1200" y="3008"/>
                    <a:pt x="480" y="3144"/>
                    <a:pt x="480" y="3008"/>
                  </a:cubicBezTo>
                  <a:cubicBezTo>
                    <a:pt x="240" y="2871"/>
                    <a:pt x="720" y="2597"/>
                    <a:pt x="720" y="2461"/>
                  </a:cubicBezTo>
                  <a:cubicBezTo>
                    <a:pt x="720" y="2324"/>
                    <a:pt x="480" y="2187"/>
                    <a:pt x="720" y="2051"/>
                  </a:cubicBezTo>
                  <a:cubicBezTo>
                    <a:pt x="1200" y="1914"/>
                    <a:pt x="1920" y="2051"/>
                    <a:pt x="2400" y="1914"/>
                  </a:cubicBezTo>
                  <a:cubicBezTo>
                    <a:pt x="2640" y="1777"/>
                    <a:pt x="1680" y="1641"/>
                    <a:pt x="1680" y="1504"/>
                  </a:cubicBezTo>
                  <a:cubicBezTo>
                    <a:pt x="1680" y="1367"/>
                    <a:pt x="1920" y="1367"/>
                    <a:pt x="1920" y="1230"/>
                  </a:cubicBezTo>
                  <a:cubicBezTo>
                    <a:pt x="1920" y="1094"/>
                    <a:pt x="1680" y="1094"/>
                    <a:pt x="1680" y="957"/>
                  </a:cubicBezTo>
                  <a:cubicBezTo>
                    <a:pt x="2160" y="957"/>
                    <a:pt x="2640" y="1094"/>
                    <a:pt x="2880" y="957"/>
                  </a:cubicBezTo>
                  <a:cubicBezTo>
                    <a:pt x="3120" y="684"/>
                    <a:pt x="2400" y="410"/>
                    <a:pt x="2640" y="137"/>
                  </a:cubicBezTo>
                  <a:cubicBezTo>
                    <a:pt x="2880" y="0"/>
                    <a:pt x="3360" y="137"/>
                    <a:pt x="3840" y="273"/>
                  </a:cubicBezTo>
                  <a:cubicBezTo>
                    <a:pt x="4080" y="273"/>
                    <a:pt x="4320" y="410"/>
                    <a:pt x="4560" y="410"/>
                  </a:cubicBezTo>
                  <a:cubicBezTo>
                    <a:pt x="5280" y="273"/>
                    <a:pt x="6000" y="137"/>
                    <a:pt x="6960" y="0"/>
                  </a:cubicBezTo>
                  <a:cubicBezTo>
                    <a:pt x="7200" y="0"/>
                    <a:pt x="7680" y="0"/>
                    <a:pt x="8160" y="137"/>
                  </a:cubicBezTo>
                  <a:cubicBezTo>
                    <a:pt x="8400" y="137"/>
                    <a:pt x="8160" y="410"/>
                    <a:pt x="8160" y="547"/>
                  </a:cubicBezTo>
                  <a:cubicBezTo>
                    <a:pt x="7920" y="684"/>
                    <a:pt x="7440" y="957"/>
                    <a:pt x="6960" y="1094"/>
                  </a:cubicBezTo>
                  <a:cubicBezTo>
                    <a:pt x="6240" y="1504"/>
                    <a:pt x="5520" y="1641"/>
                    <a:pt x="4800" y="1914"/>
                  </a:cubicBezTo>
                  <a:cubicBezTo>
                    <a:pt x="4560" y="2051"/>
                    <a:pt x="4800" y="2187"/>
                    <a:pt x="5040" y="2187"/>
                  </a:cubicBezTo>
                  <a:cubicBezTo>
                    <a:pt x="5280" y="2187"/>
                    <a:pt x="6000" y="2051"/>
                    <a:pt x="6000" y="2187"/>
                  </a:cubicBezTo>
                  <a:cubicBezTo>
                    <a:pt x="5760" y="2461"/>
                    <a:pt x="5040" y="2597"/>
                    <a:pt x="4560" y="2871"/>
                  </a:cubicBezTo>
                  <a:cubicBezTo>
                    <a:pt x="4560" y="3008"/>
                    <a:pt x="4560" y="3281"/>
                    <a:pt x="4800" y="3144"/>
                  </a:cubicBezTo>
                  <a:cubicBezTo>
                    <a:pt x="5520" y="3008"/>
                    <a:pt x="5760" y="2734"/>
                    <a:pt x="6480" y="2597"/>
                  </a:cubicBezTo>
                  <a:cubicBezTo>
                    <a:pt x="6960" y="2461"/>
                    <a:pt x="7680" y="2597"/>
                    <a:pt x="8160" y="2461"/>
                  </a:cubicBezTo>
                  <a:cubicBezTo>
                    <a:pt x="8640" y="2461"/>
                    <a:pt x="9120" y="2597"/>
                    <a:pt x="9600" y="2461"/>
                  </a:cubicBezTo>
                  <a:cubicBezTo>
                    <a:pt x="10320" y="2461"/>
                    <a:pt x="10800" y="2461"/>
                    <a:pt x="11280" y="2461"/>
                  </a:cubicBezTo>
                  <a:cubicBezTo>
                    <a:pt x="11520" y="2461"/>
                    <a:pt x="11760" y="2597"/>
                    <a:pt x="11760" y="2734"/>
                  </a:cubicBezTo>
                  <a:cubicBezTo>
                    <a:pt x="11760" y="3008"/>
                    <a:pt x="11760" y="3281"/>
                    <a:pt x="11520" y="3554"/>
                  </a:cubicBezTo>
                  <a:cubicBezTo>
                    <a:pt x="11280" y="3691"/>
                    <a:pt x="11040" y="3965"/>
                    <a:pt x="10800" y="4238"/>
                  </a:cubicBezTo>
                  <a:cubicBezTo>
                    <a:pt x="10320" y="4511"/>
                    <a:pt x="10080" y="4922"/>
                    <a:pt x="9600" y="5332"/>
                  </a:cubicBezTo>
                  <a:cubicBezTo>
                    <a:pt x="9360" y="5468"/>
                    <a:pt x="8880" y="5332"/>
                    <a:pt x="8640" y="5605"/>
                  </a:cubicBezTo>
                  <a:cubicBezTo>
                    <a:pt x="8640" y="5742"/>
                    <a:pt x="9360" y="6015"/>
                    <a:pt x="9120" y="6289"/>
                  </a:cubicBezTo>
                  <a:cubicBezTo>
                    <a:pt x="8880" y="6425"/>
                    <a:pt x="8400" y="6152"/>
                    <a:pt x="8160" y="6289"/>
                  </a:cubicBezTo>
                  <a:cubicBezTo>
                    <a:pt x="7920" y="6425"/>
                    <a:pt x="7200" y="6562"/>
                    <a:pt x="7440" y="6835"/>
                  </a:cubicBezTo>
                  <a:cubicBezTo>
                    <a:pt x="7440" y="6972"/>
                    <a:pt x="8160" y="6835"/>
                    <a:pt x="8400" y="6699"/>
                  </a:cubicBezTo>
                  <a:cubicBezTo>
                    <a:pt x="8640" y="6699"/>
                    <a:pt x="9120" y="6562"/>
                    <a:pt x="9360" y="6562"/>
                  </a:cubicBezTo>
                  <a:cubicBezTo>
                    <a:pt x="9840" y="6699"/>
                    <a:pt x="10560" y="6835"/>
                    <a:pt x="11040" y="7109"/>
                  </a:cubicBezTo>
                  <a:cubicBezTo>
                    <a:pt x="11520" y="7382"/>
                    <a:pt x="12000" y="7656"/>
                    <a:pt x="12240" y="8066"/>
                  </a:cubicBezTo>
                  <a:cubicBezTo>
                    <a:pt x="12480" y="8339"/>
                    <a:pt x="12240" y="8613"/>
                    <a:pt x="12480" y="8886"/>
                  </a:cubicBezTo>
                  <a:cubicBezTo>
                    <a:pt x="12720" y="9296"/>
                    <a:pt x="12960" y="9706"/>
                    <a:pt x="13440" y="9980"/>
                  </a:cubicBezTo>
                  <a:cubicBezTo>
                    <a:pt x="13920" y="10390"/>
                    <a:pt x="14640" y="10390"/>
                    <a:pt x="15120" y="10800"/>
                  </a:cubicBezTo>
                  <a:cubicBezTo>
                    <a:pt x="15840" y="11210"/>
                    <a:pt x="16080" y="11757"/>
                    <a:pt x="16560" y="12304"/>
                  </a:cubicBezTo>
                  <a:cubicBezTo>
                    <a:pt x="16560" y="12441"/>
                    <a:pt x="17040" y="12577"/>
                    <a:pt x="17040" y="12714"/>
                  </a:cubicBezTo>
                  <a:cubicBezTo>
                    <a:pt x="16800" y="12851"/>
                    <a:pt x="16320" y="12441"/>
                    <a:pt x="16080" y="12577"/>
                  </a:cubicBezTo>
                  <a:cubicBezTo>
                    <a:pt x="15840" y="12714"/>
                    <a:pt x="16320" y="12714"/>
                    <a:pt x="16560" y="12851"/>
                  </a:cubicBezTo>
                  <a:cubicBezTo>
                    <a:pt x="17040" y="13124"/>
                    <a:pt x="17760" y="13397"/>
                    <a:pt x="18000" y="13671"/>
                  </a:cubicBezTo>
                  <a:cubicBezTo>
                    <a:pt x="18000" y="13944"/>
                    <a:pt x="17280" y="14081"/>
                    <a:pt x="17040" y="14354"/>
                  </a:cubicBezTo>
                  <a:cubicBezTo>
                    <a:pt x="17040" y="14354"/>
                    <a:pt x="17040" y="14628"/>
                    <a:pt x="17280" y="14628"/>
                  </a:cubicBezTo>
                  <a:cubicBezTo>
                    <a:pt x="17520" y="14628"/>
                    <a:pt x="17760" y="14628"/>
                    <a:pt x="18000" y="14628"/>
                  </a:cubicBezTo>
                  <a:cubicBezTo>
                    <a:pt x="18480" y="14491"/>
                    <a:pt x="18480" y="14218"/>
                    <a:pt x="18720" y="14218"/>
                  </a:cubicBezTo>
                  <a:cubicBezTo>
                    <a:pt x="19680" y="14218"/>
                    <a:pt x="20640" y="14354"/>
                    <a:pt x="21360" y="14628"/>
                  </a:cubicBezTo>
                  <a:cubicBezTo>
                    <a:pt x="21600" y="14765"/>
                    <a:pt x="21600" y="15175"/>
                    <a:pt x="21600" y="15448"/>
                  </a:cubicBezTo>
                  <a:cubicBezTo>
                    <a:pt x="21360" y="15722"/>
                    <a:pt x="21360" y="16132"/>
                    <a:pt x="20880" y="16405"/>
                  </a:cubicBezTo>
                  <a:cubicBezTo>
                    <a:pt x="20640" y="16542"/>
                    <a:pt x="20160" y="16542"/>
                    <a:pt x="19920" y="16678"/>
                  </a:cubicBezTo>
                  <a:cubicBezTo>
                    <a:pt x="19680" y="16815"/>
                    <a:pt x="20400" y="17089"/>
                    <a:pt x="20160" y="17089"/>
                  </a:cubicBezTo>
                  <a:cubicBezTo>
                    <a:pt x="19680" y="17225"/>
                    <a:pt x="19200" y="16952"/>
                    <a:pt x="18720" y="17089"/>
                  </a:cubicBezTo>
                  <a:cubicBezTo>
                    <a:pt x="18480" y="17225"/>
                    <a:pt x="19440" y="17362"/>
                    <a:pt x="19200" y="17499"/>
                  </a:cubicBezTo>
                  <a:cubicBezTo>
                    <a:pt x="19200" y="17635"/>
                    <a:pt x="18720" y="17635"/>
                    <a:pt x="18480" y="17772"/>
                  </a:cubicBezTo>
                  <a:cubicBezTo>
                    <a:pt x="18480" y="17772"/>
                    <a:pt x="18000" y="17772"/>
                    <a:pt x="18240" y="17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7" name="Google Shape;1407;p26"/>
            <p:cNvSpPr/>
            <p:nvPr/>
          </p:nvSpPr>
          <p:spPr>
            <a:xfrm>
              <a:off x="5507093" y="1774476"/>
              <a:ext cx="23906" cy="23907"/>
            </a:xfrm>
            <a:custGeom>
              <a:rect b="b" l="l" r="r" t="t"/>
              <a:pathLst>
                <a:path extrusionOk="0" h="20700" w="15437">
                  <a:moveTo>
                    <a:pt x="2237" y="18000"/>
                  </a:moveTo>
                  <a:cubicBezTo>
                    <a:pt x="-3163" y="10800"/>
                    <a:pt x="2237" y="7200"/>
                    <a:pt x="7637" y="0"/>
                  </a:cubicBezTo>
                  <a:cubicBezTo>
                    <a:pt x="7637" y="0"/>
                    <a:pt x="13037" y="0"/>
                    <a:pt x="13037" y="0"/>
                  </a:cubicBezTo>
                  <a:cubicBezTo>
                    <a:pt x="13037" y="7200"/>
                    <a:pt x="18437" y="14400"/>
                    <a:pt x="13037" y="18000"/>
                  </a:cubicBezTo>
                  <a:cubicBezTo>
                    <a:pt x="7637" y="21600"/>
                    <a:pt x="2237" y="21600"/>
                    <a:pt x="2237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8" name="Google Shape;1408;p26"/>
            <p:cNvSpPr/>
            <p:nvPr/>
          </p:nvSpPr>
          <p:spPr>
            <a:xfrm>
              <a:off x="5471399" y="1626062"/>
              <a:ext cx="31802" cy="41677"/>
            </a:xfrm>
            <a:custGeom>
              <a:rect b="b" l="l" r="r" t="t"/>
              <a:pathLst>
                <a:path extrusionOk="0" h="19493" w="20186">
                  <a:moveTo>
                    <a:pt x="20186" y="378"/>
                  </a:moveTo>
                  <a:cubicBezTo>
                    <a:pt x="20186" y="5778"/>
                    <a:pt x="18222" y="9828"/>
                    <a:pt x="14295" y="13878"/>
                  </a:cubicBezTo>
                  <a:cubicBezTo>
                    <a:pt x="10368" y="12528"/>
                    <a:pt x="4477" y="16578"/>
                    <a:pt x="550" y="19278"/>
                  </a:cubicBezTo>
                  <a:cubicBezTo>
                    <a:pt x="-1414" y="20628"/>
                    <a:pt x="2513" y="15228"/>
                    <a:pt x="2513" y="13878"/>
                  </a:cubicBezTo>
                  <a:cubicBezTo>
                    <a:pt x="2513" y="11178"/>
                    <a:pt x="-1414" y="8478"/>
                    <a:pt x="550" y="7128"/>
                  </a:cubicBezTo>
                  <a:cubicBezTo>
                    <a:pt x="550" y="5778"/>
                    <a:pt x="4477" y="8478"/>
                    <a:pt x="6441" y="7128"/>
                  </a:cubicBezTo>
                  <a:cubicBezTo>
                    <a:pt x="10368" y="5778"/>
                    <a:pt x="10368" y="3078"/>
                    <a:pt x="12331" y="1728"/>
                  </a:cubicBezTo>
                  <a:cubicBezTo>
                    <a:pt x="14295" y="1728"/>
                    <a:pt x="20186" y="-972"/>
                    <a:pt x="20186" y="37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09" name="Google Shape;1409;p26"/>
            <p:cNvSpPr/>
            <p:nvPr/>
          </p:nvSpPr>
          <p:spPr>
            <a:xfrm>
              <a:off x="5481284" y="1670165"/>
              <a:ext cx="34112" cy="28167"/>
            </a:xfrm>
            <a:custGeom>
              <a:rect b="b" l="l" r="r" t="t"/>
              <a:pathLst>
                <a:path extrusionOk="0" h="20859" w="18946">
                  <a:moveTo>
                    <a:pt x="11965" y="0"/>
                  </a:moveTo>
                  <a:cubicBezTo>
                    <a:pt x="13627" y="4320"/>
                    <a:pt x="11965" y="10800"/>
                    <a:pt x="13627" y="12960"/>
                  </a:cubicBezTo>
                  <a:cubicBezTo>
                    <a:pt x="15288" y="15120"/>
                    <a:pt x="20273" y="15120"/>
                    <a:pt x="18611" y="17280"/>
                  </a:cubicBezTo>
                  <a:cubicBezTo>
                    <a:pt x="18611" y="21600"/>
                    <a:pt x="13627" y="21600"/>
                    <a:pt x="11965" y="19440"/>
                  </a:cubicBezTo>
                  <a:cubicBezTo>
                    <a:pt x="8642" y="19440"/>
                    <a:pt x="6981" y="17280"/>
                    <a:pt x="5319" y="12960"/>
                  </a:cubicBezTo>
                  <a:cubicBezTo>
                    <a:pt x="3658" y="10800"/>
                    <a:pt x="-1327" y="8640"/>
                    <a:pt x="335" y="6480"/>
                  </a:cubicBezTo>
                  <a:cubicBezTo>
                    <a:pt x="1996" y="2160"/>
                    <a:pt x="6981" y="8640"/>
                    <a:pt x="8642" y="6480"/>
                  </a:cubicBezTo>
                  <a:cubicBezTo>
                    <a:pt x="10304" y="6480"/>
                    <a:pt x="10304" y="0"/>
                    <a:pt x="1196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0" name="Google Shape;1410;p26"/>
            <p:cNvSpPr/>
            <p:nvPr/>
          </p:nvSpPr>
          <p:spPr>
            <a:xfrm>
              <a:off x="5486386" y="176029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4400"/>
                  </a:moveTo>
                  <a:cubicBezTo>
                    <a:pt x="3086" y="7200"/>
                    <a:pt x="6171" y="0"/>
                    <a:pt x="12343" y="0"/>
                  </a:cubicBezTo>
                  <a:cubicBezTo>
                    <a:pt x="18514" y="0"/>
                    <a:pt x="21600" y="10800"/>
                    <a:pt x="21600" y="18000"/>
                  </a:cubicBezTo>
                  <a:cubicBezTo>
                    <a:pt x="21600" y="18000"/>
                    <a:pt x="18514" y="21600"/>
                    <a:pt x="15429" y="21600"/>
                  </a:cubicBezTo>
                  <a:cubicBezTo>
                    <a:pt x="12343" y="21600"/>
                    <a:pt x="12343" y="18000"/>
                    <a:pt x="9257" y="18000"/>
                  </a:cubicBezTo>
                  <a:cubicBezTo>
                    <a:pt x="6171" y="14400"/>
                    <a:pt x="0" y="180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1" name="Google Shape;1411;p26"/>
            <p:cNvSpPr/>
            <p:nvPr/>
          </p:nvSpPr>
          <p:spPr>
            <a:xfrm>
              <a:off x="5599678" y="1583405"/>
              <a:ext cx="27825" cy="24255"/>
            </a:xfrm>
            <a:custGeom>
              <a:rect b="b" l="l" r="r" t="t"/>
              <a:pathLst>
                <a:path extrusionOk="0" h="19594" w="19021">
                  <a:moveTo>
                    <a:pt x="814" y="4200"/>
                  </a:moveTo>
                  <a:cubicBezTo>
                    <a:pt x="-1150" y="9000"/>
                    <a:pt x="814" y="13800"/>
                    <a:pt x="2777" y="16200"/>
                  </a:cubicBezTo>
                  <a:cubicBezTo>
                    <a:pt x="4741" y="18600"/>
                    <a:pt x="10632" y="21000"/>
                    <a:pt x="14559" y="18600"/>
                  </a:cubicBezTo>
                  <a:cubicBezTo>
                    <a:pt x="16523" y="16200"/>
                    <a:pt x="8668" y="11400"/>
                    <a:pt x="8668" y="6600"/>
                  </a:cubicBezTo>
                  <a:cubicBezTo>
                    <a:pt x="10632" y="4200"/>
                    <a:pt x="16523" y="9000"/>
                    <a:pt x="18486" y="6600"/>
                  </a:cubicBezTo>
                  <a:cubicBezTo>
                    <a:pt x="20450" y="4200"/>
                    <a:pt x="16523" y="1800"/>
                    <a:pt x="14559" y="1800"/>
                  </a:cubicBezTo>
                  <a:cubicBezTo>
                    <a:pt x="10632" y="-600"/>
                    <a:pt x="8668" y="-600"/>
                    <a:pt x="6705" y="1800"/>
                  </a:cubicBezTo>
                  <a:cubicBezTo>
                    <a:pt x="4741" y="1800"/>
                    <a:pt x="8668" y="4200"/>
                    <a:pt x="8668" y="6600"/>
                  </a:cubicBezTo>
                  <a:cubicBezTo>
                    <a:pt x="4741" y="6600"/>
                    <a:pt x="814" y="1800"/>
                    <a:pt x="814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2" name="Google Shape;1412;p26"/>
            <p:cNvSpPr/>
            <p:nvPr/>
          </p:nvSpPr>
          <p:spPr>
            <a:xfrm>
              <a:off x="5485172" y="169710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7200"/>
                    <a:pt x="21600" y="14400"/>
                  </a:cubicBez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7200"/>
                  </a:cubicBezTo>
                  <a:cubicBezTo>
                    <a:pt x="0" y="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3" name="Google Shape;1413;p26"/>
            <p:cNvSpPr/>
            <p:nvPr/>
          </p:nvSpPr>
          <p:spPr>
            <a:xfrm>
              <a:off x="5451143" y="166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4" name="Google Shape;1414;p26"/>
            <p:cNvSpPr/>
            <p:nvPr/>
          </p:nvSpPr>
          <p:spPr>
            <a:xfrm>
              <a:off x="5451143" y="167036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5" name="Google Shape;1415;p26"/>
            <p:cNvSpPr/>
            <p:nvPr/>
          </p:nvSpPr>
          <p:spPr>
            <a:xfrm>
              <a:off x="5451143" y="1679886"/>
              <a:ext cx="23906" cy="23906"/>
            </a:xfrm>
            <a:custGeom>
              <a:rect b="b" l="l" r="r" t="t"/>
              <a:pathLst>
                <a:path extrusionOk="0" h="15600" w="21600">
                  <a:moveTo>
                    <a:pt x="72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7200" y="15600"/>
                  </a:cubicBezTo>
                  <a:cubicBezTo>
                    <a:pt x="0" y="15600"/>
                    <a:pt x="0" y="15600"/>
                    <a:pt x="0" y="4800"/>
                  </a:cubicBezTo>
                  <a:cubicBezTo>
                    <a:pt x="0" y="4800"/>
                    <a:pt x="0" y="-6000"/>
                    <a:pt x="72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6" name="Google Shape;1416;p26"/>
            <p:cNvSpPr/>
            <p:nvPr/>
          </p:nvSpPr>
          <p:spPr>
            <a:xfrm>
              <a:off x="5447495" y="1688055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144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14400" y="15600"/>
                  </a:cubicBezTo>
                  <a:cubicBezTo>
                    <a:pt x="7200" y="15600"/>
                    <a:pt x="0" y="15600"/>
                    <a:pt x="0" y="4800"/>
                  </a:cubicBezTo>
                  <a:cubicBezTo>
                    <a:pt x="0" y="4800"/>
                    <a:pt x="7200" y="-6000"/>
                    <a:pt x="144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7" name="Google Shape;1417;p26"/>
            <p:cNvSpPr/>
            <p:nvPr/>
          </p:nvSpPr>
          <p:spPr>
            <a:xfrm>
              <a:off x="5446281" y="169831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8" name="Google Shape;1418;p26"/>
            <p:cNvSpPr/>
            <p:nvPr/>
          </p:nvSpPr>
          <p:spPr>
            <a:xfrm>
              <a:off x="5493542" y="1725922"/>
              <a:ext cx="24243" cy="23906"/>
            </a:xfrm>
            <a:custGeom>
              <a:rect b="b" l="l" r="r" t="t"/>
              <a:pathLst>
                <a:path extrusionOk="0" h="20829" w="19585">
                  <a:moveTo>
                    <a:pt x="7585" y="0"/>
                  </a:moveTo>
                  <a:cubicBezTo>
                    <a:pt x="12385" y="3086"/>
                    <a:pt x="17185" y="6171"/>
                    <a:pt x="19585" y="9257"/>
                  </a:cubicBezTo>
                  <a:cubicBezTo>
                    <a:pt x="19585" y="12343"/>
                    <a:pt x="17185" y="18514"/>
                    <a:pt x="14785" y="18514"/>
                  </a:cubicBezTo>
                  <a:cubicBezTo>
                    <a:pt x="9985" y="21600"/>
                    <a:pt x="5185" y="21600"/>
                    <a:pt x="385" y="18514"/>
                  </a:cubicBezTo>
                  <a:cubicBezTo>
                    <a:pt x="-2015" y="15429"/>
                    <a:pt x="7585" y="12343"/>
                    <a:pt x="7585" y="9257"/>
                  </a:cubicBezTo>
                  <a:cubicBezTo>
                    <a:pt x="7585" y="6171"/>
                    <a:pt x="2785" y="3086"/>
                    <a:pt x="5185" y="0"/>
                  </a:cubicBezTo>
                  <a:cubicBezTo>
                    <a:pt x="5185" y="0"/>
                    <a:pt x="7585" y="0"/>
                    <a:pt x="75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19" name="Google Shape;1419;p26"/>
            <p:cNvSpPr/>
            <p:nvPr/>
          </p:nvSpPr>
          <p:spPr>
            <a:xfrm>
              <a:off x="5470943" y="1722419"/>
              <a:ext cx="23906" cy="23906"/>
            </a:xfrm>
            <a:custGeom>
              <a:rect b="b" l="l" r="r" t="t"/>
              <a:pathLst>
                <a:path extrusionOk="0" h="19355" w="20700">
                  <a:moveTo>
                    <a:pt x="20700" y="841"/>
                  </a:moveTo>
                  <a:cubicBezTo>
                    <a:pt x="20700" y="10098"/>
                    <a:pt x="9900" y="16269"/>
                    <a:pt x="2700" y="19355"/>
                  </a:cubicBezTo>
                  <a:cubicBezTo>
                    <a:pt x="-900" y="19355"/>
                    <a:pt x="-900" y="10098"/>
                    <a:pt x="2700" y="7012"/>
                  </a:cubicBezTo>
                  <a:cubicBezTo>
                    <a:pt x="6300" y="3926"/>
                    <a:pt x="20700" y="-2245"/>
                    <a:pt x="207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0" name="Google Shape;1420;p26"/>
            <p:cNvSpPr/>
            <p:nvPr/>
          </p:nvSpPr>
          <p:spPr>
            <a:xfrm>
              <a:off x="5653209" y="1521897"/>
              <a:ext cx="24997" cy="31597"/>
            </a:xfrm>
            <a:custGeom>
              <a:rect b="b" l="l" r="r" t="t"/>
              <a:pathLst>
                <a:path extrusionOk="0" h="21600" w="20194">
                  <a:moveTo>
                    <a:pt x="994" y="1964"/>
                  </a:moveTo>
                  <a:cubicBezTo>
                    <a:pt x="3394" y="0"/>
                    <a:pt x="8194" y="0"/>
                    <a:pt x="12994" y="0"/>
                  </a:cubicBezTo>
                  <a:cubicBezTo>
                    <a:pt x="15394" y="1964"/>
                    <a:pt x="20194" y="1964"/>
                    <a:pt x="20194" y="3927"/>
                  </a:cubicBezTo>
                  <a:cubicBezTo>
                    <a:pt x="20194" y="9818"/>
                    <a:pt x="17794" y="21600"/>
                    <a:pt x="12994" y="21600"/>
                  </a:cubicBezTo>
                  <a:cubicBezTo>
                    <a:pt x="8194" y="19636"/>
                    <a:pt x="12994" y="11782"/>
                    <a:pt x="12994" y="11782"/>
                  </a:cubicBezTo>
                  <a:cubicBezTo>
                    <a:pt x="10594" y="7855"/>
                    <a:pt x="5794" y="9818"/>
                    <a:pt x="3394" y="7855"/>
                  </a:cubicBezTo>
                  <a:cubicBezTo>
                    <a:pt x="994" y="7855"/>
                    <a:pt x="-1406" y="3927"/>
                    <a:pt x="994" y="1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1" name="Google Shape;1421;p26"/>
            <p:cNvSpPr/>
            <p:nvPr/>
          </p:nvSpPr>
          <p:spPr>
            <a:xfrm>
              <a:off x="5663821" y="149536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8640"/>
                    <a:pt x="21600" y="12960"/>
                  </a:cubicBezTo>
                  <a:cubicBezTo>
                    <a:pt x="21600" y="12960"/>
                    <a:pt x="14400" y="21600"/>
                    <a:pt x="14400" y="21600"/>
                  </a:cubicBezTo>
                  <a:cubicBezTo>
                    <a:pt x="7200" y="17280"/>
                    <a:pt x="0" y="12960"/>
                    <a:pt x="0" y="8640"/>
                  </a:cubicBezTo>
                  <a:cubicBezTo>
                    <a:pt x="0" y="432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2" name="Google Shape;1422;p26"/>
            <p:cNvSpPr/>
            <p:nvPr/>
          </p:nvSpPr>
          <p:spPr>
            <a:xfrm>
              <a:off x="5651668" y="1503508"/>
              <a:ext cx="23907" cy="23906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14400" y="1789"/>
                    <a:pt x="21600" y="6109"/>
                    <a:pt x="21600" y="10429"/>
                  </a:cubicBezTo>
                  <a:cubicBezTo>
                    <a:pt x="21600" y="14749"/>
                    <a:pt x="14400" y="19069"/>
                    <a:pt x="72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3" name="Google Shape;1423;p26"/>
            <p:cNvSpPr/>
            <p:nvPr/>
          </p:nvSpPr>
          <p:spPr>
            <a:xfrm>
              <a:off x="5875086" y="879921"/>
              <a:ext cx="838564" cy="773890"/>
            </a:xfrm>
            <a:custGeom>
              <a:rect b="b" l="l" r="r" t="t"/>
              <a:pathLst>
                <a:path extrusionOk="0" h="21491" w="21600">
                  <a:moveTo>
                    <a:pt x="5795" y="19923"/>
                  </a:moveTo>
                  <a:cubicBezTo>
                    <a:pt x="5720" y="19842"/>
                    <a:pt x="5344" y="19842"/>
                    <a:pt x="5268" y="19680"/>
                  </a:cubicBezTo>
                  <a:cubicBezTo>
                    <a:pt x="5118" y="19519"/>
                    <a:pt x="5268" y="19276"/>
                    <a:pt x="5268" y="19033"/>
                  </a:cubicBezTo>
                  <a:cubicBezTo>
                    <a:pt x="5193" y="18871"/>
                    <a:pt x="5193" y="18548"/>
                    <a:pt x="4967" y="18548"/>
                  </a:cubicBezTo>
                  <a:cubicBezTo>
                    <a:pt x="4817" y="18629"/>
                    <a:pt x="4892" y="18952"/>
                    <a:pt x="4892" y="19114"/>
                  </a:cubicBezTo>
                  <a:cubicBezTo>
                    <a:pt x="4892" y="19357"/>
                    <a:pt x="4967" y="19599"/>
                    <a:pt x="4892" y="19761"/>
                  </a:cubicBezTo>
                  <a:cubicBezTo>
                    <a:pt x="4817" y="19923"/>
                    <a:pt x="4666" y="20085"/>
                    <a:pt x="4516" y="20085"/>
                  </a:cubicBezTo>
                  <a:cubicBezTo>
                    <a:pt x="4365" y="20166"/>
                    <a:pt x="4290" y="19923"/>
                    <a:pt x="4139" y="20004"/>
                  </a:cubicBezTo>
                  <a:cubicBezTo>
                    <a:pt x="3688" y="20328"/>
                    <a:pt x="3387" y="20975"/>
                    <a:pt x="2935" y="21298"/>
                  </a:cubicBezTo>
                  <a:cubicBezTo>
                    <a:pt x="2709" y="21460"/>
                    <a:pt x="2408" y="21541"/>
                    <a:pt x="2183" y="21460"/>
                  </a:cubicBezTo>
                  <a:cubicBezTo>
                    <a:pt x="1731" y="21298"/>
                    <a:pt x="1279" y="21056"/>
                    <a:pt x="828" y="20813"/>
                  </a:cubicBezTo>
                  <a:cubicBezTo>
                    <a:pt x="677" y="20651"/>
                    <a:pt x="452" y="20408"/>
                    <a:pt x="452" y="20166"/>
                  </a:cubicBezTo>
                  <a:cubicBezTo>
                    <a:pt x="527" y="20004"/>
                    <a:pt x="903" y="20166"/>
                    <a:pt x="1054" y="20085"/>
                  </a:cubicBezTo>
                  <a:cubicBezTo>
                    <a:pt x="1204" y="19923"/>
                    <a:pt x="1204" y="19680"/>
                    <a:pt x="1204" y="19519"/>
                  </a:cubicBezTo>
                  <a:cubicBezTo>
                    <a:pt x="1204" y="19357"/>
                    <a:pt x="1129" y="19114"/>
                    <a:pt x="978" y="19114"/>
                  </a:cubicBezTo>
                  <a:cubicBezTo>
                    <a:pt x="753" y="19033"/>
                    <a:pt x="527" y="19438"/>
                    <a:pt x="376" y="19357"/>
                  </a:cubicBezTo>
                  <a:cubicBezTo>
                    <a:pt x="226" y="19276"/>
                    <a:pt x="527" y="19033"/>
                    <a:pt x="602" y="18952"/>
                  </a:cubicBezTo>
                  <a:cubicBezTo>
                    <a:pt x="753" y="18790"/>
                    <a:pt x="828" y="18710"/>
                    <a:pt x="978" y="18548"/>
                  </a:cubicBezTo>
                  <a:cubicBezTo>
                    <a:pt x="1129" y="18305"/>
                    <a:pt x="1279" y="18062"/>
                    <a:pt x="1430" y="17820"/>
                  </a:cubicBezTo>
                  <a:cubicBezTo>
                    <a:pt x="1430" y="17739"/>
                    <a:pt x="1279" y="17739"/>
                    <a:pt x="1279" y="17820"/>
                  </a:cubicBezTo>
                  <a:cubicBezTo>
                    <a:pt x="1054" y="17981"/>
                    <a:pt x="978" y="18386"/>
                    <a:pt x="677" y="18467"/>
                  </a:cubicBezTo>
                  <a:cubicBezTo>
                    <a:pt x="452" y="18467"/>
                    <a:pt x="452" y="18062"/>
                    <a:pt x="376" y="17901"/>
                  </a:cubicBezTo>
                  <a:cubicBezTo>
                    <a:pt x="226" y="17739"/>
                    <a:pt x="0" y="17577"/>
                    <a:pt x="0" y="17334"/>
                  </a:cubicBezTo>
                  <a:cubicBezTo>
                    <a:pt x="0" y="17172"/>
                    <a:pt x="301" y="17092"/>
                    <a:pt x="376" y="16849"/>
                  </a:cubicBezTo>
                  <a:cubicBezTo>
                    <a:pt x="376" y="16687"/>
                    <a:pt x="376" y="16444"/>
                    <a:pt x="376" y="16283"/>
                  </a:cubicBezTo>
                  <a:cubicBezTo>
                    <a:pt x="301" y="16121"/>
                    <a:pt x="0" y="16121"/>
                    <a:pt x="0" y="16040"/>
                  </a:cubicBezTo>
                  <a:cubicBezTo>
                    <a:pt x="75" y="15797"/>
                    <a:pt x="301" y="15716"/>
                    <a:pt x="527" y="15635"/>
                  </a:cubicBezTo>
                  <a:cubicBezTo>
                    <a:pt x="677" y="15554"/>
                    <a:pt x="1129" y="15716"/>
                    <a:pt x="978" y="15635"/>
                  </a:cubicBezTo>
                  <a:cubicBezTo>
                    <a:pt x="753" y="15474"/>
                    <a:pt x="452" y="15554"/>
                    <a:pt x="226" y="15393"/>
                  </a:cubicBezTo>
                  <a:cubicBezTo>
                    <a:pt x="151" y="15312"/>
                    <a:pt x="0" y="15069"/>
                    <a:pt x="75" y="14988"/>
                  </a:cubicBezTo>
                  <a:cubicBezTo>
                    <a:pt x="226" y="14826"/>
                    <a:pt x="376" y="15069"/>
                    <a:pt x="602" y="15069"/>
                  </a:cubicBezTo>
                  <a:cubicBezTo>
                    <a:pt x="828" y="15069"/>
                    <a:pt x="1054" y="14988"/>
                    <a:pt x="1279" y="14907"/>
                  </a:cubicBezTo>
                  <a:cubicBezTo>
                    <a:pt x="1505" y="14907"/>
                    <a:pt x="1957" y="15069"/>
                    <a:pt x="1882" y="14907"/>
                  </a:cubicBezTo>
                  <a:cubicBezTo>
                    <a:pt x="1806" y="14584"/>
                    <a:pt x="1279" y="14745"/>
                    <a:pt x="1129" y="14503"/>
                  </a:cubicBezTo>
                  <a:cubicBezTo>
                    <a:pt x="1054" y="14341"/>
                    <a:pt x="1430" y="14422"/>
                    <a:pt x="1580" y="14341"/>
                  </a:cubicBezTo>
                  <a:cubicBezTo>
                    <a:pt x="1806" y="14341"/>
                    <a:pt x="2183" y="14584"/>
                    <a:pt x="2258" y="14341"/>
                  </a:cubicBezTo>
                  <a:cubicBezTo>
                    <a:pt x="2408" y="14179"/>
                    <a:pt x="1731" y="14179"/>
                    <a:pt x="1806" y="13937"/>
                  </a:cubicBezTo>
                  <a:cubicBezTo>
                    <a:pt x="1806" y="13775"/>
                    <a:pt x="2183" y="13775"/>
                    <a:pt x="2408" y="13856"/>
                  </a:cubicBezTo>
                  <a:cubicBezTo>
                    <a:pt x="2559" y="13856"/>
                    <a:pt x="2634" y="14179"/>
                    <a:pt x="2860" y="14179"/>
                  </a:cubicBezTo>
                  <a:cubicBezTo>
                    <a:pt x="3010" y="14098"/>
                    <a:pt x="3086" y="13856"/>
                    <a:pt x="3086" y="13694"/>
                  </a:cubicBezTo>
                  <a:cubicBezTo>
                    <a:pt x="3086" y="13613"/>
                    <a:pt x="2860" y="13532"/>
                    <a:pt x="2860" y="13370"/>
                  </a:cubicBezTo>
                  <a:cubicBezTo>
                    <a:pt x="3010" y="13208"/>
                    <a:pt x="3236" y="13289"/>
                    <a:pt x="3387" y="13128"/>
                  </a:cubicBezTo>
                  <a:cubicBezTo>
                    <a:pt x="3462" y="13047"/>
                    <a:pt x="3387" y="12723"/>
                    <a:pt x="3462" y="12723"/>
                  </a:cubicBezTo>
                  <a:cubicBezTo>
                    <a:pt x="3688" y="12723"/>
                    <a:pt x="3688" y="13208"/>
                    <a:pt x="3914" y="13208"/>
                  </a:cubicBezTo>
                  <a:cubicBezTo>
                    <a:pt x="4064" y="13289"/>
                    <a:pt x="3989" y="12885"/>
                    <a:pt x="4064" y="12885"/>
                  </a:cubicBezTo>
                  <a:cubicBezTo>
                    <a:pt x="4215" y="12804"/>
                    <a:pt x="4365" y="13047"/>
                    <a:pt x="4516" y="13047"/>
                  </a:cubicBezTo>
                  <a:cubicBezTo>
                    <a:pt x="4591" y="13128"/>
                    <a:pt x="4741" y="13047"/>
                    <a:pt x="4817" y="12966"/>
                  </a:cubicBezTo>
                  <a:cubicBezTo>
                    <a:pt x="5043" y="12804"/>
                    <a:pt x="5193" y="12480"/>
                    <a:pt x="5344" y="12238"/>
                  </a:cubicBezTo>
                  <a:cubicBezTo>
                    <a:pt x="5344" y="12157"/>
                    <a:pt x="5193" y="12076"/>
                    <a:pt x="5193" y="12157"/>
                  </a:cubicBezTo>
                  <a:cubicBezTo>
                    <a:pt x="4892" y="12319"/>
                    <a:pt x="4741" y="12723"/>
                    <a:pt x="4440" y="12804"/>
                  </a:cubicBezTo>
                  <a:cubicBezTo>
                    <a:pt x="4215" y="12804"/>
                    <a:pt x="4064" y="12480"/>
                    <a:pt x="4064" y="12319"/>
                  </a:cubicBezTo>
                  <a:cubicBezTo>
                    <a:pt x="4139" y="11995"/>
                    <a:pt x="4440" y="11752"/>
                    <a:pt x="4666" y="11510"/>
                  </a:cubicBezTo>
                  <a:cubicBezTo>
                    <a:pt x="4892" y="11348"/>
                    <a:pt x="5043" y="11267"/>
                    <a:pt x="5268" y="11186"/>
                  </a:cubicBezTo>
                  <a:cubicBezTo>
                    <a:pt x="5494" y="11105"/>
                    <a:pt x="5795" y="11429"/>
                    <a:pt x="5870" y="11267"/>
                  </a:cubicBezTo>
                  <a:cubicBezTo>
                    <a:pt x="6021" y="11024"/>
                    <a:pt x="5569" y="10620"/>
                    <a:pt x="5720" y="10458"/>
                  </a:cubicBezTo>
                  <a:cubicBezTo>
                    <a:pt x="5870" y="10215"/>
                    <a:pt x="6247" y="10458"/>
                    <a:pt x="6472" y="10296"/>
                  </a:cubicBezTo>
                  <a:cubicBezTo>
                    <a:pt x="6623" y="10215"/>
                    <a:pt x="6472" y="10053"/>
                    <a:pt x="6472" y="9972"/>
                  </a:cubicBezTo>
                  <a:cubicBezTo>
                    <a:pt x="6472" y="9730"/>
                    <a:pt x="6397" y="9487"/>
                    <a:pt x="6472" y="9325"/>
                  </a:cubicBezTo>
                  <a:cubicBezTo>
                    <a:pt x="6623" y="9163"/>
                    <a:pt x="6924" y="9325"/>
                    <a:pt x="6999" y="9083"/>
                  </a:cubicBezTo>
                  <a:cubicBezTo>
                    <a:pt x="7075" y="8921"/>
                    <a:pt x="6698" y="8840"/>
                    <a:pt x="6774" y="8678"/>
                  </a:cubicBezTo>
                  <a:cubicBezTo>
                    <a:pt x="6924" y="8516"/>
                    <a:pt x="7300" y="8759"/>
                    <a:pt x="7526" y="8516"/>
                  </a:cubicBezTo>
                  <a:cubicBezTo>
                    <a:pt x="7601" y="8435"/>
                    <a:pt x="7150" y="8597"/>
                    <a:pt x="7075" y="8435"/>
                  </a:cubicBezTo>
                  <a:cubicBezTo>
                    <a:pt x="6924" y="8274"/>
                    <a:pt x="6924" y="8031"/>
                    <a:pt x="6999" y="7950"/>
                  </a:cubicBezTo>
                  <a:cubicBezTo>
                    <a:pt x="7150" y="7788"/>
                    <a:pt x="7376" y="8031"/>
                    <a:pt x="7451" y="7950"/>
                  </a:cubicBezTo>
                  <a:cubicBezTo>
                    <a:pt x="7526" y="7788"/>
                    <a:pt x="7376" y="7545"/>
                    <a:pt x="7451" y="7465"/>
                  </a:cubicBezTo>
                  <a:cubicBezTo>
                    <a:pt x="7526" y="7222"/>
                    <a:pt x="7752" y="7141"/>
                    <a:pt x="7978" y="7141"/>
                  </a:cubicBezTo>
                  <a:cubicBezTo>
                    <a:pt x="8279" y="7060"/>
                    <a:pt x="8806" y="7384"/>
                    <a:pt x="8806" y="7060"/>
                  </a:cubicBezTo>
                  <a:cubicBezTo>
                    <a:pt x="8881" y="6817"/>
                    <a:pt x="8128" y="7060"/>
                    <a:pt x="8053" y="6817"/>
                  </a:cubicBezTo>
                  <a:cubicBezTo>
                    <a:pt x="7978" y="6575"/>
                    <a:pt x="8354" y="6494"/>
                    <a:pt x="8580" y="6413"/>
                  </a:cubicBezTo>
                  <a:cubicBezTo>
                    <a:pt x="8730" y="6413"/>
                    <a:pt x="8956" y="6656"/>
                    <a:pt x="9031" y="6494"/>
                  </a:cubicBezTo>
                  <a:cubicBezTo>
                    <a:pt x="9107" y="6332"/>
                    <a:pt x="8956" y="6089"/>
                    <a:pt x="8806" y="5928"/>
                  </a:cubicBezTo>
                  <a:cubicBezTo>
                    <a:pt x="8655" y="5847"/>
                    <a:pt x="8203" y="6089"/>
                    <a:pt x="8279" y="5928"/>
                  </a:cubicBezTo>
                  <a:cubicBezTo>
                    <a:pt x="8429" y="5685"/>
                    <a:pt x="8806" y="5766"/>
                    <a:pt x="9031" y="5604"/>
                  </a:cubicBezTo>
                  <a:cubicBezTo>
                    <a:pt x="9182" y="5361"/>
                    <a:pt x="9182" y="5038"/>
                    <a:pt x="9408" y="4876"/>
                  </a:cubicBezTo>
                  <a:cubicBezTo>
                    <a:pt x="9633" y="4714"/>
                    <a:pt x="10085" y="4957"/>
                    <a:pt x="10311" y="4795"/>
                  </a:cubicBezTo>
                  <a:cubicBezTo>
                    <a:pt x="10461" y="4714"/>
                    <a:pt x="10010" y="4633"/>
                    <a:pt x="9859" y="4633"/>
                  </a:cubicBezTo>
                  <a:cubicBezTo>
                    <a:pt x="9408" y="4633"/>
                    <a:pt x="8806" y="5038"/>
                    <a:pt x="8429" y="4714"/>
                  </a:cubicBezTo>
                  <a:cubicBezTo>
                    <a:pt x="8203" y="4471"/>
                    <a:pt x="8655" y="3986"/>
                    <a:pt x="8881" y="3743"/>
                  </a:cubicBezTo>
                  <a:cubicBezTo>
                    <a:pt x="9031" y="3662"/>
                    <a:pt x="8881" y="4148"/>
                    <a:pt x="9031" y="4148"/>
                  </a:cubicBezTo>
                  <a:cubicBezTo>
                    <a:pt x="9257" y="4229"/>
                    <a:pt x="9483" y="3824"/>
                    <a:pt x="9709" y="3986"/>
                  </a:cubicBezTo>
                  <a:cubicBezTo>
                    <a:pt x="9859" y="4067"/>
                    <a:pt x="9558" y="4390"/>
                    <a:pt x="9709" y="4471"/>
                  </a:cubicBezTo>
                  <a:cubicBezTo>
                    <a:pt x="9859" y="4633"/>
                    <a:pt x="10160" y="4471"/>
                    <a:pt x="10311" y="4310"/>
                  </a:cubicBezTo>
                  <a:cubicBezTo>
                    <a:pt x="10386" y="4229"/>
                    <a:pt x="10461" y="4067"/>
                    <a:pt x="10461" y="3986"/>
                  </a:cubicBezTo>
                  <a:cubicBezTo>
                    <a:pt x="10386" y="3905"/>
                    <a:pt x="10160" y="4067"/>
                    <a:pt x="10085" y="3905"/>
                  </a:cubicBezTo>
                  <a:cubicBezTo>
                    <a:pt x="10085" y="3824"/>
                    <a:pt x="10160" y="3662"/>
                    <a:pt x="10236" y="3662"/>
                  </a:cubicBezTo>
                  <a:cubicBezTo>
                    <a:pt x="10386" y="3581"/>
                    <a:pt x="10612" y="3743"/>
                    <a:pt x="10762" y="3581"/>
                  </a:cubicBezTo>
                  <a:cubicBezTo>
                    <a:pt x="10913" y="3420"/>
                    <a:pt x="10612" y="3015"/>
                    <a:pt x="10838" y="2853"/>
                  </a:cubicBezTo>
                  <a:cubicBezTo>
                    <a:pt x="10988" y="2772"/>
                    <a:pt x="11063" y="3339"/>
                    <a:pt x="11214" y="3258"/>
                  </a:cubicBezTo>
                  <a:cubicBezTo>
                    <a:pt x="11364" y="3258"/>
                    <a:pt x="11214" y="2853"/>
                    <a:pt x="11289" y="2853"/>
                  </a:cubicBezTo>
                  <a:cubicBezTo>
                    <a:pt x="11515" y="2853"/>
                    <a:pt x="11666" y="3339"/>
                    <a:pt x="11816" y="3177"/>
                  </a:cubicBezTo>
                  <a:cubicBezTo>
                    <a:pt x="11967" y="3015"/>
                    <a:pt x="11666" y="2692"/>
                    <a:pt x="11816" y="2449"/>
                  </a:cubicBezTo>
                  <a:cubicBezTo>
                    <a:pt x="11816" y="2368"/>
                    <a:pt x="12117" y="2368"/>
                    <a:pt x="12192" y="2449"/>
                  </a:cubicBezTo>
                  <a:cubicBezTo>
                    <a:pt x="12268" y="2530"/>
                    <a:pt x="11967" y="2934"/>
                    <a:pt x="12117" y="2853"/>
                  </a:cubicBezTo>
                  <a:cubicBezTo>
                    <a:pt x="12343" y="2611"/>
                    <a:pt x="12418" y="2125"/>
                    <a:pt x="12719" y="2044"/>
                  </a:cubicBezTo>
                  <a:cubicBezTo>
                    <a:pt x="12870" y="1963"/>
                    <a:pt x="12644" y="2449"/>
                    <a:pt x="12644" y="2611"/>
                  </a:cubicBezTo>
                  <a:cubicBezTo>
                    <a:pt x="12569" y="2772"/>
                    <a:pt x="12343" y="3177"/>
                    <a:pt x="12493" y="3096"/>
                  </a:cubicBezTo>
                  <a:cubicBezTo>
                    <a:pt x="12719" y="2853"/>
                    <a:pt x="12719" y="2449"/>
                    <a:pt x="13020" y="2287"/>
                  </a:cubicBezTo>
                  <a:cubicBezTo>
                    <a:pt x="13171" y="2125"/>
                    <a:pt x="13397" y="2044"/>
                    <a:pt x="13547" y="2125"/>
                  </a:cubicBezTo>
                  <a:cubicBezTo>
                    <a:pt x="13773" y="2206"/>
                    <a:pt x="13773" y="2853"/>
                    <a:pt x="13999" y="2772"/>
                  </a:cubicBezTo>
                  <a:cubicBezTo>
                    <a:pt x="14224" y="2692"/>
                    <a:pt x="14074" y="2206"/>
                    <a:pt x="13999" y="1963"/>
                  </a:cubicBezTo>
                  <a:cubicBezTo>
                    <a:pt x="13999" y="1802"/>
                    <a:pt x="13698" y="1721"/>
                    <a:pt x="13698" y="1478"/>
                  </a:cubicBezTo>
                  <a:cubicBezTo>
                    <a:pt x="13698" y="1397"/>
                    <a:pt x="13923" y="1397"/>
                    <a:pt x="14074" y="1478"/>
                  </a:cubicBezTo>
                  <a:cubicBezTo>
                    <a:pt x="14224" y="1478"/>
                    <a:pt x="14375" y="1721"/>
                    <a:pt x="14601" y="1802"/>
                  </a:cubicBezTo>
                  <a:cubicBezTo>
                    <a:pt x="14826" y="1963"/>
                    <a:pt x="15052" y="2206"/>
                    <a:pt x="15278" y="2125"/>
                  </a:cubicBezTo>
                  <a:cubicBezTo>
                    <a:pt x="15429" y="2044"/>
                    <a:pt x="15203" y="1721"/>
                    <a:pt x="15278" y="1559"/>
                  </a:cubicBezTo>
                  <a:cubicBezTo>
                    <a:pt x="15353" y="1316"/>
                    <a:pt x="15504" y="1154"/>
                    <a:pt x="15654" y="1074"/>
                  </a:cubicBezTo>
                  <a:cubicBezTo>
                    <a:pt x="15805" y="912"/>
                    <a:pt x="16031" y="831"/>
                    <a:pt x="16181" y="669"/>
                  </a:cubicBezTo>
                  <a:cubicBezTo>
                    <a:pt x="16256" y="507"/>
                    <a:pt x="15955" y="184"/>
                    <a:pt x="16106" y="184"/>
                  </a:cubicBezTo>
                  <a:cubicBezTo>
                    <a:pt x="16332" y="184"/>
                    <a:pt x="16407" y="588"/>
                    <a:pt x="16633" y="588"/>
                  </a:cubicBezTo>
                  <a:cubicBezTo>
                    <a:pt x="16859" y="588"/>
                    <a:pt x="16783" y="426"/>
                    <a:pt x="17009" y="426"/>
                  </a:cubicBezTo>
                  <a:cubicBezTo>
                    <a:pt x="17160" y="426"/>
                    <a:pt x="17235" y="426"/>
                    <a:pt x="17160" y="588"/>
                  </a:cubicBezTo>
                  <a:cubicBezTo>
                    <a:pt x="17084" y="831"/>
                    <a:pt x="16708" y="831"/>
                    <a:pt x="16633" y="1074"/>
                  </a:cubicBezTo>
                  <a:cubicBezTo>
                    <a:pt x="16557" y="1316"/>
                    <a:pt x="16407" y="1963"/>
                    <a:pt x="16633" y="1802"/>
                  </a:cubicBezTo>
                  <a:cubicBezTo>
                    <a:pt x="17084" y="1721"/>
                    <a:pt x="17160" y="1074"/>
                    <a:pt x="17461" y="750"/>
                  </a:cubicBezTo>
                  <a:cubicBezTo>
                    <a:pt x="17536" y="669"/>
                    <a:pt x="17762" y="265"/>
                    <a:pt x="17837" y="426"/>
                  </a:cubicBezTo>
                  <a:cubicBezTo>
                    <a:pt x="17987" y="669"/>
                    <a:pt x="17686" y="1074"/>
                    <a:pt x="17837" y="1316"/>
                  </a:cubicBezTo>
                  <a:cubicBezTo>
                    <a:pt x="17912" y="1478"/>
                    <a:pt x="18138" y="1316"/>
                    <a:pt x="18213" y="1154"/>
                  </a:cubicBezTo>
                  <a:cubicBezTo>
                    <a:pt x="18364" y="993"/>
                    <a:pt x="18364" y="750"/>
                    <a:pt x="18364" y="588"/>
                  </a:cubicBezTo>
                  <a:cubicBezTo>
                    <a:pt x="18439" y="426"/>
                    <a:pt x="18213" y="345"/>
                    <a:pt x="18289" y="265"/>
                  </a:cubicBezTo>
                  <a:cubicBezTo>
                    <a:pt x="18514" y="103"/>
                    <a:pt x="18740" y="-59"/>
                    <a:pt x="18966" y="22"/>
                  </a:cubicBezTo>
                  <a:cubicBezTo>
                    <a:pt x="19192" y="103"/>
                    <a:pt x="19342" y="345"/>
                    <a:pt x="19267" y="507"/>
                  </a:cubicBezTo>
                  <a:cubicBezTo>
                    <a:pt x="19192" y="669"/>
                    <a:pt x="18891" y="426"/>
                    <a:pt x="18891" y="507"/>
                  </a:cubicBezTo>
                  <a:cubicBezTo>
                    <a:pt x="18815" y="669"/>
                    <a:pt x="19192" y="750"/>
                    <a:pt x="19116" y="912"/>
                  </a:cubicBezTo>
                  <a:cubicBezTo>
                    <a:pt x="19116" y="1074"/>
                    <a:pt x="18665" y="1154"/>
                    <a:pt x="18815" y="1235"/>
                  </a:cubicBezTo>
                  <a:cubicBezTo>
                    <a:pt x="18966" y="1316"/>
                    <a:pt x="19192" y="1154"/>
                    <a:pt x="19342" y="1074"/>
                  </a:cubicBezTo>
                  <a:cubicBezTo>
                    <a:pt x="19493" y="912"/>
                    <a:pt x="19493" y="507"/>
                    <a:pt x="19718" y="507"/>
                  </a:cubicBezTo>
                  <a:cubicBezTo>
                    <a:pt x="19869" y="426"/>
                    <a:pt x="20020" y="669"/>
                    <a:pt x="20170" y="750"/>
                  </a:cubicBezTo>
                  <a:cubicBezTo>
                    <a:pt x="20321" y="831"/>
                    <a:pt x="20471" y="750"/>
                    <a:pt x="20697" y="831"/>
                  </a:cubicBezTo>
                  <a:cubicBezTo>
                    <a:pt x="20923" y="993"/>
                    <a:pt x="21449" y="1074"/>
                    <a:pt x="21449" y="1478"/>
                  </a:cubicBezTo>
                  <a:cubicBezTo>
                    <a:pt x="21525" y="1721"/>
                    <a:pt x="21073" y="1802"/>
                    <a:pt x="20772" y="1802"/>
                  </a:cubicBezTo>
                  <a:cubicBezTo>
                    <a:pt x="20396" y="1883"/>
                    <a:pt x="19794" y="1316"/>
                    <a:pt x="19643" y="1721"/>
                  </a:cubicBezTo>
                  <a:cubicBezTo>
                    <a:pt x="19417" y="2044"/>
                    <a:pt x="20321" y="1963"/>
                    <a:pt x="20622" y="2206"/>
                  </a:cubicBezTo>
                  <a:cubicBezTo>
                    <a:pt x="20697" y="2206"/>
                    <a:pt x="20546" y="2449"/>
                    <a:pt x="20622" y="2449"/>
                  </a:cubicBezTo>
                  <a:cubicBezTo>
                    <a:pt x="20772" y="2530"/>
                    <a:pt x="20998" y="2287"/>
                    <a:pt x="21148" y="2368"/>
                  </a:cubicBezTo>
                  <a:cubicBezTo>
                    <a:pt x="21299" y="2368"/>
                    <a:pt x="21449" y="2530"/>
                    <a:pt x="21600" y="2611"/>
                  </a:cubicBezTo>
                  <a:cubicBezTo>
                    <a:pt x="21525" y="2692"/>
                    <a:pt x="21525" y="2853"/>
                    <a:pt x="21374" y="2853"/>
                  </a:cubicBezTo>
                  <a:cubicBezTo>
                    <a:pt x="21224" y="2853"/>
                    <a:pt x="21073" y="2611"/>
                    <a:pt x="20923" y="2611"/>
                  </a:cubicBezTo>
                  <a:cubicBezTo>
                    <a:pt x="20772" y="2611"/>
                    <a:pt x="20847" y="3015"/>
                    <a:pt x="20772" y="3015"/>
                  </a:cubicBezTo>
                  <a:cubicBezTo>
                    <a:pt x="20546" y="3096"/>
                    <a:pt x="20396" y="3177"/>
                    <a:pt x="20245" y="3258"/>
                  </a:cubicBezTo>
                  <a:cubicBezTo>
                    <a:pt x="20170" y="3420"/>
                    <a:pt x="20245" y="3662"/>
                    <a:pt x="20170" y="3743"/>
                  </a:cubicBezTo>
                  <a:cubicBezTo>
                    <a:pt x="20095" y="3824"/>
                    <a:pt x="19944" y="3662"/>
                    <a:pt x="19869" y="3662"/>
                  </a:cubicBezTo>
                  <a:cubicBezTo>
                    <a:pt x="19944" y="3339"/>
                    <a:pt x="20170" y="3096"/>
                    <a:pt x="20095" y="2772"/>
                  </a:cubicBezTo>
                  <a:cubicBezTo>
                    <a:pt x="20095" y="2530"/>
                    <a:pt x="19718" y="2530"/>
                    <a:pt x="19493" y="2368"/>
                  </a:cubicBezTo>
                  <a:cubicBezTo>
                    <a:pt x="19192" y="2287"/>
                    <a:pt x="18891" y="1802"/>
                    <a:pt x="18590" y="1963"/>
                  </a:cubicBezTo>
                  <a:cubicBezTo>
                    <a:pt x="18364" y="2206"/>
                    <a:pt x="17987" y="2125"/>
                    <a:pt x="17762" y="2044"/>
                  </a:cubicBezTo>
                  <a:cubicBezTo>
                    <a:pt x="17611" y="2206"/>
                    <a:pt x="17385" y="2611"/>
                    <a:pt x="17310" y="3015"/>
                  </a:cubicBezTo>
                  <a:cubicBezTo>
                    <a:pt x="17235" y="3258"/>
                    <a:pt x="17385" y="3581"/>
                    <a:pt x="17310" y="3824"/>
                  </a:cubicBezTo>
                  <a:cubicBezTo>
                    <a:pt x="17235" y="3986"/>
                    <a:pt x="16934" y="3824"/>
                    <a:pt x="16859" y="3986"/>
                  </a:cubicBezTo>
                  <a:cubicBezTo>
                    <a:pt x="16708" y="4148"/>
                    <a:pt x="16934" y="4471"/>
                    <a:pt x="16783" y="4471"/>
                  </a:cubicBezTo>
                  <a:cubicBezTo>
                    <a:pt x="16407" y="4471"/>
                    <a:pt x="16106" y="4067"/>
                    <a:pt x="15805" y="4067"/>
                  </a:cubicBezTo>
                  <a:cubicBezTo>
                    <a:pt x="15579" y="4067"/>
                    <a:pt x="15353" y="4471"/>
                    <a:pt x="15203" y="4390"/>
                  </a:cubicBezTo>
                  <a:cubicBezTo>
                    <a:pt x="14902" y="4229"/>
                    <a:pt x="14601" y="4310"/>
                    <a:pt x="14450" y="4229"/>
                  </a:cubicBezTo>
                  <a:cubicBezTo>
                    <a:pt x="14149" y="3824"/>
                    <a:pt x="14074" y="3096"/>
                    <a:pt x="13472" y="2934"/>
                  </a:cubicBezTo>
                  <a:cubicBezTo>
                    <a:pt x="13321" y="2934"/>
                    <a:pt x="13547" y="3339"/>
                    <a:pt x="13472" y="3501"/>
                  </a:cubicBezTo>
                  <a:cubicBezTo>
                    <a:pt x="13397" y="3581"/>
                    <a:pt x="13246" y="3581"/>
                    <a:pt x="13171" y="3662"/>
                  </a:cubicBezTo>
                  <a:cubicBezTo>
                    <a:pt x="13020" y="3662"/>
                    <a:pt x="12719" y="3501"/>
                    <a:pt x="12644" y="3662"/>
                  </a:cubicBezTo>
                  <a:cubicBezTo>
                    <a:pt x="12493" y="3986"/>
                    <a:pt x="12870" y="4552"/>
                    <a:pt x="12569" y="4714"/>
                  </a:cubicBezTo>
                  <a:cubicBezTo>
                    <a:pt x="12268" y="4957"/>
                    <a:pt x="11967" y="4390"/>
                    <a:pt x="11590" y="4310"/>
                  </a:cubicBezTo>
                  <a:cubicBezTo>
                    <a:pt x="11440" y="4229"/>
                    <a:pt x="11139" y="4229"/>
                    <a:pt x="10988" y="4390"/>
                  </a:cubicBezTo>
                  <a:cubicBezTo>
                    <a:pt x="10838" y="4714"/>
                    <a:pt x="11063" y="5199"/>
                    <a:pt x="10838" y="5523"/>
                  </a:cubicBezTo>
                  <a:cubicBezTo>
                    <a:pt x="10762" y="5685"/>
                    <a:pt x="10537" y="5199"/>
                    <a:pt x="10386" y="5280"/>
                  </a:cubicBezTo>
                  <a:cubicBezTo>
                    <a:pt x="9934" y="5523"/>
                    <a:pt x="9633" y="6008"/>
                    <a:pt x="9332" y="6494"/>
                  </a:cubicBezTo>
                  <a:cubicBezTo>
                    <a:pt x="9257" y="6737"/>
                    <a:pt x="9483" y="6979"/>
                    <a:pt x="9332" y="7141"/>
                  </a:cubicBezTo>
                  <a:cubicBezTo>
                    <a:pt x="9031" y="7465"/>
                    <a:pt x="8806" y="7869"/>
                    <a:pt x="8730" y="8274"/>
                  </a:cubicBezTo>
                  <a:cubicBezTo>
                    <a:pt x="8655" y="8516"/>
                    <a:pt x="8203" y="8354"/>
                    <a:pt x="8053" y="8516"/>
                  </a:cubicBezTo>
                  <a:cubicBezTo>
                    <a:pt x="7902" y="8678"/>
                    <a:pt x="7978" y="8840"/>
                    <a:pt x="7902" y="9002"/>
                  </a:cubicBezTo>
                  <a:cubicBezTo>
                    <a:pt x="7827" y="9730"/>
                    <a:pt x="7526" y="10458"/>
                    <a:pt x="7526" y="11267"/>
                  </a:cubicBezTo>
                  <a:cubicBezTo>
                    <a:pt x="7526" y="11510"/>
                    <a:pt x="7902" y="11752"/>
                    <a:pt x="7752" y="11914"/>
                  </a:cubicBezTo>
                  <a:cubicBezTo>
                    <a:pt x="7451" y="12157"/>
                    <a:pt x="6999" y="11752"/>
                    <a:pt x="6623" y="11914"/>
                  </a:cubicBezTo>
                  <a:cubicBezTo>
                    <a:pt x="6397" y="12076"/>
                    <a:pt x="6171" y="12399"/>
                    <a:pt x="6171" y="12642"/>
                  </a:cubicBezTo>
                  <a:cubicBezTo>
                    <a:pt x="6096" y="13613"/>
                    <a:pt x="6096" y="14503"/>
                    <a:pt x="6096" y="15393"/>
                  </a:cubicBezTo>
                  <a:cubicBezTo>
                    <a:pt x="6096" y="15716"/>
                    <a:pt x="6548" y="15959"/>
                    <a:pt x="6698" y="16283"/>
                  </a:cubicBezTo>
                  <a:cubicBezTo>
                    <a:pt x="6774" y="16363"/>
                    <a:pt x="6698" y="16525"/>
                    <a:pt x="6623" y="16606"/>
                  </a:cubicBezTo>
                  <a:cubicBezTo>
                    <a:pt x="6623" y="16687"/>
                    <a:pt x="6397" y="16687"/>
                    <a:pt x="6397" y="16768"/>
                  </a:cubicBezTo>
                  <a:cubicBezTo>
                    <a:pt x="6322" y="17253"/>
                    <a:pt x="6548" y="17739"/>
                    <a:pt x="6472" y="18143"/>
                  </a:cubicBezTo>
                  <a:cubicBezTo>
                    <a:pt x="6472" y="18386"/>
                    <a:pt x="6171" y="18386"/>
                    <a:pt x="6096" y="18548"/>
                  </a:cubicBezTo>
                  <a:cubicBezTo>
                    <a:pt x="5946" y="18790"/>
                    <a:pt x="5870" y="19033"/>
                    <a:pt x="5795" y="19276"/>
                  </a:cubicBezTo>
                  <a:cubicBezTo>
                    <a:pt x="5795" y="19438"/>
                    <a:pt x="5795" y="19680"/>
                    <a:pt x="5795" y="199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4" name="Google Shape;1424;p26"/>
            <p:cNvSpPr/>
            <p:nvPr/>
          </p:nvSpPr>
          <p:spPr>
            <a:xfrm>
              <a:off x="5880146" y="1537535"/>
              <a:ext cx="23906" cy="23907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21600" y="1789"/>
                    <a:pt x="21600" y="6109"/>
                    <a:pt x="21600" y="10429"/>
                  </a:cubicBezTo>
                  <a:cubicBezTo>
                    <a:pt x="21600" y="14749"/>
                    <a:pt x="21600" y="19069"/>
                    <a:pt x="144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5" name="Google Shape;1425;p26"/>
            <p:cNvSpPr/>
            <p:nvPr/>
          </p:nvSpPr>
          <p:spPr>
            <a:xfrm>
              <a:off x="5898737" y="1578001"/>
              <a:ext cx="23906" cy="23906"/>
            </a:xfrm>
            <a:custGeom>
              <a:rect b="b" l="l" r="r" t="t"/>
              <a:pathLst>
                <a:path extrusionOk="0" h="21600" w="19069">
                  <a:moveTo>
                    <a:pt x="1728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6" name="Google Shape;1426;p26"/>
            <p:cNvSpPr/>
            <p:nvPr/>
          </p:nvSpPr>
          <p:spPr>
            <a:xfrm>
              <a:off x="5890931" y="140299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14400"/>
                    <a:pt x="9817" y="21600"/>
                    <a:pt x="9817" y="21600"/>
                  </a:cubicBezTo>
                  <a:cubicBezTo>
                    <a:pt x="5497" y="21600"/>
                    <a:pt x="-3143" y="14400"/>
                    <a:pt x="1177" y="72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7" name="Google Shape;1427;p26"/>
            <p:cNvSpPr/>
            <p:nvPr/>
          </p:nvSpPr>
          <p:spPr>
            <a:xfrm>
              <a:off x="5951850" y="135803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8" name="Google Shape;1428;p26"/>
            <p:cNvSpPr/>
            <p:nvPr/>
          </p:nvSpPr>
          <p:spPr>
            <a:xfrm>
              <a:off x="5965218" y="134223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14400"/>
                    <a:pt x="0" y="14400"/>
                    <a:pt x="0" y="7200"/>
                  </a:cubicBezTo>
                  <a:cubicBezTo>
                    <a:pt x="432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29" name="Google Shape;1429;p26"/>
            <p:cNvSpPr/>
            <p:nvPr/>
          </p:nvSpPr>
          <p:spPr>
            <a:xfrm>
              <a:off x="6087809" y="1207332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21600"/>
                    <a:pt x="9817" y="21600"/>
                    <a:pt x="9817" y="21600"/>
                  </a:cubicBezTo>
                  <a:cubicBezTo>
                    <a:pt x="5497" y="21600"/>
                    <a:pt x="-3143" y="21600"/>
                    <a:pt x="1177" y="144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0" name="Google Shape;1430;p26"/>
            <p:cNvSpPr/>
            <p:nvPr/>
          </p:nvSpPr>
          <p:spPr>
            <a:xfrm>
              <a:off x="6203419" y="105541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216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1" name="Google Shape;1431;p26"/>
            <p:cNvSpPr/>
            <p:nvPr/>
          </p:nvSpPr>
          <p:spPr>
            <a:xfrm>
              <a:off x="6304291" y="933886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14400"/>
                  </a:cubicBezTo>
                  <a:cubicBezTo>
                    <a:pt x="5400" y="7200"/>
                    <a:pt x="10800" y="0"/>
                    <a:pt x="16200" y="0"/>
                  </a:cubicBezTo>
                  <a:cubicBezTo>
                    <a:pt x="162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2" name="Google Shape;1432;p26"/>
            <p:cNvSpPr/>
            <p:nvPr/>
          </p:nvSpPr>
          <p:spPr>
            <a:xfrm>
              <a:off x="6315228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7200" y="21600"/>
                    <a:pt x="0" y="14400"/>
                    <a:pt x="0" y="144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3" name="Google Shape;1433;p26"/>
            <p:cNvSpPr/>
            <p:nvPr/>
          </p:nvSpPr>
          <p:spPr>
            <a:xfrm>
              <a:off x="6338318" y="94482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4" name="Google Shape;1434;p26"/>
            <p:cNvSpPr/>
            <p:nvPr/>
          </p:nvSpPr>
          <p:spPr>
            <a:xfrm>
              <a:off x="6363841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5" name="Google Shape;1435;p26"/>
            <p:cNvSpPr/>
            <p:nvPr/>
          </p:nvSpPr>
          <p:spPr>
            <a:xfrm>
              <a:off x="6427037" y="9168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216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6" name="Google Shape;1436;p26"/>
            <p:cNvSpPr/>
            <p:nvPr/>
          </p:nvSpPr>
          <p:spPr>
            <a:xfrm>
              <a:off x="6470787" y="87676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7" name="Google Shape;1437;p26"/>
            <p:cNvSpPr/>
            <p:nvPr/>
          </p:nvSpPr>
          <p:spPr>
            <a:xfrm>
              <a:off x="6479294" y="88770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8" name="Google Shape;1438;p26"/>
            <p:cNvSpPr/>
            <p:nvPr/>
          </p:nvSpPr>
          <p:spPr>
            <a:xfrm>
              <a:off x="6521646" y="870691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8981" y="16200"/>
                  </a:moveTo>
                  <a:cubicBezTo>
                    <a:pt x="18981" y="21600"/>
                    <a:pt x="11781" y="21600"/>
                    <a:pt x="8181" y="21600"/>
                  </a:cubicBezTo>
                  <a:cubicBezTo>
                    <a:pt x="4581" y="16200"/>
                    <a:pt x="-2619" y="16200"/>
                    <a:pt x="981" y="10800"/>
                  </a:cubicBezTo>
                  <a:cubicBezTo>
                    <a:pt x="981" y="5400"/>
                    <a:pt x="8181" y="0"/>
                    <a:pt x="11781" y="0"/>
                  </a:cubicBezTo>
                  <a:cubicBezTo>
                    <a:pt x="15381" y="5400"/>
                    <a:pt x="18981" y="10800"/>
                    <a:pt x="1898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39" name="Google Shape;1439;p26"/>
            <p:cNvSpPr/>
            <p:nvPr/>
          </p:nvSpPr>
          <p:spPr>
            <a:xfrm>
              <a:off x="6104129" y="1222761"/>
              <a:ext cx="23906" cy="23907"/>
            </a:xfrm>
            <a:custGeom>
              <a:rect b="b" l="l" r="r" t="t"/>
              <a:pathLst>
                <a:path extrusionOk="0" h="19092" w="20520">
                  <a:moveTo>
                    <a:pt x="20520" y="1774"/>
                  </a:moveTo>
                  <a:cubicBezTo>
                    <a:pt x="20520" y="4474"/>
                    <a:pt x="20520" y="9874"/>
                    <a:pt x="16200" y="15274"/>
                  </a:cubicBezTo>
                  <a:cubicBezTo>
                    <a:pt x="11880" y="17974"/>
                    <a:pt x="3240" y="20674"/>
                    <a:pt x="3240" y="17974"/>
                  </a:cubicBezTo>
                  <a:cubicBezTo>
                    <a:pt x="-1080" y="15274"/>
                    <a:pt x="-1080" y="7174"/>
                    <a:pt x="3240" y="4474"/>
                  </a:cubicBezTo>
                  <a:cubicBezTo>
                    <a:pt x="7560" y="-926"/>
                    <a:pt x="16200" y="-926"/>
                    <a:pt x="20520" y="17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0" name="Google Shape;1440;p26"/>
            <p:cNvSpPr/>
            <p:nvPr/>
          </p:nvSpPr>
          <p:spPr>
            <a:xfrm>
              <a:off x="5968658" y="1362696"/>
              <a:ext cx="23907" cy="23906"/>
            </a:xfrm>
            <a:custGeom>
              <a:rect b="b" l="l" r="r" t="t"/>
              <a:pathLst>
                <a:path extrusionOk="0" h="19335" w="19355">
                  <a:moveTo>
                    <a:pt x="841" y="821"/>
                  </a:moveTo>
                  <a:cubicBezTo>
                    <a:pt x="7012" y="-2265"/>
                    <a:pt x="10098" y="3906"/>
                    <a:pt x="13184" y="10078"/>
                  </a:cubicBezTo>
                  <a:cubicBezTo>
                    <a:pt x="16269" y="13164"/>
                    <a:pt x="19355" y="16249"/>
                    <a:pt x="19355" y="19335"/>
                  </a:cubicBezTo>
                  <a:cubicBezTo>
                    <a:pt x="13184" y="19335"/>
                    <a:pt x="10098" y="13164"/>
                    <a:pt x="7012" y="10078"/>
                  </a:cubicBezTo>
                  <a:cubicBezTo>
                    <a:pt x="3926" y="6992"/>
                    <a:pt x="-2245" y="821"/>
                    <a:pt x="841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1" name="Google Shape;1441;p26"/>
            <p:cNvSpPr/>
            <p:nvPr/>
          </p:nvSpPr>
          <p:spPr>
            <a:xfrm>
              <a:off x="5985878" y="1315090"/>
              <a:ext cx="23906" cy="23906"/>
            </a:xfrm>
            <a:custGeom>
              <a:rect b="b" l="l" r="r" t="t"/>
              <a:pathLst>
                <a:path extrusionOk="0" h="19800" w="21600">
                  <a:moveTo>
                    <a:pt x="0" y="14400"/>
                  </a:moveTo>
                  <a:cubicBezTo>
                    <a:pt x="0" y="7200"/>
                    <a:pt x="7200" y="0"/>
                    <a:pt x="10800" y="0"/>
                  </a:cubicBezTo>
                  <a:cubicBezTo>
                    <a:pt x="14400" y="0"/>
                    <a:pt x="21600" y="0"/>
                    <a:pt x="21600" y="7200"/>
                  </a:cubicBezTo>
                  <a:cubicBezTo>
                    <a:pt x="18000" y="14400"/>
                    <a:pt x="14400" y="14400"/>
                    <a:pt x="10800" y="14400"/>
                  </a:cubicBezTo>
                  <a:cubicBezTo>
                    <a:pt x="7200" y="21600"/>
                    <a:pt x="0" y="216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2" name="Google Shape;1442;p26"/>
            <p:cNvSpPr/>
            <p:nvPr/>
          </p:nvSpPr>
          <p:spPr>
            <a:xfrm>
              <a:off x="6113161" y="1182836"/>
              <a:ext cx="23906" cy="23906"/>
            </a:xfrm>
            <a:custGeom>
              <a:rect b="b" l="l" r="r" t="t"/>
              <a:pathLst>
                <a:path extrusionOk="0" h="16899" w="18437">
                  <a:moveTo>
                    <a:pt x="2237" y="15891"/>
                  </a:moveTo>
                  <a:cubicBezTo>
                    <a:pt x="-3163" y="12291"/>
                    <a:pt x="2237" y="8691"/>
                    <a:pt x="7637" y="5091"/>
                  </a:cubicBezTo>
                  <a:cubicBezTo>
                    <a:pt x="7637" y="1491"/>
                    <a:pt x="13037" y="-2109"/>
                    <a:pt x="18437" y="1491"/>
                  </a:cubicBezTo>
                  <a:cubicBezTo>
                    <a:pt x="18437" y="5091"/>
                    <a:pt x="13037" y="8691"/>
                    <a:pt x="13037" y="12291"/>
                  </a:cubicBezTo>
                  <a:cubicBezTo>
                    <a:pt x="7637" y="12291"/>
                    <a:pt x="2237" y="19491"/>
                    <a:pt x="2237" y="158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3" name="Google Shape;1443;p26"/>
            <p:cNvSpPr/>
            <p:nvPr/>
          </p:nvSpPr>
          <p:spPr>
            <a:xfrm>
              <a:off x="6336078" y="932310"/>
              <a:ext cx="23906" cy="23907"/>
            </a:xfrm>
            <a:custGeom>
              <a:rect b="b" l="l" r="r" t="t"/>
              <a:pathLst>
                <a:path extrusionOk="0" h="19069" w="16899">
                  <a:moveTo>
                    <a:pt x="1008" y="1789"/>
                  </a:moveTo>
                  <a:cubicBezTo>
                    <a:pt x="4608" y="-2531"/>
                    <a:pt x="8208" y="1789"/>
                    <a:pt x="11808" y="6109"/>
                  </a:cubicBezTo>
                  <a:cubicBezTo>
                    <a:pt x="15408" y="10429"/>
                    <a:pt x="19008" y="14749"/>
                    <a:pt x="15408" y="19069"/>
                  </a:cubicBezTo>
                  <a:cubicBezTo>
                    <a:pt x="11808" y="19069"/>
                    <a:pt x="8208" y="14749"/>
                    <a:pt x="4608" y="10429"/>
                  </a:cubicBezTo>
                  <a:cubicBezTo>
                    <a:pt x="4608" y="10429"/>
                    <a:pt x="-2592" y="6109"/>
                    <a:pt x="1008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4" name="Google Shape;1444;p26"/>
            <p:cNvSpPr/>
            <p:nvPr/>
          </p:nvSpPr>
          <p:spPr>
            <a:xfrm>
              <a:off x="5984479" y="1327648"/>
              <a:ext cx="23906" cy="23907"/>
            </a:xfrm>
            <a:custGeom>
              <a:rect b="b" l="l" r="r" t="t"/>
              <a:pathLst>
                <a:path extrusionOk="0" h="16800" w="18981">
                  <a:moveTo>
                    <a:pt x="981" y="14880"/>
                  </a:moveTo>
                  <a:cubicBezTo>
                    <a:pt x="-2619" y="10560"/>
                    <a:pt x="4581" y="6240"/>
                    <a:pt x="8181" y="1920"/>
                  </a:cubicBezTo>
                  <a:cubicBezTo>
                    <a:pt x="11781" y="1920"/>
                    <a:pt x="18981" y="-2400"/>
                    <a:pt x="18981" y="1920"/>
                  </a:cubicBezTo>
                  <a:cubicBezTo>
                    <a:pt x="18981" y="6240"/>
                    <a:pt x="15381" y="10560"/>
                    <a:pt x="11781" y="14880"/>
                  </a:cubicBezTo>
                  <a:cubicBezTo>
                    <a:pt x="8181" y="14880"/>
                    <a:pt x="981" y="19200"/>
                    <a:pt x="981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5" name="Google Shape;1445;p26"/>
            <p:cNvSpPr/>
            <p:nvPr/>
          </p:nvSpPr>
          <p:spPr>
            <a:xfrm>
              <a:off x="6117976" y="1064650"/>
              <a:ext cx="23907" cy="24886"/>
            </a:xfrm>
            <a:custGeom>
              <a:rect b="b" l="l" r="r" t="t"/>
              <a:pathLst>
                <a:path extrusionOk="0" h="18429" w="17657">
                  <a:moveTo>
                    <a:pt x="14957" y="575"/>
                  </a:moveTo>
                  <a:cubicBezTo>
                    <a:pt x="18557" y="2735"/>
                    <a:pt x="18557" y="9215"/>
                    <a:pt x="14957" y="11375"/>
                  </a:cubicBezTo>
                  <a:cubicBezTo>
                    <a:pt x="11357" y="15695"/>
                    <a:pt x="7757" y="20015"/>
                    <a:pt x="4157" y="17855"/>
                  </a:cubicBezTo>
                  <a:cubicBezTo>
                    <a:pt x="-3043" y="15695"/>
                    <a:pt x="557" y="9215"/>
                    <a:pt x="4157" y="7055"/>
                  </a:cubicBezTo>
                  <a:cubicBezTo>
                    <a:pt x="4157" y="2735"/>
                    <a:pt x="11357" y="-1585"/>
                    <a:pt x="14957" y="57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6" name="Google Shape;1446;p26"/>
            <p:cNvSpPr/>
            <p:nvPr/>
          </p:nvSpPr>
          <p:spPr>
            <a:xfrm>
              <a:off x="6144356" y="1047803"/>
              <a:ext cx="23906" cy="23906"/>
            </a:xfrm>
            <a:custGeom>
              <a:rect b="b" l="l" r="r" t="t"/>
              <a:pathLst>
                <a:path extrusionOk="0" h="17862" w="20365">
                  <a:moveTo>
                    <a:pt x="16765" y="1118"/>
                  </a:moveTo>
                  <a:cubicBezTo>
                    <a:pt x="20365" y="1118"/>
                    <a:pt x="20365" y="6518"/>
                    <a:pt x="20365" y="9218"/>
                  </a:cubicBezTo>
                  <a:cubicBezTo>
                    <a:pt x="16765" y="11918"/>
                    <a:pt x="9565" y="20018"/>
                    <a:pt x="5965" y="17318"/>
                  </a:cubicBezTo>
                  <a:cubicBezTo>
                    <a:pt x="-1235" y="14618"/>
                    <a:pt x="-1235" y="6518"/>
                    <a:pt x="2365" y="3818"/>
                  </a:cubicBezTo>
                  <a:cubicBezTo>
                    <a:pt x="5965" y="1118"/>
                    <a:pt x="13165" y="-1582"/>
                    <a:pt x="16765" y="1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7" name="Google Shape;1447;p26"/>
            <p:cNvSpPr/>
            <p:nvPr/>
          </p:nvSpPr>
          <p:spPr>
            <a:xfrm>
              <a:off x="6173108" y="1040948"/>
              <a:ext cx="23906" cy="23907"/>
            </a:xfrm>
            <a:custGeom>
              <a:rect b="b" l="l" r="r" t="t"/>
              <a:pathLst>
                <a:path extrusionOk="0" h="17009" w="18459">
                  <a:moveTo>
                    <a:pt x="17259" y="994"/>
                  </a:moveTo>
                  <a:cubicBezTo>
                    <a:pt x="14559" y="-1406"/>
                    <a:pt x="9159" y="994"/>
                    <a:pt x="6459" y="3394"/>
                  </a:cubicBezTo>
                  <a:cubicBezTo>
                    <a:pt x="1059" y="5794"/>
                    <a:pt x="-1641" y="12994"/>
                    <a:pt x="1059" y="15394"/>
                  </a:cubicBezTo>
                  <a:cubicBezTo>
                    <a:pt x="6459" y="20194"/>
                    <a:pt x="11859" y="12994"/>
                    <a:pt x="17259" y="10594"/>
                  </a:cubicBezTo>
                  <a:cubicBezTo>
                    <a:pt x="17259" y="8194"/>
                    <a:pt x="19959" y="3394"/>
                    <a:pt x="17259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8" name="Google Shape;1448;p26"/>
            <p:cNvSpPr/>
            <p:nvPr/>
          </p:nvSpPr>
          <p:spPr>
            <a:xfrm>
              <a:off x="6297266" y="957014"/>
              <a:ext cx="23907" cy="23906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7012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49" name="Google Shape;1449;p26"/>
            <p:cNvSpPr/>
            <p:nvPr/>
          </p:nvSpPr>
          <p:spPr>
            <a:xfrm>
              <a:off x="6317896" y="946224"/>
              <a:ext cx="23906" cy="23907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3926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0" name="Google Shape;1450;p26"/>
            <p:cNvSpPr/>
            <p:nvPr/>
          </p:nvSpPr>
          <p:spPr>
            <a:xfrm>
              <a:off x="6208079" y="987160"/>
              <a:ext cx="27396" cy="36376"/>
            </a:xfrm>
            <a:custGeom>
              <a:rect b="b" l="l" r="r" t="t"/>
              <a:pathLst>
                <a:path extrusionOk="0" h="20203" w="20287">
                  <a:moveTo>
                    <a:pt x="15120" y="0"/>
                  </a:moveTo>
                  <a:cubicBezTo>
                    <a:pt x="19440" y="0"/>
                    <a:pt x="21600" y="6646"/>
                    <a:pt x="19440" y="9969"/>
                  </a:cubicBezTo>
                  <a:cubicBezTo>
                    <a:pt x="15120" y="13292"/>
                    <a:pt x="6480" y="11631"/>
                    <a:pt x="2160" y="13292"/>
                  </a:cubicBezTo>
                  <a:cubicBezTo>
                    <a:pt x="0" y="14954"/>
                    <a:pt x="0" y="21600"/>
                    <a:pt x="0" y="19938"/>
                  </a:cubicBezTo>
                  <a:cubicBezTo>
                    <a:pt x="0" y="16615"/>
                    <a:pt x="0" y="11631"/>
                    <a:pt x="2160" y="8308"/>
                  </a:cubicBezTo>
                  <a:cubicBezTo>
                    <a:pt x="4320" y="4985"/>
                    <a:pt x="8640" y="0"/>
                    <a:pt x="151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1" name="Google Shape;1451;p26"/>
            <p:cNvSpPr/>
            <p:nvPr/>
          </p:nvSpPr>
          <p:spPr>
            <a:xfrm>
              <a:off x="6180002" y="1006400"/>
              <a:ext cx="23906" cy="31804"/>
            </a:xfrm>
            <a:custGeom>
              <a:rect b="b" l="l" r="r" t="t"/>
              <a:pathLst>
                <a:path extrusionOk="0" h="18842" w="20018">
                  <a:moveTo>
                    <a:pt x="17318" y="842"/>
                  </a:moveTo>
                  <a:cubicBezTo>
                    <a:pt x="20018" y="4442"/>
                    <a:pt x="20018" y="9842"/>
                    <a:pt x="20018" y="15242"/>
                  </a:cubicBezTo>
                  <a:cubicBezTo>
                    <a:pt x="17318" y="17042"/>
                    <a:pt x="14618" y="18842"/>
                    <a:pt x="9218" y="18842"/>
                  </a:cubicBezTo>
                  <a:cubicBezTo>
                    <a:pt x="6518" y="18842"/>
                    <a:pt x="11918" y="15242"/>
                    <a:pt x="9218" y="13442"/>
                  </a:cubicBezTo>
                  <a:cubicBezTo>
                    <a:pt x="6518" y="13442"/>
                    <a:pt x="1118" y="15242"/>
                    <a:pt x="1118" y="13442"/>
                  </a:cubicBezTo>
                  <a:cubicBezTo>
                    <a:pt x="-1582" y="11642"/>
                    <a:pt x="1118" y="8042"/>
                    <a:pt x="3818" y="8042"/>
                  </a:cubicBezTo>
                  <a:cubicBezTo>
                    <a:pt x="3818" y="6242"/>
                    <a:pt x="9218" y="8042"/>
                    <a:pt x="11918" y="8042"/>
                  </a:cubicBezTo>
                  <a:cubicBezTo>
                    <a:pt x="14618" y="6242"/>
                    <a:pt x="14618" y="-2758"/>
                    <a:pt x="17318" y="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2" name="Google Shape;1452;p26"/>
            <p:cNvSpPr/>
            <p:nvPr/>
          </p:nvSpPr>
          <p:spPr>
            <a:xfrm>
              <a:off x="6260720" y="975755"/>
              <a:ext cx="30002" cy="38143"/>
            </a:xfrm>
            <a:custGeom>
              <a:rect b="b" l="l" r="r" t="t"/>
              <a:pathLst>
                <a:path extrusionOk="0" h="21185" w="20509">
                  <a:moveTo>
                    <a:pt x="20509" y="1247"/>
                  </a:moveTo>
                  <a:cubicBezTo>
                    <a:pt x="20509" y="6231"/>
                    <a:pt x="20509" y="11216"/>
                    <a:pt x="16582" y="14539"/>
                  </a:cubicBezTo>
                  <a:cubicBezTo>
                    <a:pt x="16582" y="16200"/>
                    <a:pt x="12654" y="16200"/>
                    <a:pt x="10691" y="16200"/>
                  </a:cubicBezTo>
                  <a:cubicBezTo>
                    <a:pt x="8727" y="16200"/>
                    <a:pt x="6764" y="14539"/>
                    <a:pt x="4800" y="14539"/>
                  </a:cubicBezTo>
                  <a:cubicBezTo>
                    <a:pt x="2836" y="16200"/>
                    <a:pt x="4800" y="21185"/>
                    <a:pt x="2836" y="21185"/>
                  </a:cubicBezTo>
                  <a:cubicBezTo>
                    <a:pt x="-1091" y="19523"/>
                    <a:pt x="873" y="16200"/>
                    <a:pt x="873" y="12877"/>
                  </a:cubicBezTo>
                  <a:cubicBezTo>
                    <a:pt x="873" y="11216"/>
                    <a:pt x="-1091" y="6231"/>
                    <a:pt x="873" y="4570"/>
                  </a:cubicBezTo>
                  <a:cubicBezTo>
                    <a:pt x="4800" y="1247"/>
                    <a:pt x="10691" y="1247"/>
                    <a:pt x="14618" y="1247"/>
                  </a:cubicBezTo>
                  <a:cubicBezTo>
                    <a:pt x="16582" y="-415"/>
                    <a:pt x="20509" y="-415"/>
                    <a:pt x="20509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3" name="Google Shape;1453;p26"/>
            <p:cNvSpPr/>
            <p:nvPr/>
          </p:nvSpPr>
          <p:spPr>
            <a:xfrm>
              <a:off x="6421953" y="898457"/>
              <a:ext cx="43801" cy="23907"/>
            </a:xfrm>
            <a:custGeom>
              <a:rect b="b" l="l" r="r" t="t"/>
              <a:pathLst>
                <a:path extrusionOk="0" h="17843" w="19462">
                  <a:moveTo>
                    <a:pt x="19259" y="672"/>
                  </a:moveTo>
                  <a:cubicBezTo>
                    <a:pt x="17989" y="7872"/>
                    <a:pt x="15448" y="12672"/>
                    <a:pt x="11636" y="15072"/>
                  </a:cubicBezTo>
                  <a:cubicBezTo>
                    <a:pt x="7824" y="17472"/>
                    <a:pt x="2742" y="19872"/>
                    <a:pt x="201" y="15072"/>
                  </a:cubicBezTo>
                  <a:cubicBezTo>
                    <a:pt x="-1070" y="12672"/>
                    <a:pt x="4012" y="7872"/>
                    <a:pt x="6554" y="5472"/>
                  </a:cubicBezTo>
                  <a:cubicBezTo>
                    <a:pt x="7824" y="3072"/>
                    <a:pt x="11636" y="3072"/>
                    <a:pt x="14177" y="3072"/>
                  </a:cubicBezTo>
                  <a:cubicBezTo>
                    <a:pt x="15448" y="3072"/>
                    <a:pt x="20530" y="-1728"/>
                    <a:pt x="19259" y="6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4" name="Google Shape;1454;p26"/>
            <p:cNvSpPr/>
            <p:nvPr/>
          </p:nvSpPr>
          <p:spPr>
            <a:xfrm>
              <a:off x="6447355" y="911811"/>
              <a:ext cx="23906" cy="24307"/>
            </a:xfrm>
            <a:custGeom>
              <a:rect b="b" l="l" r="r" t="t"/>
              <a:pathLst>
                <a:path extrusionOk="0" h="21600" w="20925">
                  <a:moveTo>
                    <a:pt x="8100" y="5400"/>
                  </a:moveTo>
                  <a:cubicBezTo>
                    <a:pt x="5400" y="8100"/>
                    <a:pt x="0" y="8100"/>
                    <a:pt x="0" y="10800"/>
                  </a:cubicBezTo>
                  <a:cubicBezTo>
                    <a:pt x="0" y="13500"/>
                    <a:pt x="2700" y="21600"/>
                    <a:pt x="5400" y="21600"/>
                  </a:cubicBezTo>
                  <a:cubicBezTo>
                    <a:pt x="10800" y="21600"/>
                    <a:pt x="16200" y="13500"/>
                    <a:pt x="18900" y="8100"/>
                  </a:cubicBezTo>
                  <a:cubicBezTo>
                    <a:pt x="21600" y="8100"/>
                    <a:pt x="21600" y="2700"/>
                    <a:pt x="18900" y="0"/>
                  </a:cubicBezTo>
                  <a:cubicBezTo>
                    <a:pt x="16200" y="0"/>
                    <a:pt x="10800" y="5400"/>
                    <a:pt x="81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5" name="Google Shape;1455;p26"/>
            <p:cNvSpPr/>
            <p:nvPr/>
          </p:nvSpPr>
          <p:spPr>
            <a:xfrm>
              <a:off x="5381572" y="2389628"/>
              <a:ext cx="446602" cy="368722"/>
            </a:xfrm>
            <a:custGeom>
              <a:rect b="b" l="l" r="r" t="t"/>
              <a:pathLst>
                <a:path extrusionOk="0" h="21557" w="21453">
                  <a:moveTo>
                    <a:pt x="3254" y="18514"/>
                  </a:moveTo>
                  <a:cubicBezTo>
                    <a:pt x="3114" y="18171"/>
                    <a:pt x="2974" y="18000"/>
                    <a:pt x="2974" y="17486"/>
                  </a:cubicBezTo>
                  <a:cubicBezTo>
                    <a:pt x="2974" y="17314"/>
                    <a:pt x="3254" y="16971"/>
                    <a:pt x="3394" y="16800"/>
                  </a:cubicBezTo>
                  <a:cubicBezTo>
                    <a:pt x="3535" y="16457"/>
                    <a:pt x="3956" y="16457"/>
                    <a:pt x="3956" y="16114"/>
                  </a:cubicBezTo>
                  <a:cubicBezTo>
                    <a:pt x="3956" y="15771"/>
                    <a:pt x="3535" y="15600"/>
                    <a:pt x="3394" y="15257"/>
                  </a:cubicBezTo>
                  <a:cubicBezTo>
                    <a:pt x="3394" y="15086"/>
                    <a:pt x="3394" y="14743"/>
                    <a:pt x="3394" y="14571"/>
                  </a:cubicBezTo>
                  <a:cubicBezTo>
                    <a:pt x="3535" y="14400"/>
                    <a:pt x="3815" y="14229"/>
                    <a:pt x="3956" y="13886"/>
                  </a:cubicBezTo>
                  <a:cubicBezTo>
                    <a:pt x="4096" y="13714"/>
                    <a:pt x="4096" y="13543"/>
                    <a:pt x="3956" y="13371"/>
                  </a:cubicBezTo>
                  <a:cubicBezTo>
                    <a:pt x="3956" y="13200"/>
                    <a:pt x="3675" y="13200"/>
                    <a:pt x="3535" y="13029"/>
                  </a:cubicBezTo>
                  <a:cubicBezTo>
                    <a:pt x="3394" y="12686"/>
                    <a:pt x="3114" y="12343"/>
                    <a:pt x="3254" y="12000"/>
                  </a:cubicBezTo>
                  <a:cubicBezTo>
                    <a:pt x="3254" y="11657"/>
                    <a:pt x="3675" y="11829"/>
                    <a:pt x="3956" y="11657"/>
                  </a:cubicBezTo>
                  <a:cubicBezTo>
                    <a:pt x="4096" y="11486"/>
                    <a:pt x="4096" y="11143"/>
                    <a:pt x="4096" y="10800"/>
                  </a:cubicBezTo>
                  <a:cubicBezTo>
                    <a:pt x="4096" y="10629"/>
                    <a:pt x="3815" y="10457"/>
                    <a:pt x="3956" y="10286"/>
                  </a:cubicBezTo>
                  <a:cubicBezTo>
                    <a:pt x="3956" y="10114"/>
                    <a:pt x="4236" y="9943"/>
                    <a:pt x="4236" y="9771"/>
                  </a:cubicBezTo>
                  <a:cubicBezTo>
                    <a:pt x="4376" y="9086"/>
                    <a:pt x="3956" y="8571"/>
                    <a:pt x="4096" y="7886"/>
                  </a:cubicBezTo>
                  <a:cubicBezTo>
                    <a:pt x="4236" y="7543"/>
                    <a:pt x="4517" y="7543"/>
                    <a:pt x="4797" y="7200"/>
                  </a:cubicBezTo>
                  <a:cubicBezTo>
                    <a:pt x="4937" y="6857"/>
                    <a:pt x="5358" y="6686"/>
                    <a:pt x="5358" y="6171"/>
                  </a:cubicBezTo>
                  <a:cubicBezTo>
                    <a:pt x="5358" y="6000"/>
                    <a:pt x="4797" y="6171"/>
                    <a:pt x="4657" y="6000"/>
                  </a:cubicBezTo>
                  <a:cubicBezTo>
                    <a:pt x="4657" y="5657"/>
                    <a:pt x="4937" y="5314"/>
                    <a:pt x="4797" y="5143"/>
                  </a:cubicBezTo>
                  <a:cubicBezTo>
                    <a:pt x="4517" y="4971"/>
                    <a:pt x="4096" y="5143"/>
                    <a:pt x="3815" y="5143"/>
                  </a:cubicBezTo>
                  <a:cubicBezTo>
                    <a:pt x="3675" y="5143"/>
                    <a:pt x="3535" y="5486"/>
                    <a:pt x="3394" y="5657"/>
                  </a:cubicBezTo>
                  <a:cubicBezTo>
                    <a:pt x="3254" y="5657"/>
                    <a:pt x="2974" y="5486"/>
                    <a:pt x="2833" y="5486"/>
                  </a:cubicBezTo>
                  <a:cubicBezTo>
                    <a:pt x="2553" y="5486"/>
                    <a:pt x="2132" y="5829"/>
                    <a:pt x="1992" y="5657"/>
                  </a:cubicBezTo>
                  <a:cubicBezTo>
                    <a:pt x="1711" y="5486"/>
                    <a:pt x="2272" y="5314"/>
                    <a:pt x="2272" y="4971"/>
                  </a:cubicBezTo>
                  <a:cubicBezTo>
                    <a:pt x="2272" y="4800"/>
                    <a:pt x="1992" y="4629"/>
                    <a:pt x="1852" y="4629"/>
                  </a:cubicBezTo>
                  <a:cubicBezTo>
                    <a:pt x="1431" y="4800"/>
                    <a:pt x="1150" y="5143"/>
                    <a:pt x="730" y="5314"/>
                  </a:cubicBezTo>
                  <a:cubicBezTo>
                    <a:pt x="870" y="4971"/>
                    <a:pt x="1010" y="4800"/>
                    <a:pt x="1010" y="4457"/>
                  </a:cubicBezTo>
                  <a:cubicBezTo>
                    <a:pt x="1010" y="4286"/>
                    <a:pt x="870" y="4114"/>
                    <a:pt x="870" y="3943"/>
                  </a:cubicBezTo>
                  <a:cubicBezTo>
                    <a:pt x="870" y="3600"/>
                    <a:pt x="1150" y="3429"/>
                    <a:pt x="1010" y="3086"/>
                  </a:cubicBezTo>
                  <a:cubicBezTo>
                    <a:pt x="870" y="2914"/>
                    <a:pt x="730" y="3429"/>
                    <a:pt x="589" y="3257"/>
                  </a:cubicBezTo>
                  <a:cubicBezTo>
                    <a:pt x="449" y="3257"/>
                    <a:pt x="449" y="2914"/>
                    <a:pt x="449" y="2571"/>
                  </a:cubicBezTo>
                  <a:cubicBezTo>
                    <a:pt x="309" y="2400"/>
                    <a:pt x="-112" y="2229"/>
                    <a:pt x="28" y="2057"/>
                  </a:cubicBezTo>
                  <a:cubicBezTo>
                    <a:pt x="309" y="1543"/>
                    <a:pt x="730" y="1371"/>
                    <a:pt x="1150" y="1200"/>
                  </a:cubicBezTo>
                  <a:cubicBezTo>
                    <a:pt x="1291" y="1029"/>
                    <a:pt x="1571" y="1200"/>
                    <a:pt x="1852" y="1200"/>
                  </a:cubicBezTo>
                  <a:cubicBezTo>
                    <a:pt x="1992" y="1029"/>
                    <a:pt x="1711" y="857"/>
                    <a:pt x="1852" y="686"/>
                  </a:cubicBezTo>
                  <a:cubicBezTo>
                    <a:pt x="1992" y="514"/>
                    <a:pt x="2132" y="343"/>
                    <a:pt x="2272" y="171"/>
                  </a:cubicBezTo>
                  <a:cubicBezTo>
                    <a:pt x="2553" y="171"/>
                    <a:pt x="2833" y="0"/>
                    <a:pt x="3114" y="0"/>
                  </a:cubicBezTo>
                  <a:cubicBezTo>
                    <a:pt x="3394" y="0"/>
                    <a:pt x="3535" y="514"/>
                    <a:pt x="3956" y="514"/>
                  </a:cubicBezTo>
                  <a:cubicBezTo>
                    <a:pt x="4517" y="686"/>
                    <a:pt x="5078" y="514"/>
                    <a:pt x="5779" y="514"/>
                  </a:cubicBezTo>
                  <a:cubicBezTo>
                    <a:pt x="6059" y="514"/>
                    <a:pt x="6340" y="343"/>
                    <a:pt x="6761" y="343"/>
                  </a:cubicBezTo>
                  <a:cubicBezTo>
                    <a:pt x="7041" y="343"/>
                    <a:pt x="7322" y="857"/>
                    <a:pt x="7602" y="857"/>
                  </a:cubicBezTo>
                  <a:cubicBezTo>
                    <a:pt x="8163" y="857"/>
                    <a:pt x="8724" y="857"/>
                    <a:pt x="9145" y="857"/>
                  </a:cubicBezTo>
                  <a:cubicBezTo>
                    <a:pt x="9426" y="857"/>
                    <a:pt x="9706" y="686"/>
                    <a:pt x="9846" y="686"/>
                  </a:cubicBezTo>
                  <a:cubicBezTo>
                    <a:pt x="10127" y="686"/>
                    <a:pt x="10407" y="1200"/>
                    <a:pt x="10688" y="1200"/>
                  </a:cubicBezTo>
                  <a:cubicBezTo>
                    <a:pt x="10828" y="1200"/>
                    <a:pt x="10828" y="686"/>
                    <a:pt x="11109" y="686"/>
                  </a:cubicBezTo>
                  <a:cubicBezTo>
                    <a:pt x="11389" y="686"/>
                    <a:pt x="11530" y="1200"/>
                    <a:pt x="11950" y="1371"/>
                  </a:cubicBezTo>
                  <a:cubicBezTo>
                    <a:pt x="12231" y="1371"/>
                    <a:pt x="12511" y="1200"/>
                    <a:pt x="12792" y="1200"/>
                  </a:cubicBezTo>
                  <a:cubicBezTo>
                    <a:pt x="13072" y="1200"/>
                    <a:pt x="13353" y="1200"/>
                    <a:pt x="13493" y="1371"/>
                  </a:cubicBezTo>
                  <a:cubicBezTo>
                    <a:pt x="13774" y="1543"/>
                    <a:pt x="13633" y="1886"/>
                    <a:pt x="13914" y="2057"/>
                  </a:cubicBezTo>
                  <a:cubicBezTo>
                    <a:pt x="14054" y="2229"/>
                    <a:pt x="14335" y="2229"/>
                    <a:pt x="14615" y="2229"/>
                  </a:cubicBezTo>
                  <a:cubicBezTo>
                    <a:pt x="14896" y="2400"/>
                    <a:pt x="15176" y="2571"/>
                    <a:pt x="15457" y="2743"/>
                  </a:cubicBezTo>
                  <a:cubicBezTo>
                    <a:pt x="15737" y="2743"/>
                    <a:pt x="16018" y="2743"/>
                    <a:pt x="16298" y="2914"/>
                  </a:cubicBezTo>
                  <a:cubicBezTo>
                    <a:pt x="16579" y="2914"/>
                    <a:pt x="16859" y="2914"/>
                    <a:pt x="17000" y="2743"/>
                  </a:cubicBezTo>
                  <a:cubicBezTo>
                    <a:pt x="17140" y="2743"/>
                    <a:pt x="17140" y="2400"/>
                    <a:pt x="17140" y="2400"/>
                  </a:cubicBezTo>
                  <a:cubicBezTo>
                    <a:pt x="17561" y="2571"/>
                    <a:pt x="17982" y="2914"/>
                    <a:pt x="18262" y="3086"/>
                  </a:cubicBezTo>
                  <a:cubicBezTo>
                    <a:pt x="18543" y="3257"/>
                    <a:pt x="18683" y="3429"/>
                    <a:pt x="18963" y="3600"/>
                  </a:cubicBezTo>
                  <a:cubicBezTo>
                    <a:pt x="19244" y="3600"/>
                    <a:pt x="19384" y="3600"/>
                    <a:pt x="19665" y="3600"/>
                  </a:cubicBezTo>
                  <a:cubicBezTo>
                    <a:pt x="19945" y="3771"/>
                    <a:pt x="20366" y="3771"/>
                    <a:pt x="20646" y="3771"/>
                  </a:cubicBezTo>
                  <a:cubicBezTo>
                    <a:pt x="20787" y="3771"/>
                    <a:pt x="20927" y="3600"/>
                    <a:pt x="21067" y="3600"/>
                  </a:cubicBezTo>
                  <a:cubicBezTo>
                    <a:pt x="21207" y="3771"/>
                    <a:pt x="21348" y="4114"/>
                    <a:pt x="21348" y="4457"/>
                  </a:cubicBezTo>
                  <a:cubicBezTo>
                    <a:pt x="21488" y="4800"/>
                    <a:pt x="21488" y="5143"/>
                    <a:pt x="21348" y="5486"/>
                  </a:cubicBezTo>
                  <a:cubicBezTo>
                    <a:pt x="20927" y="5829"/>
                    <a:pt x="20366" y="6000"/>
                    <a:pt x="19945" y="6343"/>
                  </a:cubicBezTo>
                  <a:cubicBezTo>
                    <a:pt x="19805" y="6514"/>
                    <a:pt x="19805" y="7029"/>
                    <a:pt x="19665" y="7029"/>
                  </a:cubicBezTo>
                  <a:cubicBezTo>
                    <a:pt x="18963" y="7371"/>
                    <a:pt x="18122" y="7200"/>
                    <a:pt x="17561" y="7543"/>
                  </a:cubicBezTo>
                  <a:cubicBezTo>
                    <a:pt x="17280" y="7714"/>
                    <a:pt x="17280" y="8229"/>
                    <a:pt x="17140" y="8400"/>
                  </a:cubicBezTo>
                  <a:cubicBezTo>
                    <a:pt x="17140" y="8571"/>
                    <a:pt x="17280" y="8743"/>
                    <a:pt x="17280" y="8914"/>
                  </a:cubicBezTo>
                  <a:cubicBezTo>
                    <a:pt x="17140" y="9257"/>
                    <a:pt x="16859" y="9257"/>
                    <a:pt x="16579" y="9600"/>
                  </a:cubicBezTo>
                  <a:cubicBezTo>
                    <a:pt x="16158" y="10286"/>
                    <a:pt x="15737" y="11143"/>
                    <a:pt x="15457" y="11829"/>
                  </a:cubicBezTo>
                  <a:cubicBezTo>
                    <a:pt x="15317" y="12171"/>
                    <a:pt x="15317" y="12514"/>
                    <a:pt x="15457" y="12686"/>
                  </a:cubicBezTo>
                  <a:cubicBezTo>
                    <a:pt x="15457" y="13029"/>
                    <a:pt x="15737" y="13371"/>
                    <a:pt x="15878" y="13714"/>
                  </a:cubicBezTo>
                  <a:cubicBezTo>
                    <a:pt x="16018" y="13886"/>
                    <a:pt x="16298" y="14057"/>
                    <a:pt x="16298" y="14229"/>
                  </a:cubicBezTo>
                  <a:cubicBezTo>
                    <a:pt x="16158" y="14571"/>
                    <a:pt x="15597" y="14743"/>
                    <a:pt x="15457" y="14914"/>
                  </a:cubicBezTo>
                  <a:cubicBezTo>
                    <a:pt x="15176" y="15257"/>
                    <a:pt x="14896" y="15600"/>
                    <a:pt x="14756" y="15943"/>
                  </a:cubicBezTo>
                  <a:cubicBezTo>
                    <a:pt x="14615" y="16286"/>
                    <a:pt x="14475" y="16629"/>
                    <a:pt x="14475" y="17143"/>
                  </a:cubicBezTo>
                  <a:cubicBezTo>
                    <a:pt x="14475" y="17314"/>
                    <a:pt x="14896" y="17314"/>
                    <a:pt x="14756" y="17486"/>
                  </a:cubicBezTo>
                  <a:cubicBezTo>
                    <a:pt x="14335" y="17657"/>
                    <a:pt x="13914" y="17486"/>
                    <a:pt x="13493" y="17657"/>
                  </a:cubicBezTo>
                  <a:cubicBezTo>
                    <a:pt x="13353" y="17829"/>
                    <a:pt x="13072" y="18000"/>
                    <a:pt x="12932" y="18343"/>
                  </a:cubicBezTo>
                  <a:cubicBezTo>
                    <a:pt x="12652" y="18686"/>
                    <a:pt x="12792" y="19200"/>
                    <a:pt x="12511" y="19543"/>
                  </a:cubicBezTo>
                  <a:cubicBezTo>
                    <a:pt x="12511" y="19714"/>
                    <a:pt x="12231" y="19886"/>
                    <a:pt x="12091" y="19886"/>
                  </a:cubicBezTo>
                  <a:cubicBezTo>
                    <a:pt x="11950" y="19886"/>
                    <a:pt x="11810" y="19543"/>
                    <a:pt x="11670" y="19543"/>
                  </a:cubicBezTo>
                  <a:cubicBezTo>
                    <a:pt x="11530" y="19543"/>
                    <a:pt x="11389" y="19886"/>
                    <a:pt x="11249" y="19886"/>
                  </a:cubicBezTo>
                  <a:cubicBezTo>
                    <a:pt x="10828" y="20057"/>
                    <a:pt x="10407" y="19886"/>
                    <a:pt x="9987" y="19886"/>
                  </a:cubicBezTo>
                  <a:cubicBezTo>
                    <a:pt x="9566" y="19886"/>
                    <a:pt x="9285" y="19714"/>
                    <a:pt x="8865" y="19886"/>
                  </a:cubicBezTo>
                  <a:cubicBezTo>
                    <a:pt x="8584" y="19886"/>
                    <a:pt x="8304" y="20057"/>
                    <a:pt x="8023" y="20229"/>
                  </a:cubicBezTo>
                  <a:cubicBezTo>
                    <a:pt x="7743" y="20400"/>
                    <a:pt x="7322" y="20571"/>
                    <a:pt x="7041" y="20914"/>
                  </a:cubicBezTo>
                  <a:cubicBezTo>
                    <a:pt x="6901" y="20914"/>
                    <a:pt x="6761" y="21429"/>
                    <a:pt x="6620" y="21429"/>
                  </a:cubicBezTo>
                  <a:cubicBezTo>
                    <a:pt x="6340" y="21600"/>
                    <a:pt x="5919" y="21600"/>
                    <a:pt x="5639" y="21429"/>
                  </a:cubicBezTo>
                  <a:cubicBezTo>
                    <a:pt x="5358" y="21257"/>
                    <a:pt x="5218" y="20743"/>
                    <a:pt x="5078" y="20229"/>
                  </a:cubicBezTo>
                  <a:cubicBezTo>
                    <a:pt x="4937" y="20057"/>
                    <a:pt x="5078" y="19714"/>
                    <a:pt x="4937" y="19371"/>
                  </a:cubicBezTo>
                  <a:cubicBezTo>
                    <a:pt x="4657" y="19029"/>
                    <a:pt x="4376" y="18686"/>
                    <a:pt x="4096" y="18514"/>
                  </a:cubicBezTo>
                  <a:cubicBezTo>
                    <a:pt x="3815" y="18514"/>
                    <a:pt x="3535" y="18514"/>
                    <a:pt x="3254" y="185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6" name="Google Shape;1456;p26"/>
            <p:cNvSpPr/>
            <p:nvPr/>
          </p:nvSpPr>
          <p:spPr>
            <a:xfrm>
              <a:off x="5794875" y="2574355"/>
              <a:ext cx="43753" cy="34029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5840" y="1800"/>
                    <a:pt x="12960" y="5400"/>
                    <a:pt x="14400" y="7200"/>
                  </a:cubicBezTo>
                  <a:cubicBezTo>
                    <a:pt x="15840" y="9000"/>
                    <a:pt x="21600" y="3600"/>
                    <a:pt x="21600" y="7200"/>
                  </a:cubicBezTo>
                  <a:cubicBezTo>
                    <a:pt x="21600" y="12600"/>
                    <a:pt x="17280" y="18000"/>
                    <a:pt x="14400" y="21600"/>
                  </a:cubicBezTo>
                  <a:cubicBezTo>
                    <a:pt x="14400" y="21600"/>
                    <a:pt x="12960" y="19800"/>
                    <a:pt x="11520" y="19800"/>
                  </a:cubicBezTo>
                  <a:cubicBezTo>
                    <a:pt x="10080" y="18000"/>
                    <a:pt x="8640" y="14400"/>
                    <a:pt x="7200" y="14400"/>
                  </a:cubicBezTo>
                  <a:cubicBezTo>
                    <a:pt x="5760" y="12600"/>
                    <a:pt x="0" y="14400"/>
                    <a:pt x="0" y="10800"/>
                  </a:cubicBezTo>
                  <a:cubicBezTo>
                    <a:pt x="1440" y="7200"/>
                    <a:pt x="5760" y="7200"/>
                    <a:pt x="8640" y="5400"/>
                  </a:cubicBezTo>
                  <a:cubicBezTo>
                    <a:pt x="10080" y="3600"/>
                    <a:pt x="1152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7" name="Google Shape;1457;p26"/>
            <p:cNvSpPr/>
            <p:nvPr/>
          </p:nvSpPr>
          <p:spPr>
            <a:xfrm>
              <a:off x="5848669" y="2565018"/>
              <a:ext cx="23906" cy="23906"/>
            </a:xfrm>
            <a:custGeom>
              <a:rect b="b" l="l" r="r" t="t"/>
              <a:pathLst>
                <a:path extrusionOk="0" h="18981" w="19436">
                  <a:moveTo>
                    <a:pt x="8100" y="0"/>
                  </a:moveTo>
                  <a:cubicBezTo>
                    <a:pt x="13500" y="3600"/>
                    <a:pt x="21600" y="10800"/>
                    <a:pt x="18900" y="18000"/>
                  </a:cubicBezTo>
                  <a:cubicBezTo>
                    <a:pt x="16200" y="21600"/>
                    <a:pt x="5400" y="14400"/>
                    <a:pt x="0" y="10800"/>
                  </a:cubicBezTo>
                  <a:cubicBezTo>
                    <a:pt x="0" y="10800"/>
                    <a:pt x="0" y="7200"/>
                    <a:pt x="0" y="3600"/>
                  </a:cubicBezTo>
                  <a:cubicBezTo>
                    <a:pt x="2700" y="0"/>
                    <a:pt x="5400" y="0"/>
                    <a:pt x="81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8" name="Google Shape;1458;p26"/>
            <p:cNvSpPr/>
            <p:nvPr/>
          </p:nvSpPr>
          <p:spPr>
            <a:xfrm>
              <a:off x="5750314" y="2609800"/>
              <a:ext cx="23906" cy="23906"/>
            </a:xfrm>
            <a:custGeom>
              <a:rect b="b" l="l" r="r" t="t"/>
              <a:pathLst>
                <a:path extrusionOk="0" h="17382" w="19355">
                  <a:moveTo>
                    <a:pt x="18514" y="1491"/>
                  </a:moveTo>
                  <a:cubicBezTo>
                    <a:pt x="21600" y="5091"/>
                    <a:pt x="15429" y="12291"/>
                    <a:pt x="12343" y="12291"/>
                  </a:cubicBezTo>
                  <a:cubicBezTo>
                    <a:pt x="9257" y="15891"/>
                    <a:pt x="3086" y="19491"/>
                    <a:pt x="0" y="15891"/>
                  </a:cubicBezTo>
                  <a:cubicBezTo>
                    <a:pt x="0" y="12291"/>
                    <a:pt x="3086" y="86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59" name="Google Shape;1459;p26"/>
            <p:cNvSpPr/>
            <p:nvPr/>
          </p:nvSpPr>
          <p:spPr>
            <a:xfrm>
              <a:off x="5757160" y="2625194"/>
              <a:ext cx="23906" cy="23906"/>
            </a:xfrm>
            <a:custGeom>
              <a:rect b="b" l="l" r="r" t="t"/>
              <a:pathLst>
                <a:path extrusionOk="0" h="19800" w="15927">
                  <a:moveTo>
                    <a:pt x="6109" y="0"/>
                  </a:moveTo>
                  <a:cubicBezTo>
                    <a:pt x="10429" y="0"/>
                    <a:pt x="19069" y="7200"/>
                    <a:pt x="14749" y="14400"/>
                  </a:cubicBezTo>
                  <a:cubicBezTo>
                    <a:pt x="14749" y="21600"/>
                    <a:pt x="1789" y="21600"/>
                    <a:pt x="1789" y="14400"/>
                  </a:cubicBezTo>
                  <a:cubicBezTo>
                    <a:pt x="-2531" y="14400"/>
                    <a:pt x="1789" y="0"/>
                    <a:pt x="61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0" name="Google Shape;1460;p26"/>
            <p:cNvSpPr/>
            <p:nvPr/>
          </p:nvSpPr>
          <p:spPr>
            <a:xfrm>
              <a:off x="5948004" y="2224347"/>
              <a:ext cx="419687" cy="447956"/>
            </a:xfrm>
            <a:custGeom>
              <a:rect b="b" l="l" r="r" t="t"/>
              <a:pathLst>
                <a:path extrusionOk="0" h="21518" w="21434">
                  <a:moveTo>
                    <a:pt x="12513" y="3366"/>
                  </a:moveTo>
                  <a:cubicBezTo>
                    <a:pt x="12364" y="3366"/>
                    <a:pt x="12215" y="3366"/>
                    <a:pt x="12066" y="3366"/>
                  </a:cubicBezTo>
                  <a:cubicBezTo>
                    <a:pt x="11917" y="3366"/>
                    <a:pt x="11768" y="3226"/>
                    <a:pt x="11619" y="3366"/>
                  </a:cubicBezTo>
                  <a:cubicBezTo>
                    <a:pt x="11321" y="3366"/>
                    <a:pt x="11172" y="3647"/>
                    <a:pt x="11023" y="3647"/>
                  </a:cubicBezTo>
                  <a:cubicBezTo>
                    <a:pt x="10726" y="3787"/>
                    <a:pt x="10428" y="3647"/>
                    <a:pt x="10279" y="3787"/>
                  </a:cubicBezTo>
                  <a:cubicBezTo>
                    <a:pt x="10130" y="3927"/>
                    <a:pt x="9981" y="4208"/>
                    <a:pt x="9981" y="4488"/>
                  </a:cubicBezTo>
                  <a:cubicBezTo>
                    <a:pt x="9981" y="4769"/>
                    <a:pt x="10428" y="4909"/>
                    <a:pt x="10428" y="5190"/>
                  </a:cubicBezTo>
                  <a:cubicBezTo>
                    <a:pt x="10428" y="5330"/>
                    <a:pt x="9981" y="5470"/>
                    <a:pt x="9981" y="5610"/>
                  </a:cubicBezTo>
                  <a:cubicBezTo>
                    <a:pt x="9981" y="6031"/>
                    <a:pt x="9981" y="6452"/>
                    <a:pt x="10130" y="6732"/>
                  </a:cubicBezTo>
                  <a:cubicBezTo>
                    <a:pt x="10279" y="7013"/>
                    <a:pt x="10428" y="7294"/>
                    <a:pt x="10577" y="7574"/>
                  </a:cubicBezTo>
                  <a:cubicBezTo>
                    <a:pt x="10726" y="7714"/>
                    <a:pt x="11023" y="7434"/>
                    <a:pt x="11172" y="7574"/>
                  </a:cubicBezTo>
                  <a:cubicBezTo>
                    <a:pt x="11470" y="7714"/>
                    <a:pt x="11768" y="8135"/>
                    <a:pt x="12066" y="8275"/>
                  </a:cubicBezTo>
                  <a:cubicBezTo>
                    <a:pt x="12215" y="8416"/>
                    <a:pt x="12364" y="8275"/>
                    <a:pt x="12513" y="8416"/>
                  </a:cubicBezTo>
                  <a:cubicBezTo>
                    <a:pt x="12811" y="9117"/>
                    <a:pt x="12960" y="10099"/>
                    <a:pt x="13407" y="10800"/>
                  </a:cubicBezTo>
                  <a:cubicBezTo>
                    <a:pt x="13705" y="11361"/>
                    <a:pt x="14301" y="11501"/>
                    <a:pt x="14748" y="11922"/>
                  </a:cubicBezTo>
                  <a:cubicBezTo>
                    <a:pt x="14897" y="12062"/>
                    <a:pt x="15046" y="12203"/>
                    <a:pt x="15194" y="12203"/>
                  </a:cubicBezTo>
                  <a:cubicBezTo>
                    <a:pt x="15641" y="12343"/>
                    <a:pt x="16088" y="12203"/>
                    <a:pt x="16684" y="12203"/>
                  </a:cubicBezTo>
                  <a:cubicBezTo>
                    <a:pt x="16833" y="12203"/>
                    <a:pt x="16982" y="12203"/>
                    <a:pt x="17131" y="12203"/>
                  </a:cubicBezTo>
                  <a:cubicBezTo>
                    <a:pt x="17280" y="12343"/>
                    <a:pt x="17131" y="12623"/>
                    <a:pt x="16982" y="12764"/>
                  </a:cubicBezTo>
                  <a:cubicBezTo>
                    <a:pt x="16982" y="12904"/>
                    <a:pt x="16684" y="13044"/>
                    <a:pt x="16684" y="13184"/>
                  </a:cubicBezTo>
                  <a:cubicBezTo>
                    <a:pt x="16833" y="13465"/>
                    <a:pt x="17131" y="13605"/>
                    <a:pt x="17429" y="13745"/>
                  </a:cubicBezTo>
                  <a:cubicBezTo>
                    <a:pt x="17876" y="14026"/>
                    <a:pt x="18472" y="14026"/>
                    <a:pt x="18770" y="14166"/>
                  </a:cubicBezTo>
                  <a:cubicBezTo>
                    <a:pt x="19366" y="14447"/>
                    <a:pt x="19663" y="14868"/>
                    <a:pt x="20110" y="15148"/>
                  </a:cubicBezTo>
                  <a:cubicBezTo>
                    <a:pt x="20408" y="15288"/>
                    <a:pt x="20706" y="15288"/>
                    <a:pt x="21004" y="15569"/>
                  </a:cubicBezTo>
                  <a:cubicBezTo>
                    <a:pt x="21153" y="15709"/>
                    <a:pt x="21302" y="15849"/>
                    <a:pt x="21302" y="16130"/>
                  </a:cubicBezTo>
                  <a:cubicBezTo>
                    <a:pt x="21302" y="16551"/>
                    <a:pt x="21600" y="16971"/>
                    <a:pt x="21302" y="17252"/>
                  </a:cubicBezTo>
                  <a:cubicBezTo>
                    <a:pt x="21153" y="17392"/>
                    <a:pt x="20855" y="16971"/>
                    <a:pt x="20706" y="16691"/>
                  </a:cubicBezTo>
                  <a:cubicBezTo>
                    <a:pt x="20557" y="16551"/>
                    <a:pt x="20706" y="16270"/>
                    <a:pt x="20557" y="16130"/>
                  </a:cubicBezTo>
                  <a:cubicBezTo>
                    <a:pt x="20557" y="15990"/>
                    <a:pt x="20408" y="16130"/>
                    <a:pt x="20259" y="16130"/>
                  </a:cubicBezTo>
                  <a:cubicBezTo>
                    <a:pt x="19961" y="15990"/>
                    <a:pt x="19663" y="15990"/>
                    <a:pt x="19366" y="15849"/>
                  </a:cubicBezTo>
                  <a:cubicBezTo>
                    <a:pt x="19217" y="15849"/>
                    <a:pt x="19068" y="15569"/>
                    <a:pt x="18919" y="15569"/>
                  </a:cubicBezTo>
                  <a:cubicBezTo>
                    <a:pt x="18621" y="15709"/>
                    <a:pt x="18323" y="15990"/>
                    <a:pt x="18174" y="16130"/>
                  </a:cubicBezTo>
                  <a:cubicBezTo>
                    <a:pt x="18025" y="16410"/>
                    <a:pt x="18025" y="16831"/>
                    <a:pt x="18025" y="17112"/>
                  </a:cubicBezTo>
                  <a:cubicBezTo>
                    <a:pt x="18025" y="17252"/>
                    <a:pt x="18025" y="17392"/>
                    <a:pt x="18025" y="17532"/>
                  </a:cubicBezTo>
                  <a:cubicBezTo>
                    <a:pt x="18323" y="17813"/>
                    <a:pt x="18770" y="17813"/>
                    <a:pt x="19068" y="18094"/>
                  </a:cubicBezTo>
                  <a:cubicBezTo>
                    <a:pt x="19217" y="18094"/>
                    <a:pt x="19068" y="18374"/>
                    <a:pt x="19068" y="18514"/>
                  </a:cubicBezTo>
                  <a:cubicBezTo>
                    <a:pt x="19068" y="18655"/>
                    <a:pt x="19366" y="18935"/>
                    <a:pt x="19217" y="19216"/>
                  </a:cubicBezTo>
                  <a:cubicBezTo>
                    <a:pt x="19068" y="19356"/>
                    <a:pt x="18919" y="19075"/>
                    <a:pt x="18621" y="19216"/>
                  </a:cubicBezTo>
                  <a:cubicBezTo>
                    <a:pt x="18472" y="19216"/>
                    <a:pt x="18174" y="19356"/>
                    <a:pt x="18025" y="19496"/>
                  </a:cubicBezTo>
                  <a:cubicBezTo>
                    <a:pt x="18025" y="19777"/>
                    <a:pt x="18174" y="20197"/>
                    <a:pt x="18025" y="20478"/>
                  </a:cubicBezTo>
                  <a:cubicBezTo>
                    <a:pt x="18025" y="20618"/>
                    <a:pt x="17578" y="20618"/>
                    <a:pt x="17578" y="20758"/>
                  </a:cubicBezTo>
                  <a:cubicBezTo>
                    <a:pt x="17429" y="21039"/>
                    <a:pt x="17578" y="21319"/>
                    <a:pt x="17280" y="21460"/>
                  </a:cubicBezTo>
                  <a:cubicBezTo>
                    <a:pt x="17131" y="21600"/>
                    <a:pt x="16833" y="21460"/>
                    <a:pt x="16684" y="21319"/>
                  </a:cubicBezTo>
                  <a:cubicBezTo>
                    <a:pt x="16535" y="21319"/>
                    <a:pt x="16535" y="21179"/>
                    <a:pt x="16535" y="21039"/>
                  </a:cubicBezTo>
                  <a:cubicBezTo>
                    <a:pt x="16684" y="20758"/>
                    <a:pt x="16833" y="20478"/>
                    <a:pt x="16833" y="20197"/>
                  </a:cubicBezTo>
                  <a:cubicBezTo>
                    <a:pt x="16833" y="20057"/>
                    <a:pt x="16684" y="19917"/>
                    <a:pt x="16833" y="19917"/>
                  </a:cubicBezTo>
                  <a:cubicBezTo>
                    <a:pt x="16982" y="19636"/>
                    <a:pt x="17429" y="19777"/>
                    <a:pt x="17578" y="19636"/>
                  </a:cubicBezTo>
                  <a:cubicBezTo>
                    <a:pt x="17578" y="19356"/>
                    <a:pt x="17280" y="19216"/>
                    <a:pt x="17280" y="19075"/>
                  </a:cubicBezTo>
                  <a:cubicBezTo>
                    <a:pt x="17131" y="18935"/>
                    <a:pt x="17280" y="18795"/>
                    <a:pt x="17131" y="18655"/>
                  </a:cubicBezTo>
                  <a:cubicBezTo>
                    <a:pt x="17131" y="18374"/>
                    <a:pt x="16982" y="18094"/>
                    <a:pt x="16833" y="17813"/>
                  </a:cubicBezTo>
                  <a:cubicBezTo>
                    <a:pt x="16684" y="17532"/>
                    <a:pt x="16535" y="16971"/>
                    <a:pt x="16386" y="16691"/>
                  </a:cubicBezTo>
                  <a:cubicBezTo>
                    <a:pt x="16237" y="16551"/>
                    <a:pt x="16088" y="16691"/>
                    <a:pt x="16088" y="16691"/>
                  </a:cubicBezTo>
                  <a:cubicBezTo>
                    <a:pt x="15939" y="16691"/>
                    <a:pt x="15641" y="16691"/>
                    <a:pt x="15641" y="16551"/>
                  </a:cubicBezTo>
                  <a:cubicBezTo>
                    <a:pt x="15343" y="16410"/>
                    <a:pt x="15194" y="16270"/>
                    <a:pt x="15046" y="16130"/>
                  </a:cubicBezTo>
                  <a:cubicBezTo>
                    <a:pt x="15046" y="15990"/>
                    <a:pt x="15343" y="15990"/>
                    <a:pt x="15194" y="15990"/>
                  </a:cubicBezTo>
                  <a:cubicBezTo>
                    <a:pt x="15194" y="15709"/>
                    <a:pt x="15046" y="15569"/>
                    <a:pt x="14897" y="15429"/>
                  </a:cubicBezTo>
                  <a:cubicBezTo>
                    <a:pt x="14748" y="15288"/>
                    <a:pt x="14450" y="15429"/>
                    <a:pt x="14301" y="15429"/>
                  </a:cubicBezTo>
                  <a:cubicBezTo>
                    <a:pt x="14003" y="15288"/>
                    <a:pt x="13854" y="15288"/>
                    <a:pt x="13556" y="15148"/>
                  </a:cubicBezTo>
                  <a:cubicBezTo>
                    <a:pt x="13407" y="15008"/>
                    <a:pt x="13258" y="14727"/>
                    <a:pt x="13109" y="14447"/>
                  </a:cubicBezTo>
                  <a:cubicBezTo>
                    <a:pt x="12960" y="14166"/>
                    <a:pt x="12960" y="14026"/>
                    <a:pt x="12662" y="13886"/>
                  </a:cubicBezTo>
                  <a:cubicBezTo>
                    <a:pt x="12513" y="13745"/>
                    <a:pt x="12215" y="13886"/>
                    <a:pt x="11917" y="13886"/>
                  </a:cubicBezTo>
                  <a:cubicBezTo>
                    <a:pt x="11619" y="13886"/>
                    <a:pt x="11321" y="13745"/>
                    <a:pt x="11172" y="13465"/>
                  </a:cubicBezTo>
                  <a:cubicBezTo>
                    <a:pt x="10874" y="13325"/>
                    <a:pt x="10726" y="13044"/>
                    <a:pt x="10428" y="12904"/>
                  </a:cubicBezTo>
                  <a:cubicBezTo>
                    <a:pt x="10279" y="12764"/>
                    <a:pt x="9981" y="12623"/>
                    <a:pt x="9832" y="12343"/>
                  </a:cubicBezTo>
                  <a:cubicBezTo>
                    <a:pt x="9683" y="12203"/>
                    <a:pt x="9385" y="11922"/>
                    <a:pt x="9087" y="11642"/>
                  </a:cubicBezTo>
                  <a:cubicBezTo>
                    <a:pt x="8789" y="11501"/>
                    <a:pt x="8491" y="11361"/>
                    <a:pt x="8193" y="11081"/>
                  </a:cubicBezTo>
                  <a:cubicBezTo>
                    <a:pt x="7895" y="10940"/>
                    <a:pt x="7895" y="10660"/>
                    <a:pt x="7746" y="10379"/>
                  </a:cubicBezTo>
                  <a:cubicBezTo>
                    <a:pt x="7448" y="10239"/>
                    <a:pt x="7150" y="10099"/>
                    <a:pt x="7001" y="9958"/>
                  </a:cubicBezTo>
                  <a:cubicBezTo>
                    <a:pt x="6852" y="9818"/>
                    <a:pt x="7001" y="9678"/>
                    <a:pt x="7001" y="9538"/>
                  </a:cubicBezTo>
                  <a:cubicBezTo>
                    <a:pt x="6852" y="9257"/>
                    <a:pt x="6703" y="8977"/>
                    <a:pt x="6554" y="8696"/>
                  </a:cubicBezTo>
                  <a:cubicBezTo>
                    <a:pt x="6406" y="8275"/>
                    <a:pt x="6406" y="7855"/>
                    <a:pt x="6257" y="7574"/>
                  </a:cubicBezTo>
                  <a:cubicBezTo>
                    <a:pt x="6257" y="7434"/>
                    <a:pt x="5959" y="7294"/>
                    <a:pt x="5810" y="7294"/>
                  </a:cubicBezTo>
                  <a:cubicBezTo>
                    <a:pt x="5512" y="7153"/>
                    <a:pt x="5363" y="7153"/>
                    <a:pt x="5065" y="7013"/>
                  </a:cubicBezTo>
                  <a:cubicBezTo>
                    <a:pt x="4767" y="6873"/>
                    <a:pt x="4618" y="6592"/>
                    <a:pt x="4320" y="6592"/>
                  </a:cubicBezTo>
                  <a:cubicBezTo>
                    <a:pt x="4022" y="6452"/>
                    <a:pt x="3873" y="6452"/>
                    <a:pt x="3575" y="6452"/>
                  </a:cubicBezTo>
                  <a:cubicBezTo>
                    <a:pt x="3277" y="6592"/>
                    <a:pt x="3128" y="6732"/>
                    <a:pt x="2830" y="6873"/>
                  </a:cubicBezTo>
                  <a:cubicBezTo>
                    <a:pt x="2681" y="7013"/>
                    <a:pt x="2681" y="7294"/>
                    <a:pt x="2532" y="7434"/>
                  </a:cubicBezTo>
                  <a:cubicBezTo>
                    <a:pt x="2383" y="7574"/>
                    <a:pt x="2234" y="7714"/>
                    <a:pt x="1937" y="7714"/>
                  </a:cubicBezTo>
                  <a:cubicBezTo>
                    <a:pt x="1788" y="7855"/>
                    <a:pt x="1639" y="7855"/>
                    <a:pt x="1341" y="7855"/>
                  </a:cubicBezTo>
                  <a:cubicBezTo>
                    <a:pt x="1341" y="7995"/>
                    <a:pt x="1192" y="8135"/>
                    <a:pt x="1192" y="8135"/>
                  </a:cubicBezTo>
                  <a:cubicBezTo>
                    <a:pt x="1192" y="7995"/>
                    <a:pt x="1043" y="7855"/>
                    <a:pt x="1043" y="7714"/>
                  </a:cubicBezTo>
                  <a:cubicBezTo>
                    <a:pt x="1192" y="7574"/>
                    <a:pt x="1490" y="7714"/>
                    <a:pt x="1639" y="7574"/>
                  </a:cubicBezTo>
                  <a:cubicBezTo>
                    <a:pt x="1788" y="7434"/>
                    <a:pt x="1788" y="7294"/>
                    <a:pt x="1788" y="7153"/>
                  </a:cubicBezTo>
                  <a:cubicBezTo>
                    <a:pt x="1639" y="7013"/>
                    <a:pt x="1341" y="7153"/>
                    <a:pt x="1192" y="7153"/>
                  </a:cubicBezTo>
                  <a:cubicBezTo>
                    <a:pt x="894" y="7013"/>
                    <a:pt x="596" y="6873"/>
                    <a:pt x="447" y="6592"/>
                  </a:cubicBezTo>
                  <a:cubicBezTo>
                    <a:pt x="298" y="6452"/>
                    <a:pt x="447" y="6171"/>
                    <a:pt x="447" y="5891"/>
                  </a:cubicBezTo>
                  <a:cubicBezTo>
                    <a:pt x="447" y="5751"/>
                    <a:pt x="596" y="5610"/>
                    <a:pt x="447" y="5330"/>
                  </a:cubicBezTo>
                  <a:cubicBezTo>
                    <a:pt x="447" y="5190"/>
                    <a:pt x="0" y="5190"/>
                    <a:pt x="0" y="5049"/>
                  </a:cubicBezTo>
                  <a:cubicBezTo>
                    <a:pt x="0" y="4909"/>
                    <a:pt x="149" y="4769"/>
                    <a:pt x="149" y="4629"/>
                  </a:cubicBezTo>
                  <a:cubicBezTo>
                    <a:pt x="298" y="4488"/>
                    <a:pt x="596" y="4488"/>
                    <a:pt x="745" y="4348"/>
                  </a:cubicBezTo>
                  <a:cubicBezTo>
                    <a:pt x="745" y="4208"/>
                    <a:pt x="596" y="3927"/>
                    <a:pt x="596" y="3787"/>
                  </a:cubicBezTo>
                  <a:cubicBezTo>
                    <a:pt x="447" y="3647"/>
                    <a:pt x="149" y="3506"/>
                    <a:pt x="0" y="3226"/>
                  </a:cubicBezTo>
                  <a:cubicBezTo>
                    <a:pt x="0" y="3226"/>
                    <a:pt x="0" y="3086"/>
                    <a:pt x="149" y="2945"/>
                  </a:cubicBezTo>
                  <a:cubicBezTo>
                    <a:pt x="149" y="2945"/>
                    <a:pt x="447" y="2945"/>
                    <a:pt x="596" y="2805"/>
                  </a:cubicBezTo>
                  <a:cubicBezTo>
                    <a:pt x="745" y="2805"/>
                    <a:pt x="894" y="2945"/>
                    <a:pt x="1043" y="2805"/>
                  </a:cubicBezTo>
                  <a:cubicBezTo>
                    <a:pt x="1192" y="2805"/>
                    <a:pt x="1341" y="2665"/>
                    <a:pt x="1490" y="2665"/>
                  </a:cubicBezTo>
                  <a:cubicBezTo>
                    <a:pt x="1639" y="2665"/>
                    <a:pt x="1788" y="2805"/>
                    <a:pt x="1937" y="2805"/>
                  </a:cubicBezTo>
                  <a:cubicBezTo>
                    <a:pt x="2234" y="2665"/>
                    <a:pt x="2383" y="2525"/>
                    <a:pt x="2532" y="2244"/>
                  </a:cubicBezTo>
                  <a:cubicBezTo>
                    <a:pt x="2532" y="2104"/>
                    <a:pt x="2532" y="1964"/>
                    <a:pt x="2532" y="1823"/>
                  </a:cubicBezTo>
                  <a:cubicBezTo>
                    <a:pt x="2681" y="1683"/>
                    <a:pt x="2830" y="1403"/>
                    <a:pt x="2979" y="1403"/>
                  </a:cubicBezTo>
                  <a:cubicBezTo>
                    <a:pt x="3277" y="1543"/>
                    <a:pt x="2979" y="1964"/>
                    <a:pt x="3128" y="2104"/>
                  </a:cubicBezTo>
                  <a:cubicBezTo>
                    <a:pt x="3277" y="2244"/>
                    <a:pt x="3426" y="2244"/>
                    <a:pt x="3575" y="2384"/>
                  </a:cubicBezTo>
                  <a:cubicBezTo>
                    <a:pt x="3724" y="2384"/>
                    <a:pt x="3724" y="2665"/>
                    <a:pt x="3873" y="2665"/>
                  </a:cubicBezTo>
                  <a:cubicBezTo>
                    <a:pt x="4022" y="2665"/>
                    <a:pt x="4171" y="2665"/>
                    <a:pt x="4320" y="2525"/>
                  </a:cubicBezTo>
                  <a:cubicBezTo>
                    <a:pt x="4469" y="2384"/>
                    <a:pt x="4469" y="2104"/>
                    <a:pt x="4469" y="1823"/>
                  </a:cubicBezTo>
                  <a:cubicBezTo>
                    <a:pt x="4469" y="1683"/>
                    <a:pt x="4469" y="1543"/>
                    <a:pt x="4618" y="1543"/>
                  </a:cubicBezTo>
                  <a:cubicBezTo>
                    <a:pt x="4916" y="1543"/>
                    <a:pt x="4916" y="1823"/>
                    <a:pt x="5065" y="1823"/>
                  </a:cubicBezTo>
                  <a:cubicBezTo>
                    <a:pt x="5214" y="1964"/>
                    <a:pt x="5512" y="1823"/>
                    <a:pt x="5661" y="1823"/>
                  </a:cubicBezTo>
                  <a:cubicBezTo>
                    <a:pt x="5810" y="1823"/>
                    <a:pt x="5959" y="1964"/>
                    <a:pt x="5959" y="1964"/>
                  </a:cubicBezTo>
                  <a:cubicBezTo>
                    <a:pt x="6108" y="1683"/>
                    <a:pt x="5959" y="1543"/>
                    <a:pt x="5959" y="1262"/>
                  </a:cubicBezTo>
                  <a:cubicBezTo>
                    <a:pt x="5959" y="1262"/>
                    <a:pt x="5959" y="1122"/>
                    <a:pt x="6108" y="1122"/>
                  </a:cubicBezTo>
                  <a:cubicBezTo>
                    <a:pt x="6257" y="1122"/>
                    <a:pt x="6406" y="1403"/>
                    <a:pt x="6554" y="1403"/>
                  </a:cubicBezTo>
                  <a:cubicBezTo>
                    <a:pt x="6703" y="1262"/>
                    <a:pt x="6554" y="982"/>
                    <a:pt x="6554" y="842"/>
                  </a:cubicBezTo>
                  <a:cubicBezTo>
                    <a:pt x="6554" y="701"/>
                    <a:pt x="6554" y="561"/>
                    <a:pt x="6703" y="561"/>
                  </a:cubicBezTo>
                  <a:cubicBezTo>
                    <a:pt x="6852" y="561"/>
                    <a:pt x="7001" y="701"/>
                    <a:pt x="7150" y="701"/>
                  </a:cubicBezTo>
                  <a:cubicBezTo>
                    <a:pt x="7448" y="701"/>
                    <a:pt x="7597" y="842"/>
                    <a:pt x="7746" y="842"/>
                  </a:cubicBezTo>
                  <a:cubicBezTo>
                    <a:pt x="7895" y="701"/>
                    <a:pt x="7746" y="421"/>
                    <a:pt x="7746" y="421"/>
                  </a:cubicBezTo>
                  <a:cubicBezTo>
                    <a:pt x="8044" y="281"/>
                    <a:pt x="8193" y="281"/>
                    <a:pt x="8491" y="281"/>
                  </a:cubicBezTo>
                  <a:cubicBezTo>
                    <a:pt x="8789" y="140"/>
                    <a:pt x="8938" y="281"/>
                    <a:pt x="9236" y="140"/>
                  </a:cubicBezTo>
                  <a:cubicBezTo>
                    <a:pt x="9385" y="140"/>
                    <a:pt x="9534" y="0"/>
                    <a:pt x="9832" y="0"/>
                  </a:cubicBezTo>
                  <a:cubicBezTo>
                    <a:pt x="9832" y="140"/>
                    <a:pt x="9683" y="281"/>
                    <a:pt x="9832" y="421"/>
                  </a:cubicBezTo>
                  <a:cubicBezTo>
                    <a:pt x="9832" y="701"/>
                    <a:pt x="9981" y="842"/>
                    <a:pt x="10279" y="982"/>
                  </a:cubicBezTo>
                  <a:cubicBezTo>
                    <a:pt x="10428" y="982"/>
                    <a:pt x="10874" y="982"/>
                    <a:pt x="11172" y="1122"/>
                  </a:cubicBezTo>
                  <a:cubicBezTo>
                    <a:pt x="11470" y="1122"/>
                    <a:pt x="11917" y="1262"/>
                    <a:pt x="12364" y="1262"/>
                  </a:cubicBezTo>
                  <a:cubicBezTo>
                    <a:pt x="12364" y="1262"/>
                    <a:pt x="12364" y="1403"/>
                    <a:pt x="12513" y="1403"/>
                  </a:cubicBezTo>
                  <a:cubicBezTo>
                    <a:pt x="12364" y="1543"/>
                    <a:pt x="12066" y="1543"/>
                    <a:pt x="12066" y="1683"/>
                  </a:cubicBezTo>
                  <a:cubicBezTo>
                    <a:pt x="11917" y="1823"/>
                    <a:pt x="12215" y="1964"/>
                    <a:pt x="12215" y="2244"/>
                  </a:cubicBezTo>
                  <a:cubicBezTo>
                    <a:pt x="12364" y="2384"/>
                    <a:pt x="12066" y="2525"/>
                    <a:pt x="12215" y="2805"/>
                  </a:cubicBezTo>
                  <a:cubicBezTo>
                    <a:pt x="12215" y="2945"/>
                    <a:pt x="12364" y="3086"/>
                    <a:pt x="12513" y="336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1" name="Google Shape;1461;p26"/>
            <p:cNvSpPr/>
            <p:nvPr/>
          </p:nvSpPr>
          <p:spPr>
            <a:xfrm>
              <a:off x="6013629" y="2425730"/>
              <a:ext cx="36461" cy="80569"/>
            </a:xfrm>
            <a:custGeom>
              <a:rect b="b" l="l" r="r" t="t"/>
              <a:pathLst>
                <a:path extrusionOk="0" h="21058" w="21600">
                  <a:moveTo>
                    <a:pt x="14954" y="21058"/>
                  </a:moveTo>
                  <a:cubicBezTo>
                    <a:pt x="11631" y="20313"/>
                    <a:pt x="8308" y="19568"/>
                    <a:pt x="4985" y="18824"/>
                  </a:cubicBezTo>
                  <a:cubicBezTo>
                    <a:pt x="4985" y="18079"/>
                    <a:pt x="8308" y="17334"/>
                    <a:pt x="8308" y="17334"/>
                  </a:cubicBezTo>
                  <a:cubicBezTo>
                    <a:pt x="8308" y="16589"/>
                    <a:pt x="8308" y="15844"/>
                    <a:pt x="6646" y="15099"/>
                  </a:cubicBezTo>
                  <a:cubicBezTo>
                    <a:pt x="6646" y="14355"/>
                    <a:pt x="3323" y="14355"/>
                    <a:pt x="3323" y="13610"/>
                  </a:cubicBezTo>
                  <a:cubicBezTo>
                    <a:pt x="3323" y="12865"/>
                    <a:pt x="4985" y="12120"/>
                    <a:pt x="4985" y="12120"/>
                  </a:cubicBezTo>
                  <a:cubicBezTo>
                    <a:pt x="4985" y="11375"/>
                    <a:pt x="1662" y="11375"/>
                    <a:pt x="0" y="10630"/>
                  </a:cubicBezTo>
                  <a:cubicBezTo>
                    <a:pt x="0" y="10630"/>
                    <a:pt x="3323" y="9886"/>
                    <a:pt x="3323" y="9141"/>
                  </a:cubicBezTo>
                  <a:cubicBezTo>
                    <a:pt x="4985" y="8396"/>
                    <a:pt x="1662" y="6906"/>
                    <a:pt x="3323" y="6161"/>
                  </a:cubicBezTo>
                  <a:cubicBezTo>
                    <a:pt x="4985" y="4672"/>
                    <a:pt x="9969" y="4672"/>
                    <a:pt x="11631" y="3927"/>
                  </a:cubicBezTo>
                  <a:cubicBezTo>
                    <a:pt x="13292" y="3927"/>
                    <a:pt x="14954" y="4672"/>
                    <a:pt x="14954" y="4672"/>
                  </a:cubicBezTo>
                  <a:cubicBezTo>
                    <a:pt x="16615" y="3182"/>
                    <a:pt x="14954" y="1692"/>
                    <a:pt x="16615" y="203"/>
                  </a:cubicBezTo>
                  <a:cubicBezTo>
                    <a:pt x="16615" y="-542"/>
                    <a:pt x="18277" y="948"/>
                    <a:pt x="19938" y="1692"/>
                  </a:cubicBezTo>
                  <a:cubicBezTo>
                    <a:pt x="19938" y="3182"/>
                    <a:pt x="19938" y="4672"/>
                    <a:pt x="21600" y="6161"/>
                  </a:cubicBezTo>
                  <a:cubicBezTo>
                    <a:pt x="21600" y="8396"/>
                    <a:pt x="21600" y="9886"/>
                    <a:pt x="21600" y="12120"/>
                  </a:cubicBezTo>
                  <a:cubicBezTo>
                    <a:pt x="19938" y="12865"/>
                    <a:pt x="18277" y="14355"/>
                    <a:pt x="18277" y="15099"/>
                  </a:cubicBezTo>
                  <a:cubicBezTo>
                    <a:pt x="16615" y="16589"/>
                    <a:pt x="16615" y="18079"/>
                    <a:pt x="14954" y="18824"/>
                  </a:cubicBezTo>
                  <a:cubicBezTo>
                    <a:pt x="14954" y="19568"/>
                    <a:pt x="16615" y="21058"/>
                    <a:pt x="14954" y="21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2" name="Google Shape;1462;p26"/>
            <p:cNvSpPr/>
            <p:nvPr/>
          </p:nvSpPr>
          <p:spPr>
            <a:xfrm>
              <a:off x="5999046" y="2515371"/>
              <a:ext cx="63197" cy="110744"/>
            </a:xfrm>
            <a:custGeom>
              <a:rect b="b" l="l" r="r" t="t"/>
              <a:pathLst>
                <a:path extrusionOk="0" h="20939" w="21600">
                  <a:moveTo>
                    <a:pt x="18655" y="1325"/>
                  </a:moveTo>
                  <a:cubicBezTo>
                    <a:pt x="20618" y="2432"/>
                    <a:pt x="21600" y="4648"/>
                    <a:pt x="21600" y="6309"/>
                  </a:cubicBezTo>
                  <a:cubicBezTo>
                    <a:pt x="21600" y="7417"/>
                    <a:pt x="18655" y="7971"/>
                    <a:pt x="18655" y="9078"/>
                  </a:cubicBezTo>
                  <a:cubicBezTo>
                    <a:pt x="18655" y="9632"/>
                    <a:pt x="19636" y="10186"/>
                    <a:pt x="19636" y="11294"/>
                  </a:cubicBezTo>
                  <a:cubicBezTo>
                    <a:pt x="19636" y="14063"/>
                    <a:pt x="20618" y="16832"/>
                    <a:pt x="18655" y="19048"/>
                  </a:cubicBezTo>
                  <a:cubicBezTo>
                    <a:pt x="17673" y="20155"/>
                    <a:pt x="14727" y="17940"/>
                    <a:pt x="12764" y="17940"/>
                  </a:cubicBezTo>
                  <a:cubicBezTo>
                    <a:pt x="11782" y="18494"/>
                    <a:pt x="11782" y="20155"/>
                    <a:pt x="10800" y="20709"/>
                  </a:cubicBezTo>
                  <a:cubicBezTo>
                    <a:pt x="8836" y="21263"/>
                    <a:pt x="6873" y="20709"/>
                    <a:pt x="5891" y="20155"/>
                  </a:cubicBezTo>
                  <a:cubicBezTo>
                    <a:pt x="4909" y="20155"/>
                    <a:pt x="3927" y="19048"/>
                    <a:pt x="2945" y="18494"/>
                  </a:cubicBezTo>
                  <a:cubicBezTo>
                    <a:pt x="2945" y="17940"/>
                    <a:pt x="3927" y="16832"/>
                    <a:pt x="3927" y="15725"/>
                  </a:cubicBezTo>
                  <a:cubicBezTo>
                    <a:pt x="4909" y="14617"/>
                    <a:pt x="6873" y="13509"/>
                    <a:pt x="6873" y="12401"/>
                  </a:cubicBezTo>
                  <a:cubicBezTo>
                    <a:pt x="6873" y="11294"/>
                    <a:pt x="4909" y="11294"/>
                    <a:pt x="3927" y="10740"/>
                  </a:cubicBezTo>
                  <a:cubicBezTo>
                    <a:pt x="3927" y="10186"/>
                    <a:pt x="4909" y="9632"/>
                    <a:pt x="4909" y="9078"/>
                  </a:cubicBezTo>
                  <a:cubicBezTo>
                    <a:pt x="4909" y="7971"/>
                    <a:pt x="3927" y="6863"/>
                    <a:pt x="2945" y="6309"/>
                  </a:cubicBezTo>
                  <a:cubicBezTo>
                    <a:pt x="1964" y="5755"/>
                    <a:pt x="982" y="5201"/>
                    <a:pt x="0" y="4648"/>
                  </a:cubicBezTo>
                  <a:cubicBezTo>
                    <a:pt x="0" y="3540"/>
                    <a:pt x="0" y="1325"/>
                    <a:pt x="1964" y="771"/>
                  </a:cubicBezTo>
                  <a:cubicBezTo>
                    <a:pt x="3927" y="771"/>
                    <a:pt x="3927" y="2986"/>
                    <a:pt x="5891" y="3540"/>
                  </a:cubicBezTo>
                  <a:cubicBezTo>
                    <a:pt x="6873" y="3540"/>
                    <a:pt x="7855" y="2432"/>
                    <a:pt x="8836" y="1878"/>
                  </a:cubicBezTo>
                  <a:cubicBezTo>
                    <a:pt x="10800" y="1325"/>
                    <a:pt x="11782" y="217"/>
                    <a:pt x="13745" y="217"/>
                  </a:cubicBezTo>
                  <a:cubicBezTo>
                    <a:pt x="15709" y="-337"/>
                    <a:pt x="17673" y="217"/>
                    <a:pt x="18655" y="13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3" name="Google Shape;1463;p26"/>
            <p:cNvSpPr/>
            <p:nvPr/>
          </p:nvSpPr>
          <p:spPr>
            <a:xfrm>
              <a:off x="6158717" y="2654566"/>
              <a:ext cx="110130" cy="80211"/>
            </a:xfrm>
            <a:custGeom>
              <a:rect b="b" l="l" r="r" t="t"/>
              <a:pathLst>
                <a:path extrusionOk="0" h="21600" w="21276">
                  <a:moveTo>
                    <a:pt x="21276" y="0"/>
                  </a:moveTo>
                  <a:cubicBezTo>
                    <a:pt x="20722" y="2314"/>
                    <a:pt x="19061" y="5400"/>
                    <a:pt x="18507" y="8486"/>
                  </a:cubicBezTo>
                  <a:cubicBezTo>
                    <a:pt x="17953" y="10029"/>
                    <a:pt x="18507" y="11571"/>
                    <a:pt x="18507" y="13114"/>
                  </a:cubicBezTo>
                  <a:cubicBezTo>
                    <a:pt x="19061" y="14657"/>
                    <a:pt x="20168" y="15429"/>
                    <a:pt x="19614" y="16200"/>
                  </a:cubicBezTo>
                  <a:cubicBezTo>
                    <a:pt x="19614" y="17743"/>
                    <a:pt x="18507" y="17743"/>
                    <a:pt x="18507" y="18514"/>
                  </a:cubicBezTo>
                  <a:cubicBezTo>
                    <a:pt x="17953" y="19286"/>
                    <a:pt x="19061" y="21600"/>
                    <a:pt x="18507" y="21600"/>
                  </a:cubicBezTo>
                  <a:cubicBezTo>
                    <a:pt x="16845" y="21600"/>
                    <a:pt x="15184" y="20057"/>
                    <a:pt x="14076" y="18514"/>
                  </a:cubicBezTo>
                  <a:cubicBezTo>
                    <a:pt x="12968" y="17743"/>
                    <a:pt x="12414" y="16200"/>
                    <a:pt x="11307" y="15429"/>
                  </a:cubicBezTo>
                  <a:cubicBezTo>
                    <a:pt x="9645" y="14657"/>
                    <a:pt x="7984" y="13886"/>
                    <a:pt x="6322" y="12343"/>
                  </a:cubicBezTo>
                  <a:cubicBezTo>
                    <a:pt x="5768" y="11571"/>
                    <a:pt x="5214" y="10029"/>
                    <a:pt x="4107" y="9257"/>
                  </a:cubicBezTo>
                  <a:cubicBezTo>
                    <a:pt x="2999" y="8486"/>
                    <a:pt x="1338" y="9257"/>
                    <a:pt x="230" y="7714"/>
                  </a:cubicBezTo>
                  <a:cubicBezTo>
                    <a:pt x="-324" y="6171"/>
                    <a:pt x="230" y="3857"/>
                    <a:pt x="784" y="3086"/>
                  </a:cubicBezTo>
                  <a:cubicBezTo>
                    <a:pt x="1891" y="2314"/>
                    <a:pt x="2999" y="3086"/>
                    <a:pt x="4107" y="3086"/>
                  </a:cubicBezTo>
                  <a:cubicBezTo>
                    <a:pt x="5214" y="2314"/>
                    <a:pt x="6322" y="3857"/>
                    <a:pt x="6876" y="3857"/>
                  </a:cubicBezTo>
                  <a:cubicBezTo>
                    <a:pt x="8538" y="3857"/>
                    <a:pt x="10199" y="3857"/>
                    <a:pt x="11307" y="3857"/>
                  </a:cubicBezTo>
                  <a:cubicBezTo>
                    <a:pt x="13522" y="3857"/>
                    <a:pt x="15738" y="2314"/>
                    <a:pt x="17399" y="1543"/>
                  </a:cubicBezTo>
                  <a:cubicBezTo>
                    <a:pt x="19061" y="1543"/>
                    <a:pt x="20168" y="0"/>
                    <a:pt x="2127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4" name="Google Shape;1464;p26"/>
            <p:cNvSpPr/>
            <p:nvPr/>
          </p:nvSpPr>
          <p:spPr>
            <a:xfrm>
              <a:off x="6429266" y="2491714"/>
              <a:ext cx="223618" cy="252786"/>
            </a:xfrm>
            <a:custGeom>
              <a:rect b="b" l="l" r="r" t="t"/>
              <a:pathLst>
                <a:path extrusionOk="0" h="21600" w="21600">
                  <a:moveTo>
                    <a:pt x="20179" y="3767"/>
                  </a:moveTo>
                  <a:cubicBezTo>
                    <a:pt x="20179" y="3516"/>
                    <a:pt x="20463" y="3265"/>
                    <a:pt x="20463" y="3014"/>
                  </a:cubicBezTo>
                  <a:cubicBezTo>
                    <a:pt x="20463" y="2512"/>
                    <a:pt x="20179" y="2260"/>
                    <a:pt x="20463" y="1758"/>
                  </a:cubicBezTo>
                  <a:cubicBezTo>
                    <a:pt x="20747" y="1507"/>
                    <a:pt x="21316" y="1758"/>
                    <a:pt x="21600" y="1256"/>
                  </a:cubicBezTo>
                  <a:cubicBezTo>
                    <a:pt x="21600" y="1005"/>
                    <a:pt x="21600" y="753"/>
                    <a:pt x="21600" y="502"/>
                  </a:cubicBezTo>
                  <a:cubicBezTo>
                    <a:pt x="21316" y="0"/>
                    <a:pt x="20747" y="0"/>
                    <a:pt x="20463" y="0"/>
                  </a:cubicBezTo>
                  <a:cubicBezTo>
                    <a:pt x="20463" y="251"/>
                    <a:pt x="20463" y="753"/>
                    <a:pt x="20179" y="753"/>
                  </a:cubicBezTo>
                  <a:cubicBezTo>
                    <a:pt x="19611" y="1256"/>
                    <a:pt x="18758" y="1507"/>
                    <a:pt x="17905" y="1507"/>
                  </a:cubicBezTo>
                  <a:cubicBezTo>
                    <a:pt x="17621" y="1758"/>
                    <a:pt x="17053" y="1507"/>
                    <a:pt x="16484" y="1256"/>
                  </a:cubicBezTo>
                  <a:cubicBezTo>
                    <a:pt x="16200" y="1256"/>
                    <a:pt x="15632" y="1256"/>
                    <a:pt x="15063" y="1005"/>
                  </a:cubicBezTo>
                  <a:cubicBezTo>
                    <a:pt x="14779" y="1005"/>
                    <a:pt x="14779" y="502"/>
                    <a:pt x="14495" y="502"/>
                  </a:cubicBezTo>
                  <a:cubicBezTo>
                    <a:pt x="14211" y="251"/>
                    <a:pt x="13642" y="251"/>
                    <a:pt x="13074" y="502"/>
                  </a:cubicBezTo>
                  <a:cubicBezTo>
                    <a:pt x="12505" y="502"/>
                    <a:pt x="12505" y="1005"/>
                    <a:pt x="12221" y="1005"/>
                  </a:cubicBezTo>
                  <a:cubicBezTo>
                    <a:pt x="11653" y="1256"/>
                    <a:pt x="11084" y="1005"/>
                    <a:pt x="10232" y="1005"/>
                  </a:cubicBezTo>
                  <a:cubicBezTo>
                    <a:pt x="9947" y="1005"/>
                    <a:pt x="9379" y="1005"/>
                    <a:pt x="9095" y="1005"/>
                  </a:cubicBezTo>
                  <a:cubicBezTo>
                    <a:pt x="8811" y="1256"/>
                    <a:pt x="8526" y="1256"/>
                    <a:pt x="8242" y="1256"/>
                  </a:cubicBezTo>
                  <a:cubicBezTo>
                    <a:pt x="7389" y="1507"/>
                    <a:pt x="6821" y="1758"/>
                    <a:pt x="5968" y="2009"/>
                  </a:cubicBezTo>
                  <a:cubicBezTo>
                    <a:pt x="5684" y="2260"/>
                    <a:pt x="5400" y="3014"/>
                    <a:pt x="4832" y="3265"/>
                  </a:cubicBezTo>
                  <a:cubicBezTo>
                    <a:pt x="4263" y="3516"/>
                    <a:pt x="3695" y="3265"/>
                    <a:pt x="2842" y="3516"/>
                  </a:cubicBezTo>
                  <a:cubicBezTo>
                    <a:pt x="3126" y="3767"/>
                    <a:pt x="3126" y="4019"/>
                    <a:pt x="3126" y="4521"/>
                  </a:cubicBezTo>
                  <a:cubicBezTo>
                    <a:pt x="2842" y="4772"/>
                    <a:pt x="2274" y="4772"/>
                    <a:pt x="2274" y="5023"/>
                  </a:cubicBezTo>
                  <a:cubicBezTo>
                    <a:pt x="1989" y="5526"/>
                    <a:pt x="2274" y="6028"/>
                    <a:pt x="1989" y="6530"/>
                  </a:cubicBezTo>
                  <a:cubicBezTo>
                    <a:pt x="1705" y="6781"/>
                    <a:pt x="1137" y="6530"/>
                    <a:pt x="853" y="6781"/>
                  </a:cubicBezTo>
                  <a:cubicBezTo>
                    <a:pt x="853" y="7033"/>
                    <a:pt x="1137" y="7535"/>
                    <a:pt x="853" y="7786"/>
                  </a:cubicBezTo>
                  <a:cubicBezTo>
                    <a:pt x="568" y="8037"/>
                    <a:pt x="568" y="8288"/>
                    <a:pt x="0" y="8540"/>
                  </a:cubicBezTo>
                  <a:cubicBezTo>
                    <a:pt x="284" y="8791"/>
                    <a:pt x="568" y="9293"/>
                    <a:pt x="853" y="9795"/>
                  </a:cubicBezTo>
                  <a:cubicBezTo>
                    <a:pt x="1137" y="10047"/>
                    <a:pt x="1421" y="10298"/>
                    <a:pt x="1989" y="10549"/>
                  </a:cubicBezTo>
                  <a:cubicBezTo>
                    <a:pt x="2274" y="10800"/>
                    <a:pt x="3126" y="10549"/>
                    <a:pt x="3411" y="11051"/>
                  </a:cubicBezTo>
                  <a:cubicBezTo>
                    <a:pt x="3695" y="11302"/>
                    <a:pt x="2558" y="11051"/>
                    <a:pt x="2558" y="11302"/>
                  </a:cubicBezTo>
                  <a:cubicBezTo>
                    <a:pt x="2274" y="11805"/>
                    <a:pt x="2558" y="12056"/>
                    <a:pt x="2842" y="12307"/>
                  </a:cubicBezTo>
                  <a:cubicBezTo>
                    <a:pt x="2842" y="12558"/>
                    <a:pt x="3126" y="12809"/>
                    <a:pt x="3411" y="13060"/>
                  </a:cubicBezTo>
                  <a:cubicBezTo>
                    <a:pt x="3695" y="13312"/>
                    <a:pt x="3411" y="13814"/>
                    <a:pt x="3695" y="13814"/>
                  </a:cubicBezTo>
                  <a:cubicBezTo>
                    <a:pt x="3979" y="13814"/>
                    <a:pt x="4263" y="13563"/>
                    <a:pt x="4547" y="13563"/>
                  </a:cubicBezTo>
                  <a:cubicBezTo>
                    <a:pt x="4832" y="13563"/>
                    <a:pt x="4832" y="13814"/>
                    <a:pt x="5116" y="13814"/>
                  </a:cubicBezTo>
                  <a:cubicBezTo>
                    <a:pt x="5684" y="13814"/>
                    <a:pt x="5968" y="13563"/>
                    <a:pt x="6537" y="13563"/>
                  </a:cubicBezTo>
                  <a:cubicBezTo>
                    <a:pt x="7105" y="13563"/>
                    <a:pt x="7389" y="13563"/>
                    <a:pt x="7958" y="13563"/>
                  </a:cubicBezTo>
                  <a:cubicBezTo>
                    <a:pt x="8242" y="13563"/>
                    <a:pt x="8526" y="13814"/>
                    <a:pt x="9095" y="13814"/>
                  </a:cubicBezTo>
                  <a:cubicBezTo>
                    <a:pt x="9663" y="14065"/>
                    <a:pt x="10516" y="14065"/>
                    <a:pt x="11084" y="14567"/>
                  </a:cubicBezTo>
                  <a:cubicBezTo>
                    <a:pt x="11368" y="15070"/>
                    <a:pt x="10232" y="15070"/>
                    <a:pt x="9947" y="15070"/>
                  </a:cubicBezTo>
                  <a:cubicBezTo>
                    <a:pt x="9663" y="15070"/>
                    <a:pt x="9379" y="15070"/>
                    <a:pt x="9379" y="15070"/>
                  </a:cubicBezTo>
                  <a:cubicBezTo>
                    <a:pt x="8242" y="14819"/>
                    <a:pt x="7674" y="14316"/>
                    <a:pt x="6537" y="14065"/>
                  </a:cubicBezTo>
                  <a:cubicBezTo>
                    <a:pt x="6253" y="14065"/>
                    <a:pt x="5968" y="14567"/>
                    <a:pt x="5684" y="14567"/>
                  </a:cubicBezTo>
                  <a:cubicBezTo>
                    <a:pt x="5400" y="14567"/>
                    <a:pt x="4832" y="14316"/>
                    <a:pt x="4547" y="14567"/>
                  </a:cubicBezTo>
                  <a:cubicBezTo>
                    <a:pt x="4263" y="14819"/>
                    <a:pt x="3695" y="15070"/>
                    <a:pt x="3695" y="15572"/>
                  </a:cubicBezTo>
                  <a:cubicBezTo>
                    <a:pt x="3695" y="16074"/>
                    <a:pt x="4547" y="16577"/>
                    <a:pt x="5116" y="17079"/>
                  </a:cubicBezTo>
                  <a:cubicBezTo>
                    <a:pt x="5400" y="17330"/>
                    <a:pt x="5684" y="17833"/>
                    <a:pt x="5684" y="18084"/>
                  </a:cubicBezTo>
                  <a:cubicBezTo>
                    <a:pt x="5684" y="18586"/>
                    <a:pt x="5400" y="18837"/>
                    <a:pt x="5400" y="19340"/>
                  </a:cubicBezTo>
                  <a:cubicBezTo>
                    <a:pt x="5684" y="19842"/>
                    <a:pt x="5968" y="20595"/>
                    <a:pt x="6537" y="20344"/>
                  </a:cubicBezTo>
                  <a:cubicBezTo>
                    <a:pt x="7105" y="20344"/>
                    <a:pt x="6537" y="19340"/>
                    <a:pt x="7105" y="19088"/>
                  </a:cubicBezTo>
                  <a:cubicBezTo>
                    <a:pt x="7674" y="19088"/>
                    <a:pt x="7958" y="19842"/>
                    <a:pt x="8242" y="20344"/>
                  </a:cubicBezTo>
                  <a:cubicBezTo>
                    <a:pt x="8242" y="20344"/>
                    <a:pt x="7958" y="20847"/>
                    <a:pt x="8242" y="21098"/>
                  </a:cubicBezTo>
                  <a:cubicBezTo>
                    <a:pt x="8242" y="21098"/>
                    <a:pt x="8526" y="21600"/>
                    <a:pt x="8811" y="21600"/>
                  </a:cubicBezTo>
                  <a:cubicBezTo>
                    <a:pt x="9095" y="21098"/>
                    <a:pt x="8526" y="20344"/>
                    <a:pt x="8811" y="20093"/>
                  </a:cubicBezTo>
                  <a:cubicBezTo>
                    <a:pt x="9095" y="19842"/>
                    <a:pt x="9379" y="20093"/>
                    <a:pt x="9663" y="20093"/>
                  </a:cubicBezTo>
                  <a:cubicBezTo>
                    <a:pt x="9947" y="20595"/>
                    <a:pt x="10232" y="21098"/>
                    <a:pt x="10516" y="21600"/>
                  </a:cubicBezTo>
                  <a:cubicBezTo>
                    <a:pt x="10800" y="21600"/>
                    <a:pt x="11084" y="21600"/>
                    <a:pt x="11084" y="21349"/>
                  </a:cubicBezTo>
                  <a:cubicBezTo>
                    <a:pt x="11084" y="21098"/>
                    <a:pt x="10800" y="20595"/>
                    <a:pt x="10516" y="20344"/>
                  </a:cubicBezTo>
                  <a:cubicBezTo>
                    <a:pt x="10516" y="20093"/>
                    <a:pt x="10800" y="19842"/>
                    <a:pt x="10516" y="19591"/>
                  </a:cubicBezTo>
                  <a:cubicBezTo>
                    <a:pt x="10232" y="18837"/>
                    <a:pt x="9379" y="18084"/>
                    <a:pt x="9379" y="17330"/>
                  </a:cubicBezTo>
                  <a:cubicBezTo>
                    <a:pt x="9379" y="16828"/>
                    <a:pt x="10232" y="17079"/>
                    <a:pt x="10516" y="17330"/>
                  </a:cubicBezTo>
                  <a:cubicBezTo>
                    <a:pt x="10800" y="17330"/>
                    <a:pt x="10516" y="18084"/>
                    <a:pt x="10800" y="18084"/>
                  </a:cubicBezTo>
                  <a:cubicBezTo>
                    <a:pt x="11368" y="18084"/>
                    <a:pt x="11937" y="17833"/>
                    <a:pt x="11937" y="17330"/>
                  </a:cubicBezTo>
                  <a:cubicBezTo>
                    <a:pt x="11937" y="16828"/>
                    <a:pt x="11084" y="17079"/>
                    <a:pt x="10800" y="16577"/>
                  </a:cubicBezTo>
                  <a:cubicBezTo>
                    <a:pt x="10516" y="16326"/>
                    <a:pt x="10800" y="15823"/>
                    <a:pt x="10800" y="15572"/>
                  </a:cubicBezTo>
                  <a:cubicBezTo>
                    <a:pt x="10800" y="15321"/>
                    <a:pt x="11084" y="15070"/>
                    <a:pt x="11653" y="15070"/>
                  </a:cubicBezTo>
                  <a:cubicBezTo>
                    <a:pt x="11937" y="15070"/>
                    <a:pt x="12505" y="15321"/>
                    <a:pt x="13074" y="15572"/>
                  </a:cubicBezTo>
                  <a:cubicBezTo>
                    <a:pt x="13358" y="15823"/>
                    <a:pt x="13358" y="16326"/>
                    <a:pt x="13642" y="16326"/>
                  </a:cubicBezTo>
                  <a:cubicBezTo>
                    <a:pt x="13926" y="16577"/>
                    <a:pt x="13926" y="16074"/>
                    <a:pt x="13926" y="15823"/>
                  </a:cubicBezTo>
                  <a:cubicBezTo>
                    <a:pt x="13926" y="15572"/>
                    <a:pt x="13926" y="14819"/>
                    <a:pt x="13642" y="14567"/>
                  </a:cubicBezTo>
                  <a:cubicBezTo>
                    <a:pt x="13358" y="14065"/>
                    <a:pt x="12505" y="13814"/>
                    <a:pt x="11937" y="13563"/>
                  </a:cubicBezTo>
                  <a:cubicBezTo>
                    <a:pt x="11368" y="13060"/>
                    <a:pt x="11084" y="12809"/>
                    <a:pt x="10516" y="12558"/>
                  </a:cubicBezTo>
                  <a:cubicBezTo>
                    <a:pt x="9947" y="12056"/>
                    <a:pt x="8811" y="12307"/>
                    <a:pt x="8526" y="11553"/>
                  </a:cubicBezTo>
                  <a:cubicBezTo>
                    <a:pt x="8242" y="11302"/>
                    <a:pt x="9663" y="11553"/>
                    <a:pt x="9947" y="11051"/>
                  </a:cubicBezTo>
                  <a:cubicBezTo>
                    <a:pt x="9947" y="10549"/>
                    <a:pt x="9379" y="10298"/>
                    <a:pt x="9379" y="9795"/>
                  </a:cubicBezTo>
                  <a:cubicBezTo>
                    <a:pt x="9379" y="9544"/>
                    <a:pt x="9947" y="9544"/>
                    <a:pt x="10232" y="9544"/>
                  </a:cubicBezTo>
                  <a:cubicBezTo>
                    <a:pt x="10516" y="9795"/>
                    <a:pt x="10516" y="10047"/>
                    <a:pt x="10800" y="10298"/>
                  </a:cubicBezTo>
                  <a:cubicBezTo>
                    <a:pt x="10800" y="10298"/>
                    <a:pt x="11084" y="10047"/>
                    <a:pt x="11084" y="10047"/>
                  </a:cubicBezTo>
                  <a:cubicBezTo>
                    <a:pt x="10516" y="9293"/>
                    <a:pt x="9947" y="8791"/>
                    <a:pt x="9663" y="8288"/>
                  </a:cubicBezTo>
                  <a:cubicBezTo>
                    <a:pt x="9379" y="7786"/>
                    <a:pt x="8811" y="7284"/>
                    <a:pt x="8526" y="6781"/>
                  </a:cubicBezTo>
                  <a:cubicBezTo>
                    <a:pt x="8242" y="6279"/>
                    <a:pt x="8242" y="5777"/>
                    <a:pt x="8242" y="5274"/>
                  </a:cubicBezTo>
                  <a:cubicBezTo>
                    <a:pt x="8242" y="5274"/>
                    <a:pt x="8526" y="4772"/>
                    <a:pt x="8811" y="4772"/>
                  </a:cubicBezTo>
                  <a:cubicBezTo>
                    <a:pt x="9379" y="5023"/>
                    <a:pt x="9947" y="5526"/>
                    <a:pt x="10516" y="5777"/>
                  </a:cubicBezTo>
                  <a:cubicBezTo>
                    <a:pt x="11084" y="6279"/>
                    <a:pt x="11368" y="7033"/>
                    <a:pt x="11937" y="7284"/>
                  </a:cubicBezTo>
                  <a:cubicBezTo>
                    <a:pt x="11937" y="7535"/>
                    <a:pt x="12221" y="7284"/>
                    <a:pt x="12221" y="7033"/>
                  </a:cubicBezTo>
                  <a:cubicBezTo>
                    <a:pt x="12221" y="6530"/>
                    <a:pt x="11368" y="6279"/>
                    <a:pt x="11368" y="5777"/>
                  </a:cubicBezTo>
                  <a:cubicBezTo>
                    <a:pt x="11368" y="5777"/>
                    <a:pt x="11937" y="5777"/>
                    <a:pt x="11937" y="6028"/>
                  </a:cubicBezTo>
                  <a:cubicBezTo>
                    <a:pt x="12505" y="6279"/>
                    <a:pt x="12505" y="6781"/>
                    <a:pt x="13074" y="7033"/>
                  </a:cubicBezTo>
                  <a:cubicBezTo>
                    <a:pt x="13074" y="7284"/>
                    <a:pt x="13358" y="6781"/>
                    <a:pt x="13358" y="6781"/>
                  </a:cubicBezTo>
                  <a:cubicBezTo>
                    <a:pt x="13074" y="6279"/>
                    <a:pt x="12505" y="6028"/>
                    <a:pt x="12221" y="5526"/>
                  </a:cubicBezTo>
                  <a:cubicBezTo>
                    <a:pt x="12221" y="5526"/>
                    <a:pt x="12789" y="5526"/>
                    <a:pt x="13074" y="5526"/>
                  </a:cubicBezTo>
                  <a:cubicBezTo>
                    <a:pt x="13642" y="5777"/>
                    <a:pt x="13926" y="6279"/>
                    <a:pt x="14495" y="6279"/>
                  </a:cubicBezTo>
                  <a:cubicBezTo>
                    <a:pt x="14779" y="6279"/>
                    <a:pt x="14495" y="6028"/>
                    <a:pt x="14495" y="5777"/>
                  </a:cubicBezTo>
                  <a:cubicBezTo>
                    <a:pt x="13926" y="5526"/>
                    <a:pt x="13358" y="5274"/>
                    <a:pt x="12789" y="5023"/>
                  </a:cubicBezTo>
                  <a:cubicBezTo>
                    <a:pt x="12505" y="4521"/>
                    <a:pt x="12221" y="4270"/>
                    <a:pt x="12221" y="3767"/>
                  </a:cubicBezTo>
                  <a:cubicBezTo>
                    <a:pt x="12221" y="3516"/>
                    <a:pt x="12505" y="3516"/>
                    <a:pt x="12789" y="3516"/>
                  </a:cubicBezTo>
                  <a:cubicBezTo>
                    <a:pt x="13074" y="3767"/>
                    <a:pt x="13358" y="4019"/>
                    <a:pt x="13358" y="4019"/>
                  </a:cubicBezTo>
                  <a:cubicBezTo>
                    <a:pt x="13926" y="3767"/>
                    <a:pt x="13926" y="3014"/>
                    <a:pt x="14495" y="3014"/>
                  </a:cubicBezTo>
                  <a:cubicBezTo>
                    <a:pt x="14779" y="2763"/>
                    <a:pt x="15347" y="3516"/>
                    <a:pt x="15916" y="3516"/>
                  </a:cubicBezTo>
                  <a:cubicBezTo>
                    <a:pt x="16200" y="3516"/>
                    <a:pt x="16484" y="2763"/>
                    <a:pt x="16768" y="2763"/>
                  </a:cubicBezTo>
                  <a:cubicBezTo>
                    <a:pt x="17337" y="2763"/>
                    <a:pt x="18189" y="3014"/>
                    <a:pt x="18758" y="3265"/>
                  </a:cubicBezTo>
                  <a:cubicBezTo>
                    <a:pt x="19042" y="3516"/>
                    <a:pt x="19611" y="3516"/>
                    <a:pt x="20179" y="37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5" name="Google Shape;1465;p26"/>
            <p:cNvSpPr/>
            <p:nvPr/>
          </p:nvSpPr>
          <p:spPr>
            <a:xfrm>
              <a:off x="6436433" y="2621650"/>
              <a:ext cx="23906" cy="23906"/>
            </a:xfrm>
            <a:custGeom>
              <a:rect b="b" l="l" r="r" t="t"/>
              <a:pathLst>
                <a:path extrusionOk="0" h="19800" w="18437">
                  <a:moveTo>
                    <a:pt x="7637" y="0"/>
                  </a:moveTo>
                  <a:cubicBezTo>
                    <a:pt x="13037" y="0"/>
                    <a:pt x="18437" y="14400"/>
                    <a:pt x="18437" y="14400"/>
                  </a:cubicBezTo>
                  <a:cubicBezTo>
                    <a:pt x="13037" y="21600"/>
                    <a:pt x="2237" y="21600"/>
                    <a:pt x="2237" y="14400"/>
                  </a:cubicBezTo>
                  <a:cubicBezTo>
                    <a:pt x="-3163" y="14400"/>
                    <a:pt x="2237" y="0"/>
                    <a:pt x="763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6" name="Google Shape;1466;p26"/>
            <p:cNvSpPr/>
            <p:nvPr/>
          </p:nvSpPr>
          <p:spPr>
            <a:xfrm>
              <a:off x="6441620" y="2665325"/>
              <a:ext cx="23906" cy="23906"/>
            </a:xfrm>
            <a:custGeom>
              <a:rect b="b" l="l" r="r" t="t"/>
              <a:pathLst>
                <a:path extrusionOk="0" h="20250" w="21600">
                  <a:moveTo>
                    <a:pt x="10800" y="0"/>
                  </a:moveTo>
                  <a:cubicBezTo>
                    <a:pt x="16200" y="0"/>
                    <a:pt x="21600" y="10800"/>
                    <a:pt x="21600" y="16200"/>
                  </a:cubicBezTo>
                  <a:cubicBezTo>
                    <a:pt x="16200" y="21600"/>
                    <a:pt x="5400" y="21600"/>
                    <a:pt x="0" y="16200"/>
                  </a:cubicBezTo>
                  <a:cubicBezTo>
                    <a:pt x="0" y="1080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7" name="Google Shape;1467;p26"/>
            <p:cNvSpPr/>
            <p:nvPr/>
          </p:nvSpPr>
          <p:spPr>
            <a:xfrm>
              <a:off x="6553919" y="2596106"/>
              <a:ext cx="23906" cy="23906"/>
            </a:xfrm>
            <a:custGeom>
              <a:rect b="b" l="l" r="r" t="t"/>
              <a:pathLst>
                <a:path extrusionOk="0" h="18437" w="16322">
                  <a:moveTo>
                    <a:pt x="4050" y="7637"/>
                  </a:moveTo>
                  <a:cubicBezTo>
                    <a:pt x="9450" y="2237"/>
                    <a:pt x="20250" y="-3163"/>
                    <a:pt x="14850" y="2237"/>
                  </a:cubicBezTo>
                  <a:cubicBezTo>
                    <a:pt x="14850" y="7637"/>
                    <a:pt x="9450" y="13037"/>
                    <a:pt x="4050" y="18437"/>
                  </a:cubicBezTo>
                  <a:cubicBezTo>
                    <a:pt x="-1350" y="18437"/>
                    <a:pt x="-1350" y="13037"/>
                    <a:pt x="405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8" name="Google Shape;1468;p26"/>
            <p:cNvSpPr/>
            <p:nvPr/>
          </p:nvSpPr>
          <p:spPr>
            <a:xfrm>
              <a:off x="6542490" y="2601697"/>
              <a:ext cx="23906" cy="23907"/>
            </a:xfrm>
            <a:custGeom>
              <a:rect b="b" l="l" r="r" t="t"/>
              <a:pathLst>
                <a:path extrusionOk="0" h="19800" w="21600">
                  <a:moveTo>
                    <a:pt x="14400" y="5400"/>
                  </a:moveTo>
                  <a:cubicBezTo>
                    <a:pt x="21600" y="5400"/>
                    <a:pt x="21600" y="19800"/>
                    <a:pt x="21600" y="19800"/>
                  </a:cubicBezTo>
                  <a:cubicBezTo>
                    <a:pt x="14400" y="19800"/>
                    <a:pt x="0" y="5400"/>
                    <a:pt x="0" y="5400"/>
                  </a:cubicBezTo>
                  <a:cubicBezTo>
                    <a:pt x="0" y="-1800"/>
                    <a:pt x="7200" y="-1800"/>
                    <a:pt x="144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69" name="Google Shape;1469;p26"/>
            <p:cNvSpPr/>
            <p:nvPr/>
          </p:nvSpPr>
          <p:spPr>
            <a:xfrm>
              <a:off x="6531353" y="2619830"/>
              <a:ext cx="62164" cy="52042"/>
            </a:xfrm>
            <a:custGeom>
              <a:rect b="b" l="l" r="r" t="t"/>
              <a:pathLst>
                <a:path extrusionOk="0" h="20107" w="21247">
                  <a:moveTo>
                    <a:pt x="0" y="1608"/>
                  </a:moveTo>
                  <a:cubicBezTo>
                    <a:pt x="0" y="471"/>
                    <a:pt x="2057" y="-666"/>
                    <a:pt x="4114" y="471"/>
                  </a:cubicBezTo>
                  <a:cubicBezTo>
                    <a:pt x="6171" y="471"/>
                    <a:pt x="7200" y="2745"/>
                    <a:pt x="9257" y="3881"/>
                  </a:cubicBezTo>
                  <a:cubicBezTo>
                    <a:pt x="11314" y="5018"/>
                    <a:pt x="13371" y="6155"/>
                    <a:pt x="14400" y="7292"/>
                  </a:cubicBezTo>
                  <a:cubicBezTo>
                    <a:pt x="16457" y="9566"/>
                    <a:pt x="15429" y="12976"/>
                    <a:pt x="17486" y="15250"/>
                  </a:cubicBezTo>
                  <a:cubicBezTo>
                    <a:pt x="18514" y="16387"/>
                    <a:pt x="20571" y="15250"/>
                    <a:pt x="20571" y="16387"/>
                  </a:cubicBezTo>
                  <a:cubicBezTo>
                    <a:pt x="21600" y="17523"/>
                    <a:pt x="21600" y="19797"/>
                    <a:pt x="19543" y="19797"/>
                  </a:cubicBezTo>
                  <a:cubicBezTo>
                    <a:pt x="18514" y="20934"/>
                    <a:pt x="17486" y="18660"/>
                    <a:pt x="16457" y="17523"/>
                  </a:cubicBezTo>
                  <a:cubicBezTo>
                    <a:pt x="16457" y="16387"/>
                    <a:pt x="16457" y="15250"/>
                    <a:pt x="15429" y="15250"/>
                  </a:cubicBezTo>
                  <a:cubicBezTo>
                    <a:pt x="15429" y="14113"/>
                    <a:pt x="14400" y="11839"/>
                    <a:pt x="13371" y="11839"/>
                  </a:cubicBezTo>
                  <a:cubicBezTo>
                    <a:pt x="12343" y="10702"/>
                    <a:pt x="11314" y="11839"/>
                    <a:pt x="9257" y="11839"/>
                  </a:cubicBezTo>
                  <a:cubicBezTo>
                    <a:pt x="8229" y="10702"/>
                    <a:pt x="8229" y="8429"/>
                    <a:pt x="7200" y="7292"/>
                  </a:cubicBezTo>
                  <a:cubicBezTo>
                    <a:pt x="6171" y="6155"/>
                    <a:pt x="5143" y="5018"/>
                    <a:pt x="4114" y="3881"/>
                  </a:cubicBezTo>
                  <a:cubicBezTo>
                    <a:pt x="3086" y="3881"/>
                    <a:pt x="0" y="3881"/>
                    <a:pt x="0" y="1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0" name="Google Shape;1470;p26"/>
            <p:cNvSpPr/>
            <p:nvPr/>
          </p:nvSpPr>
          <p:spPr>
            <a:xfrm>
              <a:off x="6435543" y="2643940"/>
              <a:ext cx="23906" cy="23906"/>
            </a:xfrm>
            <a:custGeom>
              <a:rect b="b" l="l" r="r" t="t"/>
              <a:pathLst>
                <a:path extrusionOk="0" h="19636" w="21600">
                  <a:moveTo>
                    <a:pt x="14400" y="0"/>
                  </a:moveTo>
                  <a:cubicBezTo>
                    <a:pt x="14400" y="2700"/>
                    <a:pt x="18000" y="13500"/>
                    <a:pt x="21600" y="18900"/>
                  </a:cubicBezTo>
                  <a:cubicBezTo>
                    <a:pt x="18000" y="21600"/>
                    <a:pt x="3600" y="16200"/>
                    <a:pt x="0" y="13500"/>
                  </a:cubicBezTo>
                  <a:cubicBezTo>
                    <a:pt x="0" y="1080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1" name="Google Shape;1471;p26"/>
            <p:cNvSpPr/>
            <p:nvPr/>
          </p:nvSpPr>
          <p:spPr>
            <a:xfrm>
              <a:off x="6411162" y="2582262"/>
              <a:ext cx="23906" cy="23907"/>
            </a:xfrm>
            <a:custGeom>
              <a:rect b="b" l="l" r="r" t="t"/>
              <a:pathLst>
                <a:path extrusionOk="0" h="20018" w="18735">
                  <a:moveTo>
                    <a:pt x="7200" y="0"/>
                  </a:moveTo>
                  <a:cubicBezTo>
                    <a:pt x="10800" y="2700"/>
                    <a:pt x="7200" y="8100"/>
                    <a:pt x="10800" y="13500"/>
                  </a:cubicBezTo>
                  <a:cubicBezTo>
                    <a:pt x="10800" y="16200"/>
                    <a:pt x="21600" y="18900"/>
                    <a:pt x="18000" y="18900"/>
                  </a:cubicBezTo>
                  <a:cubicBezTo>
                    <a:pt x="18000" y="21600"/>
                    <a:pt x="10800" y="18900"/>
                    <a:pt x="7200" y="16200"/>
                  </a:cubicBezTo>
                  <a:cubicBezTo>
                    <a:pt x="3600" y="10800"/>
                    <a:pt x="0" y="5400"/>
                    <a:pt x="0" y="0"/>
                  </a:cubicBezTo>
                  <a:cubicBezTo>
                    <a:pt x="0" y="0"/>
                    <a:pt x="36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2" name="Google Shape;1472;p26"/>
            <p:cNvSpPr/>
            <p:nvPr/>
          </p:nvSpPr>
          <p:spPr>
            <a:xfrm>
              <a:off x="6557271" y="2778527"/>
              <a:ext cx="101202" cy="38891"/>
            </a:xfrm>
            <a:custGeom>
              <a:rect b="b" l="l" r="r" t="t"/>
              <a:pathLst>
                <a:path extrusionOk="0" h="21600" w="20915">
                  <a:moveTo>
                    <a:pt x="1467" y="0"/>
                  </a:moveTo>
                  <a:cubicBezTo>
                    <a:pt x="867" y="1662"/>
                    <a:pt x="867" y="4985"/>
                    <a:pt x="267" y="6646"/>
                  </a:cubicBezTo>
                  <a:cubicBezTo>
                    <a:pt x="267" y="8308"/>
                    <a:pt x="-333" y="11631"/>
                    <a:pt x="267" y="11631"/>
                  </a:cubicBezTo>
                  <a:cubicBezTo>
                    <a:pt x="2667" y="13292"/>
                    <a:pt x="5067" y="13292"/>
                    <a:pt x="6867" y="13292"/>
                  </a:cubicBezTo>
                  <a:cubicBezTo>
                    <a:pt x="8067" y="13292"/>
                    <a:pt x="8667" y="14954"/>
                    <a:pt x="9267" y="16615"/>
                  </a:cubicBezTo>
                  <a:cubicBezTo>
                    <a:pt x="9267" y="18277"/>
                    <a:pt x="9267" y="21600"/>
                    <a:pt x="9867" y="21600"/>
                  </a:cubicBezTo>
                  <a:cubicBezTo>
                    <a:pt x="12867" y="19938"/>
                    <a:pt x="16467" y="16615"/>
                    <a:pt x="20067" y="18277"/>
                  </a:cubicBezTo>
                  <a:cubicBezTo>
                    <a:pt x="20667" y="18277"/>
                    <a:pt x="21267" y="13292"/>
                    <a:pt x="20667" y="13292"/>
                  </a:cubicBezTo>
                  <a:cubicBezTo>
                    <a:pt x="19467" y="11631"/>
                    <a:pt x="18267" y="14954"/>
                    <a:pt x="17067" y="14954"/>
                  </a:cubicBezTo>
                  <a:cubicBezTo>
                    <a:pt x="16467" y="14954"/>
                    <a:pt x="17067" y="11631"/>
                    <a:pt x="17067" y="9969"/>
                  </a:cubicBezTo>
                  <a:cubicBezTo>
                    <a:pt x="15267" y="9969"/>
                    <a:pt x="14067" y="11631"/>
                    <a:pt x="12867" y="9969"/>
                  </a:cubicBezTo>
                  <a:cubicBezTo>
                    <a:pt x="11667" y="9969"/>
                    <a:pt x="11067" y="6646"/>
                    <a:pt x="9867" y="6646"/>
                  </a:cubicBezTo>
                  <a:cubicBezTo>
                    <a:pt x="8667" y="4985"/>
                    <a:pt x="7467" y="8308"/>
                    <a:pt x="6267" y="8308"/>
                  </a:cubicBezTo>
                  <a:cubicBezTo>
                    <a:pt x="5067" y="8308"/>
                    <a:pt x="4467" y="4985"/>
                    <a:pt x="3867" y="3323"/>
                  </a:cubicBezTo>
                  <a:cubicBezTo>
                    <a:pt x="3267" y="1662"/>
                    <a:pt x="2067" y="0"/>
                    <a:pt x="14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3" name="Google Shape;1473;p26"/>
            <p:cNvSpPr/>
            <p:nvPr/>
          </p:nvSpPr>
          <p:spPr>
            <a:xfrm>
              <a:off x="6866779" y="2778527"/>
              <a:ext cx="90219" cy="53565"/>
            </a:xfrm>
            <a:custGeom>
              <a:rect b="b" l="l" r="r" t="t"/>
              <a:pathLst>
                <a:path extrusionOk="0" h="20695" w="21098">
                  <a:moveTo>
                    <a:pt x="14632" y="7958"/>
                  </a:moveTo>
                  <a:cubicBezTo>
                    <a:pt x="16723" y="4547"/>
                    <a:pt x="19510" y="3411"/>
                    <a:pt x="20903" y="1137"/>
                  </a:cubicBezTo>
                  <a:cubicBezTo>
                    <a:pt x="21600" y="1137"/>
                    <a:pt x="20206" y="0"/>
                    <a:pt x="20206" y="0"/>
                  </a:cubicBezTo>
                  <a:cubicBezTo>
                    <a:pt x="17419" y="1137"/>
                    <a:pt x="15329" y="3411"/>
                    <a:pt x="13239" y="5684"/>
                  </a:cubicBezTo>
                  <a:cubicBezTo>
                    <a:pt x="12542" y="5684"/>
                    <a:pt x="11845" y="6821"/>
                    <a:pt x="11148" y="6821"/>
                  </a:cubicBezTo>
                  <a:cubicBezTo>
                    <a:pt x="9755" y="6821"/>
                    <a:pt x="8361" y="6821"/>
                    <a:pt x="6968" y="5684"/>
                  </a:cubicBezTo>
                  <a:cubicBezTo>
                    <a:pt x="6271" y="5684"/>
                    <a:pt x="5574" y="4547"/>
                    <a:pt x="4877" y="4547"/>
                  </a:cubicBezTo>
                  <a:cubicBezTo>
                    <a:pt x="4181" y="4547"/>
                    <a:pt x="5574" y="6821"/>
                    <a:pt x="4877" y="7958"/>
                  </a:cubicBezTo>
                  <a:cubicBezTo>
                    <a:pt x="3484" y="9095"/>
                    <a:pt x="1394" y="7958"/>
                    <a:pt x="697" y="9095"/>
                  </a:cubicBezTo>
                  <a:cubicBezTo>
                    <a:pt x="697" y="11368"/>
                    <a:pt x="0" y="14779"/>
                    <a:pt x="0" y="15916"/>
                  </a:cubicBezTo>
                  <a:cubicBezTo>
                    <a:pt x="1394" y="15916"/>
                    <a:pt x="2787" y="17053"/>
                    <a:pt x="3484" y="18189"/>
                  </a:cubicBezTo>
                  <a:cubicBezTo>
                    <a:pt x="4877" y="18189"/>
                    <a:pt x="5574" y="18189"/>
                    <a:pt x="6271" y="18189"/>
                  </a:cubicBezTo>
                  <a:cubicBezTo>
                    <a:pt x="6968" y="18189"/>
                    <a:pt x="7665" y="21600"/>
                    <a:pt x="8361" y="20463"/>
                  </a:cubicBezTo>
                  <a:cubicBezTo>
                    <a:pt x="9058" y="18189"/>
                    <a:pt x="9755" y="17053"/>
                    <a:pt x="11148" y="15916"/>
                  </a:cubicBezTo>
                  <a:cubicBezTo>
                    <a:pt x="11845" y="14779"/>
                    <a:pt x="12542" y="13642"/>
                    <a:pt x="13239" y="12505"/>
                  </a:cubicBezTo>
                  <a:cubicBezTo>
                    <a:pt x="13935" y="12505"/>
                    <a:pt x="15329" y="13642"/>
                    <a:pt x="16026" y="12505"/>
                  </a:cubicBezTo>
                  <a:cubicBezTo>
                    <a:pt x="16026" y="12505"/>
                    <a:pt x="16026" y="11368"/>
                    <a:pt x="16026" y="11368"/>
                  </a:cubicBezTo>
                  <a:cubicBezTo>
                    <a:pt x="15329" y="10232"/>
                    <a:pt x="14632" y="7958"/>
                    <a:pt x="14632" y="79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4" name="Google Shape;1474;p26"/>
            <p:cNvSpPr/>
            <p:nvPr/>
          </p:nvSpPr>
          <p:spPr>
            <a:xfrm>
              <a:off x="6324950" y="3274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5400" y="21600"/>
                  </a:move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5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5" name="Google Shape;1475;p26"/>
            <p:cNvSpPr/>
            <p:nvPr/>
          </p:nvSpPr>
          <p:spPr>
            <a:xfrm>
              <a:off x="6325489" y="209562"/>
              <a:ext cx="23907" cy="23906"/>
            </a:xfrm>
            <a:custGeom>
              <a:rect b="b" l="l" r="r" t="t"/>
              <a:pathLst>
                <a:path extrusionOk="0" h="13600" w="17600">
                  <a:moveTo>
                    <a:pt x="14400" y="3200"/>
                  </a:moveTo>
                  <a:cubicBezTo>
                    <a:pt x="14400" y="3200"/>
                    <a:pt x="21600" y="10400"/>
                    <a:pt x="14400" y="10400"/>
                  </a:cubicBezTo>
                  <a:cubicBezTo>
                    <a:pt x="14400" y="17600"/>
                    <a:pt x="7200" y="10400"/>
                    <a:pt x="72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720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6" name="Google Shape;1476;p26"/>
            <p:cNvSpPr/>
            <p:nvPr/>
          </p:nvSpPr>
          <p:spPr>
            <a:xfrm>
              <a:off x="6305505" y="3099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7" name="Google Shape;1477;p26"/>
            <p:cNvSpPr/>
            <p:nvPr/>
          </p:nvSpPr>
          <p:spPr>
            <a:xfrm>
              <a:off x="6037287" y="268426"/>
              <a:ext cx="337586" cy="262440"/>
            </a:xfrm>
            <a:custGeom>
              <a:rect b="b" l="l" r="r" t="t"/>
              <a:pathLst>
                <a:path extrusionOk="0" h="21396" w="21277">
                  <a:moveTo>
                    <a:pt x="20934" y="7299"/>
                  </a:moveTo>
                  <a:cubicBezTo>
                    <a:pt x="21119" y="7299"/>
                    <a:pt x="21488" y="8011"/>
                    <a:pt x="21119" y="8249"/>
                  </a:cubicBezTo>
                  <a:cubicBezTo>
                    <a:pt x="20750" y="8723"/>
                    <a:pt x="20196" y="8249"/>
                    <a:pt x="19826" y="8249"/>
                  </a:cubicBezTo>
                  <a:cubicBezTo>
                    <a:pt x="19088" y="8486"/>
                    <a:pt x="18350" y="8486"/>
                    <a:pt x="17796" y="8961"/>
                  </a:cubicBezTo>
                  <a:cubicBezTo>
                    <a:pt x="17242" y="9198"/>
                    <a:pt x="16688" y="9436"/>
                    <a:pt x="16503" y="10148"/>
                  </a:cubicBezTo>
                  <a:cubicBezTo>
                    <a:pt x="16319" y="10622"/>
                    <a:pt x="16873" y="11334"/>
                    <a:pt x="16503" y="11809"/>
                  </a:cubicBezTo>
                  <a:cubicBezTo>
                    <a:pt x="16319" y="12046"/>
                    <a:pt x="15580" y="11572"/>
                    <a:pt x="15396" y="12046"/>
                  </a:cubicBezTo>
                  <a:cubicBezTo>
                    <a:pt x="15026" y="12996"/>
                    <a:pt x="15580" y="14183"/>
                    <a:pt x="15026" y="14895"/>
                  </a:cubicBezTo>
                  <a:cubicBezTo>
                    <a:pt x="14842" y="15370"/>
                    <a:pt x="13919" y="15132"/>
                    <a:pt x="13734" y="15607"/>
                  </a:cubicBezTo>
                  <a:cubicBezTo>
                    <a:pt x="13180" y="17268"/>
                    <a:pt x="13550" y="19405"/>
                    <a:pt x="12811" y="20829"/>
                  </a:cubicBezTo>
                  <a:cubicBezTo>
                    <a:pt x="12626" y="21304"/>
                    <a:pt x="11888" y="21541"/>
                    <a:pt x="11519" y="21304"/>
                  </a:cubicBezTo>
                  <a:cubicBezTo>
                    <a:pt x="10965" y="20829"/>
                    <a:pt x="10596" y="20117"/>
                    <a:pt x="10411" y="19405"/>
                  </a:cubicBezTo>
                  <a:cubicBezTo>
                    <a:pt x="10226" y="19167"/>
                    <a:pt x="10596" y="18693"/>
                    <a:pt x="10780" y="18693"/>
                  </a:cubicBezTo>
                  <a:cubicBezTo>
                    <a:pt x="10965" y="18455"/>
                    <a:pt x="11703" y="18693"/>
                    <a:pt x="11703" y="18218"/>
                  </a:cubicBezTo>
                  <a:cubicBezTo>
                    <a:pt x="11519" y="17743"/>
                    <a:pt x="10965" y="17743"/>
                    <a:pt x="10596" y="17743"/>
                  </a:cubicBezTo>
                  <a:cubicBezTo>
                    <a:pt x="10042" y="17743"/>
                    <a:pt x="9488" y="18218"/>
                    <a:pt x="8750" y="17981"/>
                  </a:cubicBezTo>
                  <a:cubicBezTo>
                    <a:pt x="8196" y="17743"/>
                    <a:pt x="7457" y="17268"/>
                    <a:pt x="7088" y="16556"/>
                  </a:cubicBezTo>
                  <a:cubicBezTo>
                    <a:pt x="6719" y="16319"/>
                    <a:pt x="6903" y="15607"/>
                    <a:pt x="7088" y="15370"/>
                  </a:cubicBezTo>
                  <a:cubicBezTo>
                    <a:pt x="7088" y="15132"/>
                    <a:pt x="7642" y="15132"/>
                    <a:pt x="7826" y="15370"/>
                  </a:cubicBezTo>
                  <a:cubicBezTo>
                    <a:pt x="8011" y="15370"/>
                    <a:pt x="7826" y="15844"/>
                    <a:pt x="8011" y="15844"/>
                  </a:cubicBezTo>
                  <a:cubicBezTo>
                    <a:pt x="8565" y="16082"/>
                    <a:pt x="9488" y="16082"/>
                    <a:pt x="10226" y="15844"/>
                  </a:cubicBezTo>
                  <a:cubicBezTo>
                    <a:pt x="10226" y="15844"/>
                    <a:pt x="10411" y="15370"/>
                    <a:pt x="10226" y="15370"/>
                  </a:cubicBezTo>
                  <a:cubicBezTo>
                    <a:pt x="9857" y="15132"/>
                    <a:pt x="9303" y="15370"/>
                    <a:pt x="8750" y="15132"/>
                  </a:cubicBezTo>
                  <a:cubicBezTo>
                    <a:pt x="8750" y="15132"/>
                    <a:pt x="8750" y="14657"/>
                    <a:pt x="8934" y="14420"/>
                  </a:cubicBezTo>
                  <a:cubicBezTo>
                    <a:pt x="10042" y="14183"/>
                    <a:pt x="11334" y="14420"/>
                    <a:pt x="12442" y="14183"/>
                  </a:cubicBezTo>
                  <a:cubicBezTo>
                    <a:pt x="12626" y="14183"/>
                    <a:pt x="12811" y="13708"/>
                    <a:pt x="12626" y="13471"/>
                  </a:cubicBezTo>
                  <a:cubicBezTo>
                    <a:pt x="12257" y="13233"/>
                    <a:pt x="11703" y="13471"/>
                    <a:pt x="11334" y="13471"/>
                  </a:cubicBezTo>
                  <a:cubicBezTo>
                    <a:pt x="10596" y="13471"/>
                    <a:pt x="9857" y="13708"/>
                    <a:pt x="9119" y="13945"/>
                  </a:cubicBezTo>
                  <a:cubicBezTo>
                    <a:pt x="8750" y="13945"/>
                    <a:pt x="8565" y="14420"/>
                    <a:pt x="8196" y="14657"/>
                  </a:cubicBezTo>
                  <a:cubicBezTo>
                    <a:pt x="7642" y="14657"/>
                    <a:pt x="7088" y="14895"/>
                    <a:pt x="6534" y="14657"/>
                  </a:cubicBezTo>
                  <a:cubicBezTo>
                    <a:pt x="6350" y="14657"/>
                    <a:pt x="6165" y="14183"/>
                    <a:pt x="5980" y="13945"/>
                  </a:cubicBezTo>
                  <a:cubicBezTo>
                    <a:pt x="5796" y="13471"/>
                    <a:pt x="5796" y="12759"/>
                    <a:pt x="5980" y="12284"/>
                  </a:cubicBezTo>
                  <a:cubicBezTo>
                    <a:pt x="5980" y="12046"/>
                    <a:pt x="6350" y="12284"/>
                    <a:pt x="6534" y="12284"/>
                  </a:cubicBezTo>
                  <a:cubicBezTo>
                    <a:pt x="6719" y="12284"/>
                    <a:pt x="6719" y="12759"/>
                    <a:pt x="6903" y="12759"/>
                  </a:cubicBezTo>
                  <a:cubicBezTo>
                    <a:pt x="7273" y="12521"/>
                    <a:pt x="7457" y="12046"/>
                    <a:pt x="7642" y="12046"/>
                  </a:cubicBezTo>
                  <a:cubicBezTo>
                    <a:pt x="8011" y="11809"/>
                    <a:pt x="8380" y="12046"/>
                    <a:pt x="8565" y="12046"/>
                  </a:cubicBezTo>
                  <a:cubicBezTo>
                    <a:pt x="9119" y="11809"/>
                    <a:pt x="9673" y="11097"/>
                    <a:pt x="10226" y="10860"/>
                  </a:cubicBezTo>
                  <a:cubicBezTo>
                    <a:pt x="10780" y="10622"/>
                    <a:pt x="11334" y="10860"/>
                    <a:pt x="11703" y="10860"/>
                  </a:cubicBezTo>
                  <a:cubicBezTo>
                    <a:pt x="12073" y="10860"/>
                    <a:pt x="12257" y="10860"/>
                    <a:pt x="12442" y="10622"/>
                  </a:cubicBezTo>
                  <a:cubicBezTo>
                    <a:pt x="12626" y="10622"/>
                    <a:pt x="12626" y="10148"/>
                    <a:pt x="12442" y="10148"/>
                  </a:cubicBezTo>
                  <a:cubicBezTo>
                    <a:pt x="12257" y="9910"/>
                    <a:pt x="11703" y="10385"/>
                    <a:pt x="11519" y="10148"/>
                  </a:cubicBezTo>
                  <a:cubicBezTo>
                    <a:pt x="11334" y="9910"/>
                    <a:pt x="11703" y="9436"/>
                    <a:pt x="11703" y="9198"/>
                  </a:cubicBezTo>
                  <a:cubicBezTo>
                    <a:pt x="12073" y="8723"/>
                    <a:pt x="12442" y="8486"/>
                    <a:pt x="12626" y="8011"/>
                  </a:cubicBezTo>
                  <a:cubicBezTo>
                    <a:pt x="12811" y="7774"/>
                    <a:pt x="12442" y="7299"/>
                    <a:pt x="12257" y="7299"/>
                  </a:cubicBezTo>
                  <a:cubicBezTo>
                    <a:pt x="11519" y="7774"/>
                    <a:pt x="10965" y="8486"/>
                    <a:pt x="10411" y="9198"/>
                  </a:cubicBezTo>
                  <a:cubicBezTo>
                    <a:pt x="10226" y="9436"/>
                    <a:pt x="10042" y="9910"/>
                    <a:pt x="9857" y="9910"/>
                  </a:cubicBezTo>
                  <a:cubicBezTo>
                    <a:pt x="9488" y="9673"/>
                    <a:pt x="9119" y="9436"/>
                    <a:pt x="9119" y="8961"/>
                  </a:cubicBezTo>
                  <a:cubicBezTo>
                    <a:pt x="9119" y="8486"/>
                    <a:pt x="9673" y="8011"/>
                    <a:pt x="9488" y="7774"/>
                  </a:cubicBezTo>
                  <a:cubicBezTo>
                    <a:pt x="9488" y="7299"/>
                    <a:pt x="9119" y="7299"/>
                    <a:pt x="8934" y="7537"/>
                  </a:cubicBezTo>
                  <a:cubicBezTo>
                    <a:pt x="8565" y="7774"/>
                    <a:pt x="8565" y="8486"/>
                    <a:pt x="8380" y="8723"/>
                  </a:cubicBezTo>
                  <a:cubicBezTo>
                    <a:pt x="8196" y="8961"/>
                    <a:pt x="7826" y="8723"/>
                    <a:pt x="7826" y="8723"/>
                  </a:cubicBezTo>
                  <a:cubicBezTo>
                    <a:pt x="7826" y="9198"/>
                    <a:pt x="8196" y="9673"/>
                    <a:pt x="8011" y="10148"/>
                  </a:cubicBezTo>
                  <a:cubicBezTo>
                    <a:pt x="8011" y="10385"/>
                    <a:pt x="7457" y="9910"/>
                    <a:pt x="7273" y="10148"/>
                  </a:cubicBezTo>
                  <a:cubicBezTo>
                    <a:pt x="7088" y="10148"/>
                    <a:pt x="7088" y="10622"/>
                    <a:pt x="6903" y="10622"/>
                  </a:cubicBezTo>
                  <a:cubicBezTo>
                    <a:pt x="6165" y="10860"/>
                    <a:pt x="5426" y="10860"/>
                    <a:pt x="4873" y="10622"/>
                  </a:cubicBezTo>
                  <a:cubicBezTo>
                    <a:pt x="4319" y="10622"/>
                    <a:pt x="3765" y="10385"/>
                    <a:pt x="3580" y="9910"/>
                  </a:cubicBezTo>
                  <a:cubicBezTo>
                    <a:pt x="3396" y="9436"/>
                    <a:pt x="4319" y="9436"/>
                    <a:pt x="4134" y="9198"/>
                  </a:cubicBezTo>
                  <a:cubicBezTo>
                    <a:pt x="3396" y="8961"/>
                    <a:pt x="2473" y="8961"/>
                    <a:pt x="2103" y="8249"/>
                  </a:cubicBezTo>
                  <a:cubicBezTo>
                    <a:pt x="2288" y="7299"/>
                    <a:pt x="1550" y="6825"/>
                    <a:pt x="1919" y="6587"/>
                  </a:cubicBezTo>
                  <a:cubicBezTo>
                    <a:pt x="2103" y="6587"/>
                    <a:pt x="2657" y="6825"/>
                    <a:pt x="3211" y="7537"/>
                  </a:cubicBezTo>
                  <a:cubicBezTo>
                    <a:pt x="3396" y="7299"/>
                    <a:pt x="3580" y="7062"/>
                    <a:pt x="3396" y="6825"/>
                  </a:cubicBezTo>
                  <a:cubicBezTo>
                    <a:pt x="3211" y="6587"/>
                    <a:pt x="2842" y="6825"/>
                    <a:pt x="2657" y="6587"/>
                  </a:cubicBezTo>
                  <a:cubicBezTo>
                    <a:pt x="2473" y="6350"/>
                    <a:pt x="2473" y="6112"/>
                    <a:pt x="2288" y="5875"/>
                  </a:cubicBezTo>
                  <a:cubicBezTo>
                    <a:pt x="2288" y="5400"/>
                    <a:pt x="2473" y="5163"/>
                    <a:pt x="2473" y="4688"/>
                  </a:cubicBezTo>
                  <a:cubicBezTo>
                    <a:pt x="2288" y="4451"/>
                    <a:pt x="2103" y="4451"/>
                    <a:pt x="1919" y="4688"/>
                  </a:cubicBezTo>
                  <a:cubicBezTo>
                    <a:pt x="1734" y="4926"/>
                    <a:pt x="1919" y="5875"/>
                    <a:pt x="1550" y="5875"/>
                  </a:cubicBezTo>
                  <a:cubicBezTo>
                    <a:pt x="996" y="5875"/>
                    <a:pt x="442" y="5163"/>
                    <a:pt x="73" y="4451"/>
                  </a:cubicBezTo>
                  <a:cubicBezTo>
                    <a:pt x="-112" y="3739"/>
                    <a:pt x="73" y="3027"/>
                    <a:pt x="442" y="2552"/>
                  </a:cubicBezTo>
                  <a:cubicBezTo>
                    <a:pt x="811" y="1840"/>
                    <a:pt x="1550" y="1840"/>
                    <a:pt x="2103" y="1840"/>
                  </a:cubicBezTo>
                  <a:cubicBezTo>
                    <a:pt x="2473" y="1840"/>
                    <a:pt x="2657" y="2789"/>
                    <a:pt x="3026" y="2552"/>
                  </a:cubicBezTo>
                  <a:cubicBezTo>
                    <a:pt x="3396" y="2315"/>
                    <a:pt x="2842" y="1603"/>
                    <a:pt x="3026" y="1365"/>
                  </a:cubicBezTo>
                  <a:cubicBezTo>
                    <a:pt x="3396" y="1128"/>
                    <a:pt x="3765" y="1603"/>
                    <a:pt x="4134" y="1603"/>
                  </a:cubicBezTo>
                  <a:cubicBezTo>
                    <a:pt x="4688" y="1603"/>
                    <a:pt x="5426" y="1365"/>
                    <a:pt x="5980" y="1365"/>
                  </a:cubicBezTo>
                  <a:cubicBezTo>
                    <a:pt x="6165" y="1365"/>
                    <a:pt x="6165" y="1840"/>
                    <a:pt x="5980" y="2077"/>
                  </a:cubicBezTo>
                  <a:cubicBezTo>
                    <a:pt x="5242" y="2315"/>
                    <a:pt x="4503" y="2077"/>
                    <a:pt x="3950" y="2315"/>
                  </a:cubicBezTo>
                  <a:cubicBezTo>
                    <a:pt x="3765" y="2315"/>
                    <a:pt x="3950" y="2789"/>
                    <a:pt x="3950" y="2789"/>
                  </a:cubicBezTo>
                  <a:cubicBezTo>
                    <a:pt x="4319" y="2789"/>
                    <a:pt x="4873" y="2552"/>
                    <a:pt x="5242" y="2789"/>
                  </a:cubicBezTo>
                  <a:cubicBezTo>
                    <a:pt x="5426" y="3027"/>
                    <a:pt x="5057" y="3501"/>
                    <a:pt x="5242" y="3739"/>
                  </a:cubicBezTo>
                  <a:cubicBezTo>
                    <a:pt x="5426" y="4451"/>
                    <a:pt x="5611" y="5163"/>
                    <a:pt x="5980" y="5400"/>
                  </a:cubicBezTo>
                  <a:cubicBezTo>
                    <a:pt x="6165" y="5638"/>
                    <a:pt x="6719" y="5875"/>
                    <a:pt x="6719" y="5400"/>
                  </a:cubicBezTo>
                  <a:cubicBezTo>
                    <a:pt x="6719" y="4688"/>
                    <a:pt x="5796" y="4451"/>
                    <a:pt x="5980" y="3501"/>
                  </a:cubicBezTo>
                  <a:cubicBezTo>
                    <a:pt x="5980" y="3027"/>
                    <a:pt x="6534" y="3027"/>
                    <a:pt x="6903" y="2552"/>
                  </a:cubicBezTo>
                  <a:cubicBezTo>
                    <a:pt x="7273" y="2315"/>
                    <a:pt x="7457" y="1840"/>
                    <a:pt x="7642" y="1840"/>
                  </a:cubicBezTo>
                  <a:cubicBezTo>
                    <a:pt x="8011" y="1840"/>
                    <a:pt x="8196" y="2315"/>
                    <a:pt x="8380" y="2552"/>
                  </a:cubicBezTo>
                  <a:cubicBezTo>
                    <a:pt x="8750" y="3264"/>
                    <a:pt x="8934" y="3976"/>
                    <a:pt x="9119" y="4688"/>
                  </a:cubicBezTo>
                  <a:cubicBezTo>
                    <a:pt x="9303" y="4926"/>
                    <a:pt x="9119" y="5400"/>
                    <a:pt x="9303" y="5638"/>
                  </a:cubicBezTo>
                  <a:cubicBezTo>
                    <a:pt x="9488" y="5875"/>
                    <a:pt x="9857" y="5400"/>
                    <a:pt x="9857" y="5638"/>
                  </a:cubicBezTo>
                  <a:cubicBezTo>
                    <a:pt x="10226" y="5875"/>
                    <a:pt x="10226" y="6587"/>
                    <a:pt x="10596" y="7062"/>
                  </a:cubicBezTo>
                  <a:cubicBezTo>
                    <a:pt x="10596" y="7299"/>
                    <a:pt x="11150" y="7062"/>
                    <a:pt x="11150" y="6825"/>
                  </a:cubicBezTo>
                  <a:cubicBezTo>
                    <a:pt x="10965" y="5400"/>
                    <a:pt x="10042" y="4451"/>
                    <a:pt x="9857" y="3027"/>
                  </a:cubicBezTo>
                  <a:cubicBezTo>
                    <a:pt x="9857" y="2077"/>
                    <a:pt x="10042" y="890"/>
                    <a:pt x="10226" y="178"/>
                  </a:cubicBezTo>
                  <a:cubicBezTo>
                    <a:pt x="10411" y="-59"/>
                    <a:pt x="10780" y="-59"/>
                    <a:pt x="10965" y="178"/>
                  </a:cubicBezTo>
                  <a:cubicBezTo>
                    <a:pt x="11334" y="653"/>
                    <a:pt x="11334" y="1840"/>
                    <a:pt x="11888" y="2315"/>
                  </a:cubicBezTo>
                  <a:cubicBezTo>
                    <a:pt x="12257" y="2552"/>
                    <a:pt x="12073" y="1128"/>
                    <a:pt x="12257" y="1128"/>
                  </a:cubicBezTo>
                  <a:cubicBezTo>
                    <a:pt x="12811" y="1128"/>
                    <a:pt x="13550" y="1603"/>
                    <a:pt x="13734" y="2077"/>
                  </a:cubicBezTo>
                  <a:cubicBezTo>
                    <a:pt x="14103" y="3027"/>
                    <a:pt x="13550" y="3976"/>
                    <a:pt x="13734" y="4688"/>
                  </a:cubicBezTo>
                  <a:cubicBezTo>
                    <a:pt x="13919" y="4926"/>
                    <a:pt x="14288" y="4926"/>
                    <a:pt x="14288" y="4688"/>
                  </a:cubicBezTo>
                  <a:cubicBezTo>
                    <a:pt x="14473" y="4214"/>
                    <a:pt x="13919" y="3027"/>
                    <a:pt x="14288" y="2789"/>
                  </a:cubicBezTo>
                  <a:cubicBezTo>
                    <a:pt x="14842" y="2552"/>
                    <a:pt x="15396" y="3264"/>
                    <a:pt x="15765" y="3976"/>
                  </a:cubicBezTo>
                  <a:cubicBezTo>
                    <a:pt x="15950" y="3976"/>
                    <a:pt x="15396" y="4688"/>
                    <a:pt x="15580" y="4688"/>
                  </a:cubicBezTo>
                  <a:cubicBezTo>
                    <a:pt x="16134" y="5163"/>
                    <a:pt x="17057" y="4688"/>
                    <a:pt x="17611" y="5163"/>
                  </a:cubicBezTo>
                  <a:cubicBezTo>
                    <a:pt x="17980" y="5400"/>
                    <a:pt x="17796" y="6587"/>
                    <a:pt x="18165" y="6587"/>
                  </a:cubicBezTo>
                  <a:cubicBezTo>
                    <a:pt x="18719" y="6825"/>
                    <a:pt x="19273" y="6587"/>
                    <a:pt x="19826" y="7299"/>
                  </a:cubicBezTo>
                  <a:cubicBezTo>
                    <a:pt x="20011" y="7774"/>
                    <a:pt x="20565" y="7062"/>
                    <a:pt x="20934" y="729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8" name="Google Shape;1478;p26"/>
            <p:cNvSpPr/>
            <p:nvPr/>
          </p:nvSpPr>
          <p:spPr>
            <a:xfrm>
              <a:off x="6334314" y="377074"/>
              <a:ext cx="64063" cy="34182"/>
            </a:xfrm>
            <a:custGeom>
              <a:rect b="b" l="l" r="r" t="t"/>
              <a:pathLst>
                <a:path extrusionOk="0" h="20250" w="20332">
                  <a:moveTo>
                    <a:pt x="17279" y="0"/>
                  </a:moveTo>
                  <a:cubicBezTo>
                    <a:pt x="18179" y="0"/>
                    <a:pt x="19979" y="0"/>
                    <a:pt x="19979" y="1800"/>
                  </a:cubicBezTo>
                  <a:cubicBezTo>
                    <a:pt x="20879" y="7200"/>
                    <a:pt x="19979" y="14400"/>
                    <a:pt x="18179" y="16200"/>
                  </a:cubicBezTo>
                  <a:cubicBezTo>
                    <a:pt x="15479" y="21600"/>
                    <a:pt x="11879" y="19800"/>
                    <a:pt x="8279" y="19800"/>
                  </a:cubicBezTo>
                  <a:cubicBezTo>
                    <a:pt x="6479" y="19800"/>
                    <a:pt x="4679" y="21600"/>
                    <a:pt x="4679" y="18000"/>
                  </a:cubicBezTo>
                  <a:cubicBezTo>
                    <a:pt x="4679" y="12600"/>
                    <a:pt x="1079" y="9000"/>
                    <a:pt x="179" y="5400"/>
                  </a:cubicBezTo>
                  <a:cubicBezTo>
                    <a:pt x="-721" y="3600"/>
                    <a:pt x="1979" y="3600"/>
                    <a:pt x="3779" y="3600"/>
                  </a:cubicBezTo>
                  <a:cubicBezTo>
                    <a:pt x="8279" y="1800"/>
                    <a:pt x="12779" y="0"/>
                    <a:pt x="1727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79" name="Google Shape;1479;p26"/>
            <p:cNvSpPr/>
            <p:nvPr/>
          </p:nvSpPr>
          <p:spPr>
            <a:xfrm>
              <a:off x="6353917" y="398950"/>
              <a:ext cx="122950" cy="85382"/>
            </a:xfrm>
            <a:custGeom>
              <a:rect b="b" l="l" r="r" t="t"/>
              <a:pathLst>
                <a:path extrusionOk="0" h="21076" w="21424">
                  <a:moveTo>
                    <a:pt x="11829" y="720"/>
                  </a:moveTo>
                  <a:cubicBezTo>
                    <a:pt x="12343" y="720"/>
                    <a:pt x="12857" y="1440"/>
                    <a:pt x="12857" y="2160"/>
                  </a:cubicBezTo>
                  <a:cubicBezTo>
                    <a:pt x="12857" y="3600"/>
                    <a:pt x="11314" y="5040"/>
                    <a:pt x="11829" y="6480"/>
                  </a:cubicBezTo>
                  <a:cubicBezTo>
                    <a:pt x="13371" y="8640"/>
                    <a:pt x="15429" y="9360"/>
                    <a:pt x="17486" y="10080"/>
                  </a:cubicBezTo>
                  <a:cubicBezTo>
                    <a:pt x="19029" y="10080"/>
                    <a:pt x="19543" y="7200"/>
                    <a:pt x="20571" y="7920"/>
                  </a:cubicBezTo>
                  <a:cubicBezTo>
                    <a:pt x="21600" y="8640"/>
                    <a:pt x="21600" y="11520"/>
                    <a:pt x="21086" y="12240"/>
                  </a:cubicBezTo>
                  <a:cubicBezTo>
                    <a:pt x="19029" y="12960"/>
                    <a:pt x="18000" y="15840"/>
                    <a:pt x="14914" y="17280"/>
                  </a:cubicBezTo>
                  <a:cubicBezTo>
                    <a:pt x="13371" y="17280"/>
                    <a:pt x="12857" y="19440"/>
                    <a:pt x="12343" y="20880"/>
                  </a:cubicBezTo>
                  <a:cubicBezTo>
                    <a:pt x="11829" y="21600"/>
                    <a:pt x="10800" y="20160"/>
                    <a:pt x="11314" y="19440"/>
                  </a:cubicBezTo>
                  <a:cubicBezTo>
                    <a:pt x="11314" y="18000"/>
                    <a:pt x="13371" y="16560"/>
                    <a:pt x="12857" y="14400"/>
                  </a:cubicBezTo>
                  <a:cubicBezTo>
                    <a:pt x="12343" y="13680"/>
                    <a:pt x="10800" y="14400"/>
                    <a:pt x="9771" y="14400"/>
                  </a:cubicBezTo>
                  <a:cubicBezTo>
                    <a:pt x="9257" y="15120"/>
                    <a:pt x="8743" y="16560"/>
                    <a:pt x="8229" y="16560"/>
                  </a:cubicBezTo>
                  <a:cubicBezTo>
                    <a:pt x="5657" y="15840"/>
                    <a:pt x="3086" y="15840"/>
                    <a:pt x="1029" y="16560"/>
                  </a:cubicBezTo>
                  <a:cubicBezTo>
                    <a:pt x="0" y="16560"/>
                    <a:pt x="0" y="14400"/>
                    <a:pt x="0" y="12960"/>
                  </a:cubicBezTo>
                  <a:cubicBezTo>
                    <a:pt x="514" y="10800"/>
                    <a:pt x="2057" y="10080"/>
                    <a:pt x="2057" y="7920"/>
                  </a:cubicBezTo>
                  <a:cubicBezTo>
                    <a:pt x="2057" y="6480"/>
                    <a:pt x="514" y="6480"/>
                    <a:pt x="514" y="5040"/>
                  </a:cubicBezTo>
                  <a:cubicBezTo>
                    <a:pt x="514" y="5040"/>
                    <a:pt x="1029" y="4320"/>
                    <a:pt x="1543" y="4320"/>
                  </a:cubicBezTo>
                  <a:cubicBezTo>
                    <a:pt x="3086" y="4320"/>
                    <a:pt x="4629" y="5040"/>
                    <a:pt x="6171" y="4320"/>
                  </a:cubicBezTo>
                  <a:cubicBezTo>
                    <a:pt x="7714" y="3600"/>
                    <a:pt x="8743" y="1440"/>
                    <a:pt x="9771" y="0"/>
                  </a:cubicBezTo>
                  <a:cubicBezTo>
                    <a:pt x="10286" y="0"/>
                    <a:pt x="11314" y="0"/>
                    <a:pt x="11829" y="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0" name="Google Shape;1480;p26"/>
            <p:cNvSpPr/>
            <p:nvPr/>
          </p:nvSpPr>
          <p:spPr>
            <a:xfrm>
              <a:off x="6040367" y="357628"/>
              <a:ext cx="46329" cy="54184"/>
            </a:xfrm>
            <a:custGeom>
              <a:rect b="b" l="l" r="r" t="t"/>
              <a:pathLst>
                <a:path extrusionOk="0" h="20934" w="20585">
                  <a:moveTo>
                    <a:pt x="0" y="2274"/>
                  </a:moveTo>
                  <a:cubicBezTo>
                    <a:pt x="0" y="1137"/>
                    <a:pt x="2541" y="0"/>
                    <a:pt x="3812" y="0"/>
                  </a:cubicBezTo>
                  <a:cubicBezTo>
                    <a:pt x="7624" y="4547"/>
                    <a:pt x="11435" y="9095"/>
                    <a:pt x="15247" y="13642"/>
                  </a:cubicBezTo>
                  <a:cubicBezTo>
                    <a:pt x="17788" y="15916"/>
                    <a:pt x="20329" y="17053"/>
                    <a:pt x="20329" y="19326"/>
                  </a:cubicBezTo>
                  <a:cubicBezTo>
                    <a:pt x="21600" y="20463"/>
                    <a:pt x="17788" y="21600"/>
                    <a:pt x="16518" y="20463"/>
                  </a:cubicBezTo>
                  <a:cubicBezTo>
                    <a:pt x="13976" y="17053"/>
                    <a:pt x="8894" y="14779"/>
                    <a:pt x="5082" y="11368"/>
                  </a:cubicBezTo>
                  <a:cubicBezTo>
                    <a:pt x="2541" y="9095"/>
                    <a:pt x="1271" y="5684"/>
                    <a:pt x="0" y="22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1" name="Google Shape;1481;p26"/>
            <p:cNvSpPr/>
            <p:nvPr/>
          </p:nvSpPr>
          <p:spPr>
            <a:xfrm>
              <a:off x="6244539" y="233669"/>
              <a:ext cx="295810" cy="109650"/>
            </a:xfrm>
            <a:custGeom>
              <a:rect b="b" l="l" r="r" t="t"/>
              <a:pathLst>
                <a:path extrusionOk="0" h="21183" w="21547">
                  <a:moveTo>
                    <a:pt x="21388" y="9095"/>
                  </a:moveTo>
                  <a:cubicBezTo>
                    <a:pt x="21600" y="9095"/>
                    <a:pt x="21600" y="7389"/>
                    <a:pt x="21388" y="7389"/>
                  </a:cubicBezTo>
                  <a:cubicBezTo>
                    <a:pt x="20541" y="6253"/>
                    <a:pt x="19694" y="6253"/>
                    <a:pt x="18847" y="5684"/>
                  </a:cubicBezTo>
                  <a:cubicBezTo>
                    <a:pt x="18212" y="5116"/>
                    <a:pt x="17365" y="3979"/>
                    <a:pt x="16729" y="3411"/>
                  </a:cubicBezTo>
                  <a:cubicBezTo>
                    <a:pt x="16094" y="3411"/>
                    <a:pt x="15671" y="2274"/>
                    <a:pt x="15247" y="2842"/>
                  </a:cubicBezTo>
                  <a:cubicBezTo>
                    <a:pt x="14612" y="3411"/>
                    <a:pt x="14400" y="4547"/>
                    <a:pt x="13976" y="5116"/>
                  </a:cubicBezTo>
                  <a:cubicBezTo>
                    <a:pt x="13765" y="5684"/>
                    <a:pt x="13129" y="6253"/>
                    <a:pt x="12706" y="5684"/>
                  </a:cubicBezTo>
                  <a:cubicBezTo>
                    <a:pt x="12494" y="5684"/>
                    <a:pt x="12706" y="4547"/>
                    <a:pt x="12706" y="3411"/>
                  </a:cubicBezTo>
                  <a:cubicBezTo>
                    <a:pt x="12282" y="2274"/>
                    <a:pt x="12071" y="568"/>
                    <a:pt x="11647" y="0"/>
                  </a:cubicBezTo>
                  <a:cubicBezTo>
                    <a:pt x="11435" y="0"/>
                    <a:pt x="11647" y="1705"/>
                    <a:pt x="11435" y="2274"/>
                  </a:cubicBezTo>
                  <a:cubicBezTo>
                    <a:pt x="11435" y="2842"/>
                    <a:pt x="11012" y="2274"/>
                    <a:pt x="11012" y="2274"/>
                  </a:cubicBezTo>
                  <a:cubicBezTo>
                    <a:pt x="11012" y="4547"/>
                    <a:pt x="11435" y="6253"/>
                    <a:pt x="11435" y="7958"/>
                  </a:cubicBezTo>
                  <a:cubicBezTo>
                    <a:pt x="11224" y="8526"/>
                    <a:pt x="10800" y="8526"/>
                    <a:pt x="10588" y="7958"/>
                  </a:cubicBezTo>
                  <a:cubicBezTo>
                    <a:pt x="10165" y="7389"/>
                    <a:pt x="9953" y="5116"/>
                    <a:pt x="9529" y="4547"/>
                  </a:cubicBezTo>
                  <a:cubicBezTo>
                    <a:pt x="8894" y="3979"/>
                    <a:pt x="8047" y="5116"/>
                    <a:pt x="7200" y="4547"/>
                  </a:cubicBezTo>
                  <a:cubicBezTo>
                    <a:pt x="6776" y="3979"/>
                    <a:pt x="6565" y="2274"/>
                    <a:pt x="5929" y="1137"/>
                  </a:cubicBezTo>
                  <a:cubicBezTo>
                    <a:pt x="5506" y="1137"/>
                    <a:pt x="4871" y="568"/>
                    <a:pt x="4659" y="1137"/>
                  </a:cubicBezTo>
                  <a:cubicBezTo>
                    <a:pt x="4659" y="3411"/>
                    <a:pt x="5929" y="5116"/>
                    <a:pt x="5506" y="6821"/>
                  </a:cubicBezTo>
                  <a:cubicBezTo>
                    <a:pt x="5082" y="7958"/>
                    <a:pt x="4447" y="4547"/>
                    <a:pt x="3812" y="3979"/>
                  </a:cubicBezTo>
                  <a:cubicBezTo>
                    <a:pt x="3600" y="3411"/>
                    <a:pt x="3388" y="1705"/>
                    <a:pt x="3176" y="2274"/>
                  </a:cubicBezTo>
                  <a:cubicBezTo>
                    <a:pt x="3176" y="3979"/>
                    <a:pt x="4024" y="5684"/>
                    <a:pt x="3600" y="6821"/>
                  </a:cubicBezTo>
                  <a:cubicBezTo>
                    <a:pt x="3176" y="7958"/>
                    <a:pt x="2965" y="4547"/>
                    <a:pt x="2541" y="3979"/>
                  </a:cubicBezTo>
                  <a:cubicBezTo>
                    <a:pt x="2118" y="3411"/>
                    <a:pt x="1482" y="3979"/>
                    <a:pt x="847" y="3411"/>
                  </a:cubicBezTo>
                  <a:cubicBezTo>
                    <a:pt x="635" y="3411"/>
                    <a:pt x="0" y="3411"/>
                    <a:pt x="0" y="3979"/>
                  </a:cubicBezTo>
                  <a:cubicBezTo>
                    <a:pt x="635" y="5116"/>
                    <a:pt x="1482" y="5116"/>
                    <a:pt x="2118" y="6253"/>
                  </a:cubicBezTo>
                  <a:cubicBezTo>
                    <a:pt x="2329" y="6821"/>
                    <a:pt x="1694" y="7389"/>
                    <a:pt x="1906" y="7958"/>
                  </a:cubicBezTo>
                  <a:cubicBezTo>
                    <a:pt x="2118" y="8526"/>
                    <a:pt x="2753" y="7958"/>
                    <a:pt x="3176" y="8526"/>
                  </a:cubicBezTo>
                  <a:cubicBezTo>
                    <a:pt x="3176" y="8526"/>
                    <a:pt x="3176" y="9095"/>
                    <a:pt x="3176" y="9095"/>
                  </a:cubicBezTo>
                  <a:cubicBezTo>
                    <a:pt x="2753" y="9663"/>
                    <a:pt x="1906" y="9095"/>
                    <a:pt x="1906" y="10232"/>
                  </a:cubicBezTo>
                  <a:cubicBezTo>
                    <a:pt x="1694" y="11368"/>
                    <a:pt x="2541" y="11937"/>
                    <a:pt x="2965" y="11937"/>
                  </a:cubicBezTo>
                  <a:cubicBezTo>
                    <a:pt x="3600" y="12505"/>
                    <a:pt x="4024" y="12505"/>
                    <a:pt x="4659" y="11937"/>
                  </a:cubicBezTo>
                  <a:cubicBezTo>
                    <a:pt x="5506" y="11937"/>
                    <a:pt x="6141" y="11368"/>
                    <a:pt x="6988" y="10800"/>
                  </a:cubicBezTo>
                  <a:cubicBezTo>
                    <a:pt x="8047" y="10800"/>
                    <a:pt x="9106" y="10232"/>
                    <a:pt x="10165" y="10800"/>
                  </a:cubicBezTo>
                  <a:cubicBezTo>
                    <a:pt x="10376" y="10800"/>
                    <a:pt x="10376" y="12505"/>
                    <a:pt x="10165" y="12505"/>
                  </a:cubicBezTo>
                  <a:cubicBezTo>
                    <a:pt x="9318" y="13642"/>
                    <a:pt x="8471" y="12505"/>
                    <a:pt x="7624" y="13074"/>
                  </a:cubicBezTo>
                  <a:cubicBezTo>
                    <a:pt x="7412" y="13074"/>
                    <a:pt x="7412" y="14211"/>
                    <a:pt x="7200" y="14211"/>
                  </a:cubicBezTo>
                  <a:cubicBezTo>
                    <a:pt x="6776" y="14211"/>
                    <a:pt x="6353" y="13074"/>
                    <a:pt x="5718" y="13074"/>
                  </a:cubicBezTo>
                  <a:cubicBezTo>
                    <a:pt x="5718" y="13074"/>
                    <a:pt x="5506" y="14211"/>
                    <a:pt x="5718" y="14211"/>
                  </a:cubicBezTo>
                  <a:cubicBezTo>
                    <a:pt x="6353" y="15347"/>
                    <a:pt x="6988" y="14211"/>
                    <a:pt x="7412" y="15347"/>
                  </a:cubicBezTo>
                  <a:cubicBezTo>
                    <a:pt x="7835" y="15916"/>
                    <a:pt x="7624" y="18189"/>
                    <a:pt x="8047" y="18189"/>
                  </a:cubicBezTo>
                  <a:cubicBezTo>
                    <a:pt x="9318" y="18758"/>
                    <a:pt x="10376" y="16484"/>
                    <a:pt x="11647" y="17053"/>
                  </a:cubicBezTo>
                  <a:cubicBezTo>
                    <a:pt x="11859" y="17053"/>
                    <a:pt x="11647" y="19326"/>
                    <a:pt x="11859" y="19326"/>
                  </a:cubicBezTo>
                  <a:cubicBezTo>
                    <a:pt x="12706" y="20463"/>
                    <a:pt x="13765" y="21600"/>
                    <a:pt x="14612" y="21032"/>
                  </a:cubicBezTo>
                  <a:cubicBezTo>
                    <a:pt x="15459" y="20463"/>
                    <a:pt x="15671" y="17621"/>
                    <a:pt x="16518" y="16484"/>
                  </a:cubicBezTo>
                  <a:cubicBezTo>
                    <a:pt x="16941" y="15916"/>
                    <a:pt x="17788" y="17621"/>
                    <a:pt x="18212" y="16484"/>
                  </a:cubicBezTo>
                  <a:cubicBezTo>
                    <a:pt x="18635" y="15916"/>
                    <a:pt x="18424" y="13642"/>
                    <a:pt x="19059" y="12505"/>
                  </a:cubicBezTo>
                  <a:cubicBezTo>
                    <a:pt x="19694" y="10800"/>
                    <a:pt x="20753" y="10800"/>
                    <a:pt x="21388" y="90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2" name="Google Shape;1482;p26"/>
            <p:cNvSpPr/>
            <p:nvPr/>
          </p:nvSpPr>
          <p:spPr>
            <a:xfrm>
              <a:off x="5150471" y="420947"/>
              <a:ext cx="23906" cy="23906"/>
            </a:xfrm>
            <a:custGeom>
              <a:rect b="b" l="l" r="r" t="t"/>
              <a:pathLst>
                <a:path extrusionOk="0" h="19355" w="17989">
                  <a:moveTo>
                    <a:pt x="11880" y="13184"/>
                  </a:moveTo>
                  <a:cubicBezTo>
                    <a:pt x="11880" y="16269"/>
                    <a:pt x="3240" y="19355"/>
                    <a:pt x="3240" y="19355"/>
                  </a:cubicBezTo>
                  <a:cubicBezTo>
                    <a:pt x="-1080" y="16269"/>
                    <a:pt x="-1080" y="10098"/>
                    <a:pt x="3240" y="7012"/>
                  </a:cubicBezTo>
                  <a:cubicBezTo>
                    <a:pt x="7560" y="3926"/>
                    <a:pt x="11880" y="-2245"/>
                    <a:pt x="16200" y="841"/>
                  </a:cubicBezTo>
                  <a:cubicBezTo>
                    <a:pt x="20520" y="3926"/>
                    <a:pt x="16200" y="10098"/>
                    <a:pt x="11880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3" name="Google Shape;1483;p26"/>
            <p:cNvSpPr/>
            <p:nvPr/>
          </p:nvSpPr>
          <p:spPr>
            <a:xfrm>
              <a:off x="5077552" y="109706"/>
              <a:ext cx="27027" cy="26739"/>
            </a:xfrm>
            <a:custGeom>
              <a:rect b="b" l="l" r="r" t="t"/>
              <a:pathLst>
                <a:path extrusionOk="0" h="21600" w="20015">
                  <a:moveTo>
                    <a:pt x="13535" y="9600"/>
                  </a:moveTo>
                  <a:cubicBezTo>
                    <a:pt x="15695" y="12000"/>
                    <a:pt x="20015" y="19200"/>
                    <a:pt x="20015" y="21600"/>
                  </a:cubicBezTo>
                  <a:cubicBezTo>
                    <a:pt x="17855" y="21600"/>
                    <a:pt x="9215" y="16800"/>
                    <a:pt x="7055" y="14400"/>
                  </a:cubicBezTo>
                  <a:cubicBezTo>
                    <a:pt x="2735" y="9600"/>
                    <a:pt x="-1585" y="0"/>
                    <a:pt x="575" y="0"/>
                  </a:cubicBezTo>
                  <a:cubicBezTo>
                    <a:pt x="2735" y="0"/>
                    <a:pt x="9215" y="7200"/>
                    <a:pt x="13535" y="9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4" name="Google Shape;1484;p26"/>
            <p:cNvSpPr/>
            <p:nvPr/>
          </p:nvSpPr>
          <p:spPr>
            <a:xfrm>
              <a:off x="5116943" y="105047"/>
              <a:ext cx="23906" cy="23906"/>
            </a:xfrm>
            <a:custGeom>
              <a:rect b="b" l="l" r="r" t="t"/>
              <a:pathLst>
                <a:path extrusionOk="0" h="21600" w="17654">
                  <a:moveTo>
                    <a:pt x="11518" y="12343"/>
                  </a:moveTo>
                  <a:cubicBezTo>
                    <a:pt x="14218" y="15429"/>
                    <a:pt x="19618" y="21600"/>
                    <a:pt x="16918" y="21600"/>
                  </a:cubicBezTo>
                  <a:cubicBezTo>
                    <a:pt x="16918" y="21600"/>
                    <a:pt x="11518" y="18514"/>
                    <a:pt x="8818" y="15429"/>
                  </a:cubicBezTo>
                  <a:cubicBezTo>
                    <a:pt x="3418" y="9257"/>
                    <a:pt x="-1982" y="3086"/>
                    <a:pt x="718" y="0"/>
                  </a:cubicBezTo>
                  <a:cubicBezTo>
                    <a:pt x="718" y="0"/>
                    <a:pt x="8818" y="9257"/>
                    <a:pt x="11518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5" name="Google Shape;1485;p26"/>
            <p:cNvSpPr/>
            <p:nvPr/>
          </p:nvSpPr>
          <p:spPr>
            <a:xfrm>
              <a:off x="5125249" y="131783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2291" y="8640"/>
                  </a:moveTo>
                  <a:cubicBezTo>
                    <a:pt x="12291" y="12960"/>
                    <a:pt x="19491" y="21600"/>
                    <a:pt x="15891" y="21600"/>
                  </a:cubicBezTo>
                  <a:cubicBezTo>
                    <a:pt x="15891" y="21600"/>
                    <a:pt x="8691" y="17280"/>
                    <a:pt x="5091" y="12960"/>
                  </a:cubicBezTo>
                  <a:cubicBezTo>
                    <a:pt x="1491" y="4320"/>
                    <a:pt x="-2109" y="0"/>
                    <a:pt x="1491" y="0"/>
                  </a:cubicBezTo>
                  <a:cubicBezTo>
                    <a:pt x="1491" y="0"/>
                    <a:pt x="5091" y="4320"/>
                    <a:pt x="12291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6" name="Google Shape;1486;p26"/>
            <p:cNvSpPr/>
            <p:nvPr/>
          </p:nvSpPr>
          <p:spPr>
            <a:xfrm>
              <a:off x="5108176" y="634922"/>
              <a:ext cx="23906" cy="23906"/>
            </a:xfrm>
            <a:custGeom>
              <a:rect b="b" l="l" r="r" t="t"/>
              <a:pathLst>
                <a:path extrusionOk="0" h="21600" w="14387">
                  <a:moveTo>
                    <a:pt x="13037" y="14400"/>
                  </a:moveTo>
                  <a:cubicBezTo>
                    <a:pt x="13037" y="21600"/>
                    <a:pt x="13037" y="21600"/>
                    <a:pt x="7637" y="21600"/>
                  </a:cubicBezTo>
                  <a:cubicBezTo>
                    <a:pt x="2237" y="21600"/>
                    <a:pt x="-3163" y="14400"/>
                    <a:pt x="2237" y="144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3037" y="7200"/>
                    <a:pt x="1303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7" name="Google Shape;1487;p26"/>
            <p:cNvSpPr/>
            <p:nvPr/>
          </p:nvSpPr>
          <p:spPr>
            <a:xfrm>
              <a:off x="5157830" y="325217"/>
              <a:ext cx="23907" cy="23906"/>
            </a:xfrm>
            <a:custGeom>
              <a:rect b="b" l="l" r="r" t="t"/>
              <a:pathLst>
                <a:path extrusionOk="0" h="16872" w="15548">
                  <a:moveTo>
                    <a:pt x="10560" y="11781"/>
                  </a:moveTo>
                  <a:cubicBezTo>
                    <a:pt x="10560" y="15381"/>
                    <a:pt x="6240" y="18981"/>
                    <a:pt x="1920" y="15381"/>
                  </a:cubicBezTo>
                  <a:cubicBezTo>
                    <a:pt x="-2400" y="15381"/>
                    <a:pt x="1920" y="11781"/>
                    <a:pt x="1920" y="8181"/>
                  </a:cubicBezTo>
                  <a:cubicBezTo>
                    <a:pt x="1920" y="4581"/>
                    <a:pt x="6240" y="-2619"/>
                    <a:pt x="10560" y="981"/>
                  </a:cubicBezTo>
                  <a:cubicBezTo>
                    <a:pt x="19200" y="4581"/>
                    <a:pt x="14880" y="8181"/>
                    <a:pt x="1056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8" name="Google Shape;1488;p26"/>
            <p:cNvSpPr/>
            <p:nvPr/>
          </p:nvSpPr>
          <p:spPr>
            <a:xfrm>
              <a:off x="5105634" y="250927"/>
              <a:ext cx="23906" cy="23906"/>
            </a:xfrm>
            <a:custGeom>
              <a:rect b="b" l="l" r="r" t="t"/>
              <a:pathLst>
                <a:path extrusionOk="0" h="16669" w="19069">
                  <a:moveTo>
                    <a:pt x="10429" y="14749"/>
                  </a:moveTo>
                  <a:cubicBezTo>
                    <a:pt x="6109" y="14749"/>
                    <a:pt x="1789" y="19069"/>
                    <a:pt x="1789" y="14749"/>
                  </a:cubicBezTo>
                  <a:cubicBezTo>
                    <a:pt x="-2531" y="10429"/>
                    <a:pt x="1789" y="6109"/>
                    <a:pt x="6109" y="6109"/>
                  </a:cubicBezTo>
                  <a:cubicBezTo>
                    <a:pt x="10429" y="1789"/>
                    <a:pt x="19069" y="-2531"/>
                    <a:pt x="19069" y="1789"/>
                  </a:cubicBezTo>
                  <a:cubicBezTo>
                    <a:pt x="19069" y="6109"/>
                    <a:pt x="14749" y="10429"/>
                    <a:pt x="10429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89" name="Google Shape;1489;p26"/>
            <p:cNvSpPr/>
            <p:nvPr/>
          </p:nvSpPr>
          <p:spPr>
            <a:xfrm>
              <a:off x="5068320" y="5170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7200" y="0"/>
                    <a:pt x="14400" y="0"/>
                  </a:cubicBez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0" name="Google Shape;1490;p26"/>
            <p:cNvSpPr/>
            <p:nvPr/>
          </p:nvSpPr>
          <p:spPr>
            <a:xfrm>
              <a:off x="5053734" y="50852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10800"/>
                    <a:pt x="0" y="108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1" name="Google Shape;1491;p26"/>
            <p:cNvSpPr/>
            <p:nvPr/>
          </p:nvSpPr>
          <p:spPr>
            <a:xfrm>
              <a:off x="5038204" y="502452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2" name="Google Shape;1492;p26"/>
            <p:cNvSpPr/>
            <p:nvPr/>
          </p:nvSpPr>
          <p:spPr>
            <a:xfrm>
              <a:off x="5121995" y="631275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0800" y="10800"/>
                  </a:moveTo>
                  <a:cubicBezTo>
                    <a:pt x="10800" y="21600"/>
                    <a:pt x="108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21600" y="0"/>
                    <a:pt x="10800" y="1080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3" name="Google Shape;1493;p26"/>
            <p:cNvSpPr/>
            <p:nvPr/>
          </p:nvSpPr>
          <p:spPr>
            <a:xfrm>
              <a:off x="5091411" y="37727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216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4" name="Google Shape;1494;p26"/>
            <p:cNvSpPr/>
            <p:nvPr/>
          </p:nvSpPr>
          <p:spPr>
            <a:xfrm>
              <a:off x="5103024" y="376061"/>
              <a:ext cx="23907" cy="23906"/>
            </a:xfrm>
            <a:custGeom>
              <a:rect b="b" l="l" r="r" t="t"/>
              <a:pathLst>
                <a:path extrusionOk="0" h="21600" w="15600">
                  <a:moveTo>
                    <a:pt x="15600" y="7200"/>
                  </a:moveTo>
                  <a:cubicBezTo>
                    <a:pt x="15600" y="14400"/>
                    <a:pt x="15600" y="21600"/>
                    <a:pt x="15600" y="216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5" name="Google Shape;1495;p26"/>
            <p:cNvSpPr/>
            <p:nvPr/>
          </p:nvSpPr>
          <p:spPr>
            <a:xfrm>
              <a:off x="5115345" y="400051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126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126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6" name="Google Shape;1496;p26"/>
            <p:cNvSpPr/>
            <p:nvPr/>
          </p:nvSpPr>
          <p:spPr>
            <a:xfrm>
              <a:off x="5071966" y="39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7" name="Google Shape;1497;p26"/>
            <p:cNvSpPr/>
            <p:nvPr/>
          </p:nvSpPr>
          <p:spPr>
            <a:xfrm>
              <a:off x="5112070" y="383085"/>
              <a:ext cx="23907" cy="23907"/>
            </a:xfrm>
            <a:custGeom>
              <a:rect b="b" l="l" r="r" t="t"/>
              <a:pathLst>
                <a:path extrusionOk="0" h="17382" w="13600">
                  <a:moveTo>
                    <a:pt x="10400" y="17382"/>
                  </a:moveTo>
                  <a:cubicBezTo>
                    <a:pt x="10400" y="17382"/>
                    <a:pt x="3200" y="17382"/>
                    <a:pt x="3200" y="17382"/>
                  </a:cubicBezTo>
                  <a:cubicBezTo>
                    <a:pt x="-4000" y="10182"/>
                    <a:pt x="3200" y="10182"/>
                    <a:pt x="3200" y="10182"/>
                  </a:cubicBezTo>
                  <a:cubicBezTo>
                    <a:pt x="3200" y="2982"/>
                    <a:pt x="10400" y="-4218"/>
                    <a:pt x="10400" y="2982"/>
                  </a:cubicBezTo>
                  <a:cubicBezTo>
                    <a:pt x="17600" y="10182"/>
                    <a:pt x="10400" y="10182"/>
                    <a:pt x="104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8" name="Google Shape;1498;p26"/>
            <p:cNvSpPr/>
            <p:nvPr/>
          </p:nvSpPr>
          <p:spPr>
            <a:xfrm>
              <a:off x="5137137" y="361476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4400"/>
                  </a:moveTo>
                  <a:cubicBezTo>
                    <a:pt x="10800" y="14400"/>
                    <a:pt x="108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7200"/>
                    <a:pt x="216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99" name="Google Shape;1499;p26"/>
            <p:cNvSpPr/>
            <p:nvPr/>
          </p:nvSpPr>
          <p:spPr>
            <a:xfrm>
              <a:off x="5106308" y="345351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13037"/>
                  </a:moveTo>
                  <a:cubicBezTo>
                    <a:pt x="14400" y="13037"/>
                    <a:pt x="7200" y="18437"/>
                    <a:pt x="7200" y="18437"/>
                  </a:cubicBezTo>
                  <a:cubicBezTo>
                    <a:pt x="0" y="13037"/>
                    <a:pt x="0" y="13037"/>
                    <a:pt x="0" y="7637"/>
                  </a:cubicBezTo>
                  <a:cubicBezTo>
                    <a:pt x="7200" y="2237"/>
                    <a:pt x="7200" y="-3163"/>
                    <a:pt x="14400" y="2237"/>
                  </a:cubicBezTo>
                  <a:cubicBezTo>
                    <a:pt x="21600" y="2237"/>
                    <a:pt x="14400" y="7637"/>
                    <a:pt x="144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0" name="Google Shape;1500;p26"/>
            <p:cNvSpPr/>
            <p:nvPr/>
          </p:nvSpPr>
          <p:spPr>
            <a:xfrm>
              <a:off x="5112072" y="503348"/>
              <a:ext cx="23906" cy="56848"/>
            </a:xfrm>
            <a:custGeom>
              <a:rect b="b" l="l" r="r" t="t"/>
              <a:pathLst>
                <a:path extrusionOk="0" h="20207" w="21600">
                  <a:moveTo>
                    <a:pt x="8640" y="207"/>
                  </a:moveTo>
                  <a:cubicBezTo>
                    <a:pt x="0" y="1235"/>
                    <a:pt x="0" y="3292"/>
                    <a:pt x="0" y="5349"/>
                  </a:cubicBezTo>
                  <a:cubicBezTo>
                    <a:pt x="0" y="10492"/>
                    <a:pt x="4320" y="15635"/>
                    <a:pt x="12960" y="19749"/>
                  </a:cubicBezTo>
                  <a:cubicBezTo>
                    <a:pt x="12960" y="20778"/>
                    <a:pt x="21600" y="19749"/>
                    <a:pt x="21600" y="19749"/>
                  </a:cubicBezTo>
                  <a:cubicBezTo>
                    <a:pt x="21600" y="13578"/>
                    <a:pt x="21600" y="8435"/>
                    <a:pt x="17280" y="3292"/>
                  </a:cubicBezTo>
                  <a:cubicBezTo>
                    <a:pt x="17280" y="2264"/>
                    <a:pt x="12960" y="-822"/>
                    <a:pt x="8640" y="2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1" name="Google Shape;1501;p26"/>
            <p:cNvSpPr/>
            <p:nvPr/>
          </p:nvSpPr>
          <p:spPr>
            <a:xfrm>
              <a:off x="5121637" y="593400"/>
              <a:ext cx="53433" cy="30879"/>
            </a:xfrm>
            <a:custGeom>
              <a:rect b="b" l="l" r="r" t="t"/>
              <a:pathLst>
                <a:path extrusionOk="0" h="19600" w="20644">
                  <a:moveTo>
                    <a:pt x="181" y="3600"/>
                  </a:moveTo>
                  <a:cubicBezTo>
                    <a:pt x="1318" y="7200"/>
                    <a:pt x="181" y="14400"/>
                    <a:pt x="181" y="18000"/>
                  </a:cubicBezTo>
                  <a:cubicBezTo>
                    <a:pt x="1318" y="21600"/>
                    <a:pt x="7002" y="18000"/>
                    <a:pt x="9276" y="18000"/>
                  </a:cubicBezTo>
                  <a:cubicBezTo>
                    <a:pt x="11549" y="18000"/>
                    <a:pt x="14960" y="19800"/>
                    <a:pt x="17233" y="18000"/>
                  </a:cubicBezTo>
                  <a:cubicBezTo>
                    <a:pt x="18370" y="18000"/>
                    <a:pt x="19507" y="16200"/>
                    <a:pt x="20644" y="12600"/>
                  </a:cubicBezTo>
                  <a:cubicBezTo>
                    <a:pt x="20644" y="12600"/>
                    <a:pt x="20644" y="9000"/>
                    <a:pt x="19507" y="9000"/>
                  </a:cubicBezTo>
                  <a:cubicBezTo>
                    <a:pt x="18370" y="9000"/>
                    <a:pt x="17233" y="14400"/>
                    <a:pt x="14960" y="12600"/>
                  </a:cubicBezTo>
                  <a:cubicBezTo>
                    <a:pt x="13823" y="12600"/>
                    <a:pt x="11549" y="10800"/>
                    <a:pt x="10412" y="7200"/>
                  </a:cubicBezTo>
                  <a:cubicBezTo>
                    <a:pt x="10412" y="5400"/>
                    <a:pt x="12686" y="5400"/>
                    <a:pt x="12686" y="3600"/>
                  </a:cubicBezTo>
                  <a:cubicBezTo>
                    <a:pt x="12686" y="1800"/>
                    <a:pt x="12686" y="0"/>
                    <a:pt x="11549" y="0"/>
                  </a:cubicBezTo>
                  <a:cubicBezTo>
                    <a:pt x="9276" y="1800"/>
                    <a:pt x="10412" y="7200"/>
                    <a:pt x="8139" y="7200"/>
                  </a:cubicBezTo>
                  <a:cubicBezTo>
                    <a:pt x="7002" y="7200"/>
                    <a:pt x="7002" y="1800"/>
                    <a:pt x="4728" y="1800"/>
                  </a:cubicBezTo>
                  <a:cubicBezTo>
                    <a:pt x="3591" y="1800"/>
                    <a:pt x="-956" y="0"/>
                    <a:pt x="18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2" name="Google Shape;1502;p26"/>
            <p:cNvSpPr/>
            <p:nvPr/>
          </p:nvSpPr>
          <p:spPr>
            <a:xfrm>
              <a:off x="5069133" y="618361"/>
              <a:ext cx="23907" cy="23906"/>
            </a:xfrm>
            <a:custGeom>
              <a:rect b="b" l="l" r="r" t="t"/>
              <a:pathLst>
                <a:path extrusionOk="0" h="19594" w="19792">
                  <a:moveTo>
                    <a:pt x="4363" y="994"/>
                  </a:moveTo>
                  <a:cubicBezTo>
                    <a:pt x="1278" y="5794"/>
                    <a:pt x="-1808" y="12994"/>
                    <a:pt x="1278" y="17794"/>
                  </a:cubicBezTo>
                  <a:cubicBezTo>
                    <a:pt x="4363" y="20194"/>
                    <a:pt x="10535" y="20194"/>
                    <a:pt x="13621" y="17794"/>
                  </a:cubicBezTo>
                  <a:cubicBezTo>
                    <a:pt x="16706" y="17794"/>
                    <a:pt x="19792" y="15394"/>
                    <a:pt x="19792" y="12994"/>
                  </a:cubicBezTo>
                  <a:cubicBezTo>
                    <a:pt x="19792" y="10594"/>
                    <a:pt x="16706" y="10594"/>
                    <a:pt x="13621" y="8194"/>
                  </a:cubicBezTo>
                  <a:cubicBezTo>
                    <a:pt x="13621" y="5794"/>
                    <a:pt x="16706" y="3394"/>
                    <a:pt x="16706" y="3394"/>
                  </a:cubicBezTo>
                  <a:cubicBezTo>
                    <a:pt x="13621" y="994"/>
                    <a:pt x="7449" y="-1406"/>
                    <a:pt x="4363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3" name="Google Shape;1503;p26"/>
            <p:cNvSpPr/>
            <p:nvPr/>
          </p:nvSpPr>
          <p:spPr>
            <a:xfrm>
              <a:off x="5025104" y="663167"/>
              <a:ext cx="53028" cy="24994"/>
            </a:xfrm>
            <a:custGeom>
              <a:rect b="b" l="l" r="r" t="t"/>
              <a:pathLst>
                <a:path extrusionOk="0" h="18509" w="20489">
                  <a:moveTo>
                    <a:pt x="853" y="895"/>
                  </a:moveTo>
                  <a:cubicBezTo>
                    <a:pt x="-284" y="895"/>
                    <a:pt x="-284" y="5215"/>
                    <a:pt x="853" y="7375"/>
                  </a:cubicBezTo>
                  <a:cubicBezTo>
                    <a:pt x="1990" y="11695"/>
                    <a:pt x="5400" y="11695"/>
                    <a:pt x="7674" y="11695"/>
                  </a:cubicBezTo>
                  <a:cubicBezTo>
                    <a:pt x="8811" y="13855"/>
                    <a:pt x="9948" y="16015"/>
                    <a:pt x="12221" y="16015"/>
                  </a:cubicBezTo>
                  <a:cubicBezTo>
                    <a:pt x="14495" y="18175"/>
                    <a:pt x="17905" y="20335"/>
                    <a:pt x="20179" y="16015"/>
                  </a:cubicBezTo>
                  <a:cubicBezTo>
                    <a:pt x="21316" y="13855"/>
                    <a:pt x="19042" y="11695"/>
                    <a:pt x="17905" y="7375"/>
                  </a:cubicBezTo>
                  <a:cubicBezTo>
                    <a:pt x="16769" y="5215"/>
                    <a:pt x="15632" y="3055"/>
                    <a:pt x="14495" y="3055"/>
                  </a:cubicBezTo>
                  <a:cubicBezTo>
                    <a:pt x="9948" y="895"/>
                    <a:pt x="5400" y="-1265"/>
                    <a:pt x="853" y="8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4" name="Google Shape;1504;p26"/>
            <p:cNvSpPr/>
            <p:nvPr/>
          </p:nvSpPr>
          <p:spPr>
            <a:xfrm>
              <a:off x="4925449" y="765147"/>
              <a:ext cx="94764" cy="44579"/>
            </a:xfrm>
            <a:custGeom>
              <a:rect b="b" l="l" r="r" t="t"/>
              <a:pathLst>
                <a:path extrusionOk="0" h="20850" w="21053">
                  <a:moveTo>
                    <a:pt x="491" y="600"/>
                  </a:moveTo>
                  <a:cubicBezTo>
                    <a:pt x="-164" y="600"/>
                    <a:pt x="-164" y="3300"/>
                    <a:pt x="491" y="4650"/>
                  </a:cubicBezTo>
                  <a:cubicBezTo>
                    <a:pt x="1800" y="7350"/>
                    <a:pt x="3763" y="10050"/>
                    <a:pt x="5727" y="11400"/>
                  </a:cubicBezTo>
                  <a:cubicBezTo>
                    <a:pt x="7036" y="12750"/>
                    <a:pt x="9000" y="11400"/>
                    <a:pt x="10309" y="12750"/>
                  </a:cubicBezTo>
                  <a:cubicBezTo>
                    <a:pt x="13581" y="15450"/>
                    <a:pt x="16200" y="19500"/>
                    <a:pt x="19472" y="20850"/>
                  </a:cubicBezTo>
                  <a:cubicBezTo>
                    <a:pt x="19472" y="20850"/>
                    <a:pt x="19472" y="18150"/>
                    <a:pt x="19472" y="18150"/>
                  </a:cubicBezTo>
                  <a:cubicBezTo>
                    <a:pt x="17509" y="15450"/>
                    <a:pt x="14891" y="14100"/>
                    <a:pt x="13581" y="11400"/>
                  </a:cubicBezTo>
                  <a:cubicBezTo>
                    <a:pt x="12927" y="10050"/>
                    <a:pt x="14236" y="10050"/>
                    <a:pt x="14891" y="10050"/>
                  </a:cubicBezTo>
                  <a:cubicBezTo>
                    <a:pt x="16854" y="11400"/>
                    <a:pt x="18818" y="14100"/>
                    <a:pt x="20781" y="14100"/>
                  </a:cubicBezTo>
                  <a:cubicBezTo>
                    <a:pt x="21436" y="14100"/>
                    <a:pt x="20781" y="11400"/>
                    <a:pt x="20127" y="10050"/>
                  </a:cubicBezTo>
                  <a:cubicBezTo>
                    <a:pt x="17509" y="7350"/>
                    <a:pt x="14236" y="4650"/>
                    <a:pt x="11618" y="3300"/>
                  </a:cubicBezTo>
                  <a:cubicBezTo>
                    <a:pt x="9654" y="1950"/>
                    <a:pt x="7691" y="600"/>
                    <a:pt x="5727" y="600"/>
                  </a:cubicBezTo>
                  <a:cubicBezTo>
                    <a:pt x="3763" y="600"/>
                    <a:pt x="2454" y="-750"/>
                    <a:pt x="491" y="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5" name="Google Shape;1505;p26"/>
            <p:cNvSpPr/>
            <p:nvPr/>
          </p:nvSpPr>
          <p:spPr>
            <a:xfrm>
              <a:off x="4929232" y="750747"/>
              <a:ext cx="85536" cy="23906"/>
            </a:xfrm>
            <a:custGeom>
              <a:rect b="b" l="l" r="r" t="t"/>
              <a:pathLst>
                <a:path extrusionOk="0" h="20100" w="20544">
                  <a:moveTo>
                    <a:pt x="195" y="2700"/>
                  </a:moveTo>
                  <a:cubicBezTo>
                    <a:pt x="-502" y="2700"/>
                    <a:pt x="892" y="8100"/>
                    <a:pt x="892" y="8100"/>
                  </a:cubicBezTo>
                  <a:cubicBezTo>
                    <a:pt x="4375" y="10800"/>
                    <a:pt x="7859" y="5400"/>
                    <a:pt x="10646" y="8100"/>
                  </a:cubicBezTo>
                  <a:cubicBezTo>
                    <a:pt x="12737" y="10800"/>
                    <a:pt x="14130" y="16200"/>
                    <a:pt x="15524" y="18900"/>
                  </a:cubicBezTo>
                  <a:cubicBezTo>
                    <a:pt x="16917" y="18900"/>
                    <a:pt x="19008" y="21600"/>
                    <a:pt x="20401" y="18900"/>
                  </a:cubicBezTo>
                  <a:cubicBezTo>
                    <a:pt x="21098" y="18900"/>
                    <a:pt x="19008" y="16200"/>
                    <a:pt x="19008" y="13500"/>
                  </a:cubicBezTo>
                  <a:cubicBezTo>
                    <a:pt x="18311" y="10800"/>
                    <a:pt x="20401" y="8100"/>
                    <a:pt x="19704" y="5400"/>
                  </a:cubicBezTo>
                  <a:cubicBezTo>
                    <a:pt x="19008" y="2700"/>
                    <a:pt x="18311" y="0"/>
                    <a:pt x="16917" y="0"/>
                  </a:cubicBezTo>
                  <a:cubicBezTo>
                    <a:pt x="14827" y="0"/>
                    <a:pt x="12737" y="2700"/>
                    <a:pt x="9950" y="2700"/>
                  </a:cubicBezTo>
                  <a:cubicBezTo>
                    <a:pt x="6466" y="2700"/>
                    <a:pt x="3679" y="0"/>
                    <a:pt x="195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6" name="Google Shape;1506;p26"/>
            <p:cNvSpPr/>
            <p:nvPr/>
          </p:nvSpPr>
          <p:spPr>
            <a:xfrm>
              <a:off x="4902555" y="1152942"/>
              <a:ext cx="364999" cy="193903"/>
            </a:xfrm>
            <a:custGeom>
              <a:rect b="b" l="l" r="r" t="t"/>
              <a:pathLst>
                <a:path extrusionOk="0" h="21014" w="21200">
                  <a:moveTo>
                    <a:pt x="19434" y="14294"/>
                  </a:moveTo>
                  <a:cubicBezTo>
                    <a:pt x="18754" y="14929"/>
                    <a:pt x="17903" y="14611"/>
                    <a:pt x="17223" y="15247"/>
                  </a:cubicBezTo>
                  <a:cubicBezTo>
                    <a:pt x="16373" y="15882"/>
                    <a:pt x="15862" y="17470"/>
                    <a:pt x="15012" y="18106"/>
                  </a:cubicBezTo>
                  <a:cubicBezTo>
                    <a:pt x="14332" y="18741"/>
                    <a:pt x="13481" y="18106"/>
                    <a:pt x="12801" y="18741"/>
                  </a:cubicBezTo>
                  <a:cubicBezTo>
                    <a:pt x="12291" y="19058"/>
                    <a:pt x="12291" y="20329"/>
                    <a:pt x="11781" y="20647"/>
                  </a:cubicBezTo>
                  <a:cubicBezTo>
                    <a:pt x="11100" y="21282"/>
                    <a:pt x="10250" y="20964"/>
                    <a:pt x="9569" y="20647"/>
                  </a:cubicBezTo>
                  <a:cubicBezTo>
                    <a:pt x="8889" y="20329"/>
                    <a:pt x="8039" y="20329"/>
                    <a:pt x="7529" y="19694"/>
                  </a:cubicBezTo>
                  <a:cubicBezTo>
                    <a:pt x="7358" y="19376"/>
                    <a:pt x="7699" y="18741"/>
                    <a:pt x="7529" y="18106"/>
                  </a:cubicBezTo>
                  <a:cubicBezTo>
                    <a:pt x="7358" y="18106"/>
                    <a:pt x="7188" y="18423"/>
                    <a:pt x="7018" y="18423"/>
                  </a:cubicBezTo>
                  <a:cubicBezTo>
                    <a:pt x="6678" y="18423"/>
                    <a:pt x="6508" y="18423"/>
                    <a:pt x="6338" y="18106"/>
                  </a:cubicBezTo>
                  <a:cubicBezTo>
                    <a:pt x="6168" y="18106"/>
                    <a:pt x="6168" y="17153"/>
                    <a:pt x="5998" y="17153"/>
                  </a:cubicBezTo>
                  <a:cubicBezTo>
                    <a:pt x="5147" y="17153"/>
                    <a:pt x="4297" y="17788"/>
                    <a:pt x="3447" y="17788"/>
                  </a:cubicBezTo>
                  <a:cubicBezTo>
                    <a:pt x="3277" y="17788"/>
                    <a:pt x="3277" y="17470"/>
                    <a:pt x="3447" y="17153"/>
                  </a:cubicBezTo>
                  <a:cubicBezTo>
                    <a:pt x="3957" y="16835"/>
                    <a:pt x="4807" y="17153"/>
                    <a:pt x="5318" y="16200"/>
                  </a:cubicBezTo>
                  <a:cubicBezTo>
                    <a:pt x="5488" y="15564"/>
                    <a:pt x="4637" y="15247"/>
                    <a:pt x="4467" y="14611"/>
                  </a:cubicBezTo>
                  <a:cubicBezTo>
                    <a:pt x="4467" y="14294"/>
                    <a:pt x="4807" y="14294"/>
                    <a:pt x="4807" y="13976"/>
                  </a:cubicBezTo>
                  <a:cubicBezTo>
                    <a:pt x="4637" y="13658"/>
                    <a:pt x="4297" y="13976"/>
                    <a:pt x="4127" y="13658"/>
                  </a:cubicBezTo>
                  <a:cubicBezTo>
                    <a:pt x="3957" y="13023"/>
                    <a:pt x="4297" y="12070"/>
                    <a:pt x="4127" y="11753"/>
                  </a:cubicBezTo>
                  <a:cubicBezTo>
                    <a:pt x="3787" y="11435"/>
                    <a:pt x="3447" y="11753"/>
                    <a:pt x="3106" y="11753"/>
                  </a:cubicBezTo>
                  <a:cubicBezTo>
                    <a:pt x="2426" y="12070"/>
                    <a:pt x="1746" y="12706"/>
                    <a:pt x="1236" y="12388"/>
                  </a:cubicBezTo>
                  <a:cubicBezTo>
                    <a:pt x="895" y="12070"/>
                    <a:pt x="895" y="11117"/>
                    <a:pt x="1066" y="10800"/>
                  </a:cubicBezTo>
                  <a:cubicBezTo>
                    <a:pt x="1576" y="10482"/>
                    <a:pt x="2086" y="10800"/>
                    <a:pt x="2596" y="10800"/>
                  </a:cubicBezTo>
                  <a:cubicBezTo>
                    <a:pt x="2936" y="10482"/>
                    <a:pt x="3447" y="10482"/>
                    <a:pt x="3787" y="10482"/>
                  </a:cubicBezTo>
                  <a:cubicBezTo>
                    <a:pt x="4297" y="10482"/>
                    <a:pt x="4807" y="10482"/>
                    <a:pt x="5318" y="10164"/>
                  </a:cubicBezTo>
                  <a:cubicBezTo>
                    <a:pt x="5488" y="10164"/>
                    <a:pt x="5488" y="9529"/>
                    <a:pt x="5318" y="9529"/>
                  </a:cubicBezTo>
                  <a:cubicBezTo>
                    <a:pt x="4977" y="9211"/>
                    <a:pt x="4637" y="9847"/>
                    <a:pt x="4297" y="9529"/>
                  </a:cubicBezTo>
                  <a:cubicBezTo>
                    <a:pt x="4127" y="9529"/>
                    <a:pt x="3787" y="9211"/>
                    <a:pt x="3957" y="8894"/>
                  </a:cubicBezTo>
                  <a:cubicBezTo>
                    <a:pt x="4297" y="8258"/>
                    <a:pt x="4977" y="8894"/>
                    <a:pt x="5147" y="8258"/>
                  </a:cubicBezTo>
                  <a:cubicBezTo>
                    <a:pt x="5318" y="7623"/>
                    <a:pt x="4807" y="6988"/>
                    <a:pt x="4467" y="6988"/>
                  </a:cubicBezTo>
                  <a:cubicBezTo>
                    <a:pt x="3957" y="6670"/>
                    <a:pt x="3447" y="6670"/>
                    <a:pt x="2936" y="6988"/>
                  </a:cubicBezTo>
                  <a:cubicBezTo>
                    <a:pt x="2426" y="7306"/>
                    <a:pt x="2256" y="7941"/>
                    <a:pt x="1916" y="8258"/>
                  </a:cubicBezTo>
                  <a:cubicBezTo>
                    <a:pt x="1746" y="8576"/>
                    <a:pt x="1406" y="8576"/>
                    <a:pt x="1236" y="8258"/>
                  </a:cubicBezTo>
                  <a:cubicBezTo>
                    <a:pt x="895" y="8258"/>
                    <a:pt x="385" y="8258"/>
                    <a:pt x="45" y="7623"/>
                  </a:cubicBezTo>
                  <a:cubicBezTo>
                    <a:pt x="-125" y="7306"/>
                    <a:pt x="215" y="6670"/>
                    <a:pt x="555" y="6670"/>
                  </a:cubicBezTo>
                  <a:cubicBezTo>
                    <a:pt x="725" y="6670"/>
                    <a:pt x="1066" y="7306"/>
                    <a:pt x="1236" y="6988"/>
                  </a:cubicBezTo>
                  <a:cubicBezTo>
                    <a:pt x="1406" y="6670"/>
                    <a:pt x="725" y="5717"/>
                    <a:pt x="1066" y="5400"/>
                  </a:cubicBezTo>
                  <a:cubicBezTo>
                    <a:pt x="1236" y="5082"/>
                    <a:pt x="1576" y="6353"/>
                    <a:pt x="1746" y="6353"/>
                  </a:cubicBezTo>
                  <a:cubicBezTo>
                    <a:pt x="2086" y="6353"/>
                    <a:pt x="2256" y="5717"/>
                    <a:pt x="2086" y="5400"/>
                  </a:cubicBezTo>
                  <a:cubicBezTo>
                    <a:pt x="1916" y="5082"/>
                    <a:pt x="1406" y="5400"/>
                    <a:pt x="1406" y="5082"/>
                  </a:cubicBezTo>
                  <a:cubicBezTo>
                    <a:pt x="1406" y="4447"/>
                    <a:pt x="2086" y="4764"/>
                    <a:pt x="2086" y="4447"/>
                  </a:cubicBezTo>
                  <a:cubicBezTo>
                    <a:pt x="2086" y="3811"/>
                    <a:pt x="1576" y="3811"/>
                    <a:pt x="1576" y="3494"/>
                  </a:cubicBezTo>
                  <a:cubicBezTo>
                    <a:pt x="1576" y="2858"/>
                    <a:pt x="1746" y="1588"/>
                    <a:pt x="2086" y="1588"/>
                  </a:cubicBezTo>
                  <a:cubicBezTo>
                    <a:pt x="2596" y="1906"/>
                    <a:pt x="2936" y="3176"/>
                    <a:pt x="3447" y="3811"/>
                  </a:cubicBezTo>
                  <a:cubicBezTo>
                    <a:pt x="3787" y="4129"/>
                    <a:pt x="4127" y="4764"/>
                    <a:pt x="4467" y="4764"/>
                  </a:cubicBezTo>
                  <a:cubicBezTo>
                    <a:pt x="4807" y="4447"/>
                    <a:pt x="4977" y="3494"/>
                    <a:pt x="4807" y="2858"/>
                  </a:cubicBezTo>
                  <a:cubicBezTo>
                    <a:pt x="4467" y="2223"/>
                    <a:pt x="3617" y="2541"/>
                    <a:pt x="3277" y="1906"/>
                  </a:cubicBezTo>
                  <a:cubicBezTo>
                    <a:pt x="3106" y="1588"/>
                    <a:pt x="4127" y="1906"/>
                    <a:pt x="4127" y="1588"/>
                  </a:cubicBezTo>
                  <a:cubicBezTo>
                    <a:pt x="3957" y="953"/>
                    <a:pt x="2766" y="1270"/>
                    <a:pt x="2936" y="635"/>
                  </a:cubicBezTo>
                  <a:cubicBezTo>
                    <a:pt x="3277" y="-318"/>
                    <a:pt x="3957" y="0"/>
                    <a:pt x="4467" y="317"/>
                  </a:cubicBezTo>
                  <a:cubicBezTo>
                    <a:pt x="4977" y="953"/>
                    <a:pt x="5147" y="2223"/>
                    <a:pt x="5488" y="2858"/>
                  </a:cubicBezTo>
                  <a:cubicBezTo>
                    <a:pt x="5828" y="3176"/>
                    <a:pt x="6338" y="3176"/>
                    <a:pt x="6508" y="3811"/>
                  </a:cubicBezTo>
                  <a:cubicBezTo>
                    <a:pt x="6678" y="4129"/>
                    <a:pt x="6168" y="4129"/>
                    <a:pt x="6168" y="4447"/>
                  </a:cubicBezTo>
                  <a:cubicBezTo>
                    <a:pt x="6168" y="5082"/>
                    <a:pt x="6848" y="5082"/>
                    <a:pt x="6848" y="5400"/>
                  </a:cubicBezTo>
                  <a:cubicBezTo>
                    <a:pt x="6678" y="6035"/>
                    <a:pt x="5998" y="5082"/>
                    <a:pt x="5828" y="5400"/>
                  </a:cubicBezTo>
                  <a:cubicBezTo>
                    <a:pt x="5828" y="6353"/>
                    <a:pt x="6508" y="6670"/>
                    <a:pt x="6508" y="7306"/>
                  </a:cubicBezTo>
                  <a:cubicBezTo>
                    <a:pt x="6678" y="7941"/>
                    <a:pt x="6338" y="10164"/>
                    <a:pt x="6678" y="9847"/>
                  </a:cubicBezTo>
                  <a:cubicBezTo>
                    <a:pt x="7188" y="9211"/>
                    <a:pt x="7018" y="7623"/>
                    <a:pt x="7358" y="6353"/>
                  </a:cubicBezTo>
                  <a:cubicBezTo>
                    <a:pt x="7358" y="6353"/>
                    <a:pt x="7529" y="6353"/>
                    <a:pt x="7529" y="6353"/>
                  </a:cubicBezTo>
                  <a:cubicBezTo>
                    <a:pt x="7699" y="6670"/>
                    <a:pt x="7529" y="7306"/>
                    <a:pt x="7699" y="7306"/>
                  </a:cubicBezTo>
                  <a:cubicBezTo>
                    <a:pt x="7869" y="6988"/>
                    <a:pt x="8379" y="6670"/>
                    <a:pt x="8379" y="6353"/>
                  </a:cubicBezTo>
                  <a:cubicBezTo>
                    <a:pt x="8379" y="5082"/>
                    <a:pt x="7699" y="4129"/>
                    <a:pt x="7699" y="3176"/>
                  </a:cubicBezTo>
                  <a:cubicBezTo>
                    <a:pt x="7699" y="2541"/>
                    <a:pt x="8379" y="2223"/>
                    <a:pt x="8549" y="2858"/>
                  </a:cubicBezTo>
                  <a:cubicBezTo>
                    <a:pt x="9059" y="3494"/>
                    <a:pt x="9059" y="5400"/>
                    <a:pt x="9569" y="6353"/>
                  </a:cubicBezTo>
                  <a:cubicBezTo>
                    <a:pt x="9740" y="6670"/>
                    <a:pt x="10080" y="6988"/>
                    <a:pt x="10250" y="6670"/>
                  </a:cubicBezTo>
                  <a:cubicBezTo>
                    <a:pt x="10420" y="5717"/>
                    <a:pt x="10080" y="4129"/>
                    <a:pt x="10420" y="3176"/>
                  </a:cubicBezTo>
                  <a:cubicBezTo>
                    <a:pt x="10590" y="2541"/>
                    <a:pt x="11270" y="1906"/>
                    <a:pt x="11440" y="2541"/>
                  </a:cubicBezTo>
                  <a:cubicBezTo>
                    <a:pt x="11951" y="3176"/>
                    <a:pt x="11781" y="4764"/>
                    <a:pt x="12121" y="5717"/>
                  </a:cubicBezTo>
                  <a:cubicBezTo>
                    <a:pt x="12291" y="6035"/>
                    <a:pt x="12801" y="6035"/>
                    <a:pt x="12801" y="5717"/>
                  </a:cubicBezTo>
                  <a:cubicBezTo>
                    <a:pt x="12801" y="4447"/>
                    <a:pt x="12121" y="3494"/>
                    <a:pt x="12291" y="2541"/>
                  </a:cubicBezTo>
                  <a:cubicBezTo>
                    <a:pt x="12461" y="1906"/>
                    <a:pt x="13141" y="2541"/>
                    <a:pt x="13311" y="3176"/>
                  </a:cubicBezTo>
                  <a:cubicBezTo>
                    <a:pt x="13481" y="3494"/>
                    <a:pt x="13141" y="4129"/>
                    <a:pt x="13311" y="4129"/>
                  </a:cubicBezTo>
                  <a:cubicBezTo>
                    <a:pt x="13481" y="4447"/>
                    <a:pt x="13821" y="4447"/>
                    <a:pt x="13821" y="4129"/>
                  </a:cubicBezTo>
                  <a:cubicBezTo>
                    <a:pt x="14162" y="3811"/>
                    <a:pt x="14162" y="2858"/>
                    <a:pt x="14332" y="2223"/>
                  </a:cubicBezTo>
                  <a:cubicBezTo>
                    <a:pt x="14502" y="1906"/>
                    <a:pt x="14842" y="1906"/>
                    <a:pt x="15012" y="2223"/>
                  </a:cubicBezTo>
                  <a:cubicBezTo>
                    <a:pt x="15182" y="2223"/>
                    <a:pt x="15352" y="2858"/>
                    <a:pt x="15522" y="2858"/>
                  </a:cubicBezTo>
                  <a:cubicBezTo>
                    <a:pt x="15692" y="2541"/>
                    <a:pt x="15862" y="2223"/>
                    <a:pt x="15862" y="1588"/>
                  </a:cubicBezTo>
                  <a:cubicBezTo>
                    <a:pt x="15862" y="1270"/>
                    <a:pt x="15522" y="635"/>
                    <a:pt x="15692" y="635"/>
                  </a:cubicBezTo>
                  <a:cubicBezTo>
                    <a:pt x="16032" y="317"/>
                    <a:pt x="16543" y="317"/>
                    <a:pt x="16713" y="635"/>
                  </a:cubicBezTo>
                  <a:cubicBezTo>
                    <a:pt x="17223" y="953"/>
                    <a:pt x="17223" y="1906"/>
                    <a:pt x="17733" y="2223"/>
                  </a:cubicBezTo>
                  <a:cubicBezTo>
                    <a:pt x="18073" y="2541"/>
                    <a:pt x="18244" y="1588"/>
                    <a:pt x="18584" y="1588"/>
                  </a:cubicBezTo>
                  <a:cubicBezTo>
                    <a:pt x="18754" y="1588"/>
                    <a:pt x="18584" y="2223"/>
                    <a:pt x="18584" y="2541"/>
                  </a:cubicBezTo>
                  <a:cubicBezTo>
                    <a:pt x="18584" y="2858"/>
                    <a:pt x="18414" y="3494"/>
                    <a:pt x="18584" y="3811"/>
                  </a:cubicBezTo>
                  <a:cubicBezTo>
                    <a:pt x="18754" y="4129"/>
                    <a:pt x="19264" y="3494"/>
                    <a:pt x="19264" y="3811"/>
                  </a:cubicBezTo>
                  <a:cubicBezTo>
                    <a:pt x="19434" y="4447"/>
                    <a:pt x="18754" y="5400"/>
                    <a:pt x="18924" y="6035"/>
                  </a:cubicBezTo>
                  <a:cubicBezTo>
                    <a:pt x="19094" y="6353"/>
                    <a:pt x="19604" y="5717"/>
                    <a:pt x="19774" y="6035"/>
                  </a:cubicBezTo>
                  <a:cubicBezTo>
                    <a:pt x="20114" y="6353"/>
                    <a:pt x="20625" y="6670"/>
                    <a:pt x="20625" y="7306"/>
                  </a:cubicBezTo>
                  <a:cubicBezTo>
                    <a:pt x="20795" y="7941"/>
                    <a:pt x="20114" y="8576"/>
                    <a:pt x="20455" y="8894"/>
                  </a:cubicBezTo>
                  <a:cubicBezTo>
                    <a:pt x="21475" y="10164"/>
                    <a:pt x="21475" y="10482"/>
                    <a:pt x="20284" y="9847"/>
                  </a:cubicBezTo>
                  <a:cubicBezTo>
                    <a:pt x="19944" y="9529"/>
                    <a:pt x="20625" y="10800"/>
                    <a:pt x="20455" y="11435"/>
                  </a:cubicBezTo>
                  <a:cubicBezTo>
                    <a:pt x="20284" y="12706"/>
                    <a:pt x="19944" y="13658"/>
                    <a:pt x="19434" y="14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7" name="Google Shape;1507;p26"/>
            <p:cNvSpPr/>
            <p:nvPr/>
          </p:nvSpPr>
          <p:spPr>
            <a:xfrm>
              <a:off x="4223681" y="758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6200" y="14400"/>
                  </a:moveTo>
                  <a:cubicBezTo>
                    <a:pt x="16200" y="14400"/>
                    <a:pt x="21600" y="21600"/>
                    <a:pt x="21600" y="21600"/>
                  </a:cubicBezTo>
                  <a:cubicBezTo>
                    <a:pt x="16200" y="21600"/>
                    <a:pt x="10800" y="21600"/>
                    <a:pt x="10800" y="14400"/>
                  </a:cubicBezTo>
                  <a:cubicBezTo>
                    <a:pt x="5400" y="14400"/>
                    <a:pt x="0" y="7200"/>
                    <a:pt x="0" y="0"/>
                  </a:cubicBezTo>
                  <a:cubicBezTo>
                    <a:pt x="5400" y="0"/>
                    <a:pt x="10800" y="72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8" name="Google Shape;1508;p26"/>
            <p:cNvSpPr/>
            <p:nvPr/>
          </p:nvSpPr>
          <p:spPr>
            <a:xfrm>
              <a:off x="4263573" y="53819"/>
              <a:ext cx="23907" cy="23907"/>
            </a:xfrm>
            <a:custGeom>
              <a:rect b="b" l="l" r="r" t="t"/>
              <a:pathLst>
                <a:path extrusionOk="0" h="18981" w="19618">
                  <a:moveTo>
                    <a:pt x="14218" y="8181"/>
                  </a:moveTo>
                  <a:cubicBezTo>
                    <a:pt x="16918" y="8181"/>
                    <a:pt x="19618" y="15381"/>
                    <a:pt x="19618" y="18981"/>
                  </a:cubicBezTo>
                  <a:cubicBezTo>
                    <a:pt x="16918" y="18981"/>
                    <a:pt x="11518" y="15381"/>
                    <a:pt x="8818" y="11781"/>
                  </a:cubicBezTo>
                  <a:cubicBezTo>
                    <a:pt x="3418" y="11781"/>
                    <a:pt x="-1982" y="981"/>
                    <a:pt x="718" y="981"/>
                  </a:cubicBezTo>
                  <a:cubicBezTo>
                    <a:pt x="3418" y="-2619"/>
                    <a:pt x="8818" y="4581"/>
                    <a:pt x="14218" y="8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09" name="Google Shape;1509;p26"/>
            <p:cNvSpPr/>
            <p:nvPr/>
          </p:nvSpPr>
          <p:spPr>
            <a:xfrm>
              <a:off x="4463002" y="22024"/>
              <a:ext cx="38758" cy="23906"/>
            </a:xfrm>
            <a:custGeom>
              <a:rect b="b" l="l" r="r" t="t"/>
              <a:pathLst>
                <a:path extrusionOk="0" h="15481" w="19135">
                  <a:moveTo>
                    <a:pt x="11707" y="6681"/>
                  </a:moveTo>
                  <a:cubicBezTo>
                    <a:pt x="14587" y="6681"/>
                    <a:pt x="20347" y="10281"/>
                    <a:pt x="18907" y="13881"/>
                  </a:cubicBezTo>
                  <a:cubicBezTo>
                    <a:pt x="18907" y="17481"/>
                    <a:pt x="13147" y="13881"/>
                    <a:pt x="10267" y="13881"/>
                  </a:cubicBezTo>
                  <a:cubicBezTo>
                    <a:pt x="5947" y="10281"/>
                    <a:pt x="-1253" y="6681"/>
                    <a:pt x="187" y="3081"/>
                  </a:cubicBezTo>
                  <a:cubicBezTo>
                    <a:pt x="1627" y="-4119"/>
                    <a:pt x="8827" y="3081"/>
                    <a:pt x="11707" y="66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0" name="Google Shape;1510;p26"/>
            <p:cNvSpPr/>
            <p:nvPr/>
          </p:nvSpPr>
          <p:spPr>
            <a:xfrm>
              <a:off x="4482216" y="12142"/>
              <a:ext cx="23906" cy="23906"/>
            </a:xfrm>
            <a:custGeom>
              <a:rect b="b" l="l" r="r" t="t"/>
              <a:pathLst>
                <a:path extrusionOk="0" h="17600" w="18437">
                  <a:moveTo>
                    <a:pt x="13037" y="3200"/>
                  </a:moveTo>
                  <a:cubicBezTo>
                    <a:pt x="13037" y="3200"/>
                    <a:pt x="18437" y="10400"/>
                    <a:pt x="18437" y="17600"/>
                  </a:cubicBezTo>
                  <a:cubicBezTo>
                    <a:pt x="13037" y="17600"/>
                    <a:pt x="7637" y="17600"/>
                    <a:pt x="7637" y="176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1" name="Google Shape;1511;p26"/>
            <p:cNvSpPr/>
            <p:nvPr/>
          </p:nvSpPr>
          <p:spPr>
            <a:xfrm>
              <a:off x="4184791" y="5589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4400" y="3200"/>
                  </a:moveTo>
                  <a:cubicBezTo>
                    <a:pt x="14400" y="3200"/>
                    <a:pt x="21600" y="3200"/>
                    <a:pt x="21600" y="10400"/>
                  </a:cubicBezTo>
                  <a:cubicBezTo>
                    <a:pt x="21600" y="17600"/>
                    <a:pt x="14400" y="17600"/>
                    <a:pt x="7200" y="17600"/>
                  </a:cubicBezTo>
                  <a:cubicBezTo>
                    <a:pt x="7200" y="17600"/>
                    <a:pt x="0" y="10400"/>
                    <a:pt x="0" y="3200"/>
                  </a:cubicBezTo>
                  <a:cubicBezTo>
                    <a:pt x="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2" name="Google Shape;1512;p26"/>
            <p:cNvSpPr/>
            <p:nvPr/>
          </p:nvSpPr>
          <p:spPr>
            <a:xfrm>
              <a:off x="3981908" y="856107"/>
              <a:ext cx="23907" cy="23907"/>
            </a:xfrm>
            <a:custGeom>
              <a:rect b="b" l="l" r="r" t="t"/>
              <a:pathLst>
                <a:path extrusionOk="0" h="21600" w="17550">
                  <a:moveTo>
                    <a:pt x="16200" y="14400"/>
                  </a:moveTo>
                  <a:cubicBezTo>
                    <a:pt x="16200" y="180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3600"/>
                    <a:pt x="16200" y="108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3" name="Google Shape;1513;p26"/>
            <p:cNvSpPr/>
            <p:nvPr/>
          </p:nvSpPr>
          <p:spPr>
            <a:xfrm>
              <a:off x="4049565" y="951085"/>
              <a:ext cx="23906" cy="23906"/>
            </a:xfrm>
            <a:custGeom>
              <a:rect b="b" l="l" r="r" t="t"/>
              <a:pathLst>
                <a:path extrusionOk="0" h="18981" w="18437">
                  <a:moveTo>
                    <a:pt x="18437" y="10800"/>
                  </a:moveTo>
                  <a:cubicBezTo>
                    <a:pt x="18437" y="14400"/>
                    <a:pt x="13037" y="21600"/>
                    <a:pt x="7637" y="18000"/>
                  </a:cubicBezTo>
                  <a:cubicBezTo>
                    <a:pt x="2237" y="18000"/>
                    <a:pt x="-3163" y="14400"/>
                    <a:pt x="2237" y="108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8437" y="7200"/>
                    <a:pt x="184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4" name="Google Shape;1514;p26"/>
            <p:cNvSpPr/>
            <p:nvPr/>
          </p:nvSpPr>
          <p:spPr>
            <a:xfrm>
              <a:off x="4003719" y="851841"/>
              <a:ext cx="23907" cy="23906"/>
            </a:xfrm>
            <a:custGeom>
              <a:rect b="b" l="l" r="r" t="t"/>
              <a:pathLst>
                <a:path extrusionOk="0" h="16878" w="17134">
                  <a:moveTo>
                    <a:pt x="13184" y="1080"/>
                  </a:moveTo>
                  <a:cubicBezTo>
                    <a:pt x="13184" y="1080"/>
                    <a:pt x="19355" y="5400"/>
                    <a:pt x="16269" y="9720"/>
                  </a:cubicBezTo>
                  <a:cubicBezTo>
                    <a:pt x="16269" y="18360"/>
                    <a:pt x="10098" y="18360"/>
                    <a:pt x="7012" y="14040"/>
                  </a:cubicBezTo>
                  <a:cubicBezTo>
                    <a:pt x="3926" y="14040"/>
                    <a:pt x="-2245" y="9720"/>
                    <a:pt x="841" y="5400"/>
                  </a:cubicBezTo>
                  <a:cubicBezTo>
                    <a:pt x="841" y="-3240"/>
                    <a:pt x="7012" y="1080"/>
                    <a:pt x="13184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5" name="Google Shape;1515;p26"/>
            <p:cNvSpPr/>
            <p:nvPr/>
          </p:nvSpPr>
          <p:spPr>
            <a:xfrm>
              <a:off x="3929819" y="757192"/>
              <a:ext cx="23906" cy="23906"/>
            </a:xfrm>
            <a:custGeom>
              <a:rect b="b" l="l" r="r" t="t"/>
              <a:pathLst>
                <a:path extrusionOk="0" h="18591" w="16981">
                  <a:moveTo>
                    <a:pt x="8181" y="2700"/>
                  </a:moveTo>
                  <a:cubicBezTo>
                    <a:pt x="8181" y="-900"/>
                    <a:pt x="11781" y="-900"/>
                    <a:pt x="15381" y="2700"/>
                  </a:cubicBezTo>
                  <a:cubicBezTo>
                    <a:pt x="18981" y="6300"/>
                    <a:pt x="15381" y="9900"/>
                    <a:pt x="15381" y="13500"/>
                  </a:cubicBezTo>
                  <a:cubicBezTo>
                    <a:pt x="11781" y="17100"/>
                    <a:pt x="4581" y="20700"/>
                    <a:pt x="981" y="17100"/>
                  </a:cubicBezTo>
                  <a:cubicBezTo>
                    <a:pt x="-2619" y="9900"/>
                    <a:pt x="4581" y="6300"/>
                    <a:pt x="8181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6" name="Google Shape;1516;p26"/>
            <p:cNvSpPr/>
            <p:nvPr/>
          </p:nvSpPr>
          <p:spPr>
            <a:xfrm>
              <a:off x="4458278" y="1202471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0800"/>
                    <a:pt x="19069" y="16200"/>
                    <a:pt x="14749" y="21600"/>
                  </a:cubicBezTo>
                  <a:cubicBezTo>
                    <a:pt x="10429" y="21600"/>
                    <a:pt x="6109" y="216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7" name="Google Shape;1517;p26"/>
            <p:cNvSpPr/>
            <p:nvPr/>
          </p:nvSpPr>
          <p:spPr>
            <a:xfrm>
              <a:off x="3919853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10800"/>
                    <a:pt x="21600" y="1080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8" name="Google Shape;1518;p26"/>
            <p:cNvSpPr/>
            <p:nvPr/>
          </p:nvSpPr>
          <p:spPr>
            <a:xfrm>
              <a:off x="3465679" y="-1"/>
              <a:ext cx="1879533" cy="1548148"/>
            </a:xfrm>
            <a:custGeom>
              <a:rect b="b" l="l" r="r" t="t"/>
              <a:pathLst>
                <a:path extrusionOk="0" h="21530" w="21580">
                  <a:moveTo>
                    <a:pt x="21580" y="2163"/>
                  </a:moveTo>
                  <a:cubicBezTo>
                    <a:pt x="21346" y="2448"/>
                    <a:pt x="20977" y="2407"/>
                    <a:pt x="20676" y="2610"/>
                  </a:cubicBezTo>
                  <a:cubicBezTo>
                    <a:pt x="20609" y="2651"/>
                    <a:pt x="20709" y="2813"/>
                    <a:pt x="20609" y="2813"/>
                  </a:cubicBezTo>
                  <a:cubicBezTo>
                    <a:pt x="20408" y="2894"/>
                    <a:pt x="20240" y="2976"/>
                    <a:pt x="20107" y="3016"/>
                  </a:cubicBezTo>
                  <a:cubicBezTo>
                    <a:pt x="19939" y="3057"/>
                    <a:pt x="19738" y="2935"/>
                    <a:pt x="19571" y="2935"/>
                  </a:cubicBezTo>
                  <a:cubicBezTo>
                    <a:pt x="19370" y="3219"/>
                    <a:pt x="18968" y="2935"/>
                    <a:pt x="18667" y="3057"/>
                  </a:cubicBezTo>
                  <a:cubicBezTo>
                    <a:pt x="18600" y="3057"/>
                    <a:pt x="18600" y="3219"/>
                    <a:pt x="18667" y="3219"/>
                  </a:cubicBezTo>
                  <a:cubicBezTo>
                    <a:pt x="18834" y="3138"/>
                    <a:pt x="19035" y="3260"/>
                    <a:pt x="19202" y="3219"/>
                  </a:cubicBezTo>
                  <a:cubicBezTo>
                    <a:pt x="19370" y="3219"/>
                    <a:pt x="19504" y="3138"/>
                    <a:pt x="19671" y="3138"/>
                  </a:cubicBezTo>
                  <a:cubicBezTo>
                    <a:pt x="19872" y="3138"/>
                    <a:pt x="20107" y="3179"/>
                    <a:pt x="20240" y="3300"/>
                  </a:cubicBezTo>
                  <a:cubicBezTo>
                    <a:pt x="20107" y="3463"/>
                    <a:pt x="19872" y="3503"/>
                    <a:pt x="19705" y="3544"/>
                  </a:cubicBezTo>
                  <a:cubicBezTo>
                    <a:pt x="19537" y="3585"/>
                    <a:pt x="19370" y="3544"/>
                    <a:pt x="19202" y="3544"/>
                  </a:cubicBezTo>
                  <a:cubicBezTo>
                    <a:pt x="19102" y="3544"/>
                    <a:pt x="18934" y="3463"/>
                    <a:pt x="18834" y="3544"/>
                  </a:cubicBezTo>
                  <a:cubicBezTo>
                    <a:pt x="18733" y="3625"/>
                    <a:pt x="18566" y="3828"/>
                    <a:pt x="18667" y="3909"/>
                  </a:cubicBezTo>
                  <a:cubicBezTo>
                    <a:pt x="18800" y="3991"/>
                    <a:pt x="18934" y="3747"/>
                    <a:pt x="19102" y="3747"/>
                  </a:cubicBezTo>
                  <a:cubicBezTo>
                    <a:pt x="19269" y="3706"/>
                    <a:pt x="19504" y="3585"/>
                    <a:pt x="19604" y="3706"/>
                  </a:cubicBezTo>
                  <a:cubicBezTo>
                    <a:pt x="19705" y="3788"/>
                    <a:pt x="19504" y="3991"/>
                    <a:pt x="19403" y="4031"/>
                  </a:cubicBezTo>
                  <a:cubicBezTo>
                    <a:pt x="19336" y="4072"/>
                    <a:pt x="19202" y="3950"/>
                    <a:pt x="19102" y="3991"/>
                  </a:cubicBezTo>
                  <a:cubicBezTo>
                    <a:pt x="19001" y="4072"/>
                    <a:pt x="18934" y="4234"/>
                    <a:pt x="18901" y="4397"/>
                  </a:cubicBezTo>
                  <a:cubicBezTo>
                    <a:pt x="18901" y="4478"/>
                    <a:pt x="19068" y="4478"/>
                    <a:pt x="19035" y="4559"/>
                  </a:cubicBezTo>
                  <a:cubicBezTo>
                    <a:pt x="18968" y="4721"/>
                    <a:pt x="18867" y="4843"/>
                    <a:pt x="18733" y="4924"/>
                  </a:cubicBezTo>
                  <a:cubicBezTo>
                    <a:pt x="18667" y="4965"/>
                    <a:pt x="18533" y="4803"/>
                    <a:pt x="18499" y="4884"/>
                  </a:cubicBezTo>
                  <a:cubicBezTo>
                    <a:pt x="18399" y="5087"/>
                    <a:pt x="18365" y="5330"/>
                    <a:pt x="18298" y="5533"/>
                  </a:cubicBezTo>
                  <a:cubicBezTo>
                    <a:pt x="18265" y="5696"/>
                    <a:pt x="18131" y="5818"/>
                    <a:pt x="18131" y="5980"/>
                  </a:cubicBezTo>
                  <a:cubicBezTo>
                    <a:pt x="18131" y="6102"/>
                    <a:pt x="18332" y="5858"/>
                    <a:pt x="18432" y="5858"/>
                  </a:cubicBezTo>
                  <a:cubicBezTo>
                    <a:pt x="18633" y="5858"/>
                    <a:pt x="18800" y="5939"/>
                    <a:pt x="19001" y="6061"/>
                  </a:cubicBezTo>
                  <a:cubicBezTo>
                    <a:pt x="19035" y="6102"/>
                    <a:pt x="19068" y="6224"/>
                    <a:pt x="19001" y="6224"/>
                  </a:cubicBezTo>
                  <a:cubicBezTo>
                    <a:pt x="18834" y="6224"/>
                    <a:pt x="18667" y="6021"/>
                    <a:pt x="18499" y="6061"/>
                  </a:cubicBezTo>
                  <a:cubicBezTo>
                    <a:pt x="18432" y="6061"/>
                    <a:pt x="18466" y="6264"/>
                    <a:pt x="18533" y="6305"/>
                  </a:cubicBezTo>
                  <a:cubicBezTo>
                    <a:pt x="18700" y="6427"/>
                    <a:pt x="18867" y="6467"/>
                    <a:pt x="19068" y="6508"/>
                  </a:cubicBezTo>
                  <a:cubicBezTo>
                    <a:pt x="19135" y="6548"/>
                    <a:pt x="19202" y="6386"/>
                    <a:pt x="19269" y="6467"/>
                  </a:cubicBezTo>
                  <a:cubicBezTo>
                    <a:pt x="19336" y="6589"/>
                    <a:pt x="19403" y="6873"/>
                    <a:pt x="19303" y="6914"/>
                  </a:cubicBezTo>
                  <a:cubicBezTo>
                    <a:pt x="19068" y="6954"/>
                    <a:pt x="18867" y="6873"/>
                    <a:pt x="18633" y="6833"/>
                  </a:cubicBezTo>
                  <a:cubicBezTo>
                    <a:pt x="18499" y="6833"/>
                    <a:pt x="18131" y="6751"/>
                    <a:pt x="18030" y="6792"/>
                  </a:cubicBezTo>
                  <a:cubicBezTo>
                    <a:pt x="17963" y="6833"/>
                    <a:pt x="18432" y="6873"/>
                    <a:pt x="18533" y="6954"/>
                  </a:cubicBezTo>
                  <a:cubicBezTo>
                    <a:pt x="18566" y="6995"/>
                    <a:pt x="18231" y="7036"/>
                    <a:pt x="18131" y="7076"/>
                  </a:cubicBezTo>
                  <a:cubicBezTo>
                    <a:pt x="18030" y="7076"/>
                    <a:pt x="18064" y="6954"/>
                    <a:pt x="17963" y="6954"/>
                  </a:cubicBezTo>
                  <a:cubicBezTo>
                    <a:pt x="17863" y="6954"/>
                    <a:pt x="17729" y="6995"/>
                    <a:pt x="17762" y="7076"/>
                  </a:cubicBezTo>
                  <a:cubicBezTo>
                    <a:pt x="17796" y="7239"/>
                    <a:pt x="18097" y="7279"/>
                    <a:pt x="18097" y="7442"/>
                  </a:cubicBezTo>
                  <a:cubicBezTo>
                    <a:pt x="18298" y="7523"/>
                    <a:pt x="18533" y="7442"/>
                    <a:pt x="18700" y="7523"/>
                  </a:cubicBezTo>
                  <a:cubicBezTo>
                    <a:pt x="18767" y="7563"/>
                    <a:pt x="18700" y="7685"/>
                    <a:pt x="18633" y="7726"/>
                  </a:cubicBezTo>
                  <a:cubicBezTo>
                    <a:pt x="18432" y="7726"/>
                    <a:pt x="18265" y="7645"/>
                    <a:pt x="18064" y="7685"/>
                  </a:cubicBezTo>
                  <a:cubicBezTo>
                    <a:pt x="18030" y="7726"/>
                    <a:pt x="18030" y="7807"/>
                    <a:pt x="18064" y="7848"/>
                  </a:cubicBezTo>
                  <a:cubicBezTo>
                    <a:pt x="18265" y="7929"/>
                    <a:pt x="18600" y="7766"/>
                    <a:pt x="18767" y="7929"/>
                  </a:cubicBezTo>
                  <a:cubicBezTo>
                    <a:pt x="18867" y="8010"/>
                    <a:pt x="18867" y="8335"/>
                    <a:pt x="18800" y="8457"/>
                  </a:cubicBezTo>
                  <a:cubicBezTo>
                    <a:pt x="18700" y="8579"/>
                    <a:pt x="18566" y="8376"/>
                    <a:pt x="18432" y="8294"/>
                  </a:cubicBezTo>
                  <a:cubicBezTo>
                    <a:pt x="18265" y="8213"/>
                    <a:pt x="18131" y="8051"/>
                    <a:pt x="17930" y="8010"/>
                  </a:cubicBezTo>
                  <a:cubicBezTo>
                    <a:pt x="17863" y="8010"/>
                    <a:pt x="17762" y="8132"/>
                    <a:pt x="17796" y="8173"/>
                  </a:cubicBezTo>
                  <a:cubicBezTo>
                    <a:pt x="17963" y="8335"/>
                    <a:pt x="18298" y="8254"/>
                    <a:pt x="18399" y="8497"/>
                  </a:cubicBezTo>
                  <a:cubicBezTo>
                    <a:pt x="18466" y="8660"/>
                    <a:pt x="18030" y="8457"/>
                    <a:pt x="17997" y="8619"/>
                  </a:cubicBezTo>
                  <a:cubicBezTo>
                    <a:pt x="17963" y="8782"/>
                    <a:pt x="18265" y="8538"/>
                    <a:pt x="18365" y="8619"/>
                  </a:cubicBezTo>
                  <a:cubicBezTo>
                    <a:pt x="18432" y="8660"/>
                    <a:pt x="18365" y="8782"/>
                    <a:pt x="18365" y="8863"/>
                  </a:cubicBezTo>
                  <a:cubicBezTo>
                    <a:pt x="18332" y="8903"/>
                    <a:pt x="18231" y="8985"/>
                    <a:pt x="18265" y="8985"/>
                  </a:cubicBezTo>
                  <a:cubicBezTo>
                    <a:pt x="18432" y="9066"/>
                    <a:pt x="18633" y="8985"/>
                    <a:pt x="18800" y="9066"/>
                  </a:cubicBezTo>
                  <a:cubicBezTo>
                    <a:pt x="18834" y="9066"/>
                    <a:pt x="18901" y="9188"/>
                    <a:pt x="18901" y="9228"/>
                  </a:cubicBezTo>
                  <a:cubicBezTo>
                    <a:pt x="18867" y="9309"/>
                    <a:pt x="18767" y="9350"/>
                    <a:pt x="18700" y="9350"/>
                  </a:cubicBezTo>
                  <a:cubicBezTo>
                    <a:pt x="18533" y="9309"/>
                    <a:pt x="18399" y="9188"/>
                    <a:pt x="18265" y="9147"/>
                  </a:cubicBezTo>
                  <a:cubicBezTo>
                    <a:pt x="18164" y="9106"/>
                    <a:pt x="18030" y="9147"/>
                    <a:pt x="17930" y="9106"/>
                  </a:cubicBezTo>
                  <a:cubicBezTo>
                    <a:pt x="17863" y="9106"/>
                    <a:pt x="17829" y="9228"/>
                    <a:pt x="17829" y="9309"/>
                  </a:cubicBezTo>
                  <a:cubicBezTo>
                    <a:pt x="17796" y="9472"/>
                    <a:pt x="17762" y="9675"/>
                    <a:pt x="17863" y="9797"/>
                  </a:cubicBezTo>
                  <a:cubicBezTo>
                    <a:pt x="17930" y="9878"/>
                    <a:pt x="17863" y="9512"/>
                    <a:pt x="17963" y="9512"/>
                  </a:cubicBezTo>
                  <a:cubicBezTo>
                    <a:pt x="18131" y="9512"/>
                    <a:pt x="18198" y="9675"/>
                    <a:pt x="18432" y="9715"/>
                  </a:cubicBezTo>
                  <a:cubicBezTo>
                    <a:pt x="18466" y="9797"/>
                    <a:pt x="18365" y="9959"/>
                    <a:pt x="18365" y="10040"/>
                  </a:cubicBezTo>
                  <a:cubicBezTo>
                    <a:pt x="18231" y="10121"/>
                    <a:pt x="18097" y="10040"/>
                    <a:pt x="17963" y="10081"/>
                  </a:cubicBezTo>
                  <a:cubicBezTo>
                    <a:pt x="17896" y="10121"/>
                    <a:pt x="17829" y="10243"/>
                    <a:pt x="17762" y="10203"/>
                  </a:cubicBezTo>
                  <a:cubicBezTo>
                    <a:pt x="17528" y="10203"/>
                    <a:pt x="17260" y="10081"/>
                    <a:pt x="17059" y="9959"/>
                  </a:cubicBezTo>
                  <a:cubicBezTo>
                    <a:pt x="16992" y="9918"/>
                    <a:pt x="17059" y="9756"/>
                    <a:pt x="16959" y="9756"/>
                  </a:cubicBezTo>
                  <a:cubicBezTo>
                    <a:pt x="16892" y="9756"/>
                    <a:pt x="16892" y="10000"/>
                    <a:pt x="16825" y="9959"/>
                  </a:cubicBezTo>
                  <a:cubicBezTo>
                    <a:pt x="16691" y="9959"/>
                    <a:pt x="16657" y="9634"/>
                    <a:pt x="16523" y="9634"/>
                  </a:cubicBezTo>
                  <a:cubicBezTo>
                    <a:pt x="16456" y="9756"/>
                    <a:pt x="16624" y="9878"/>
                    <a:pt x="16657" y="10000"/>
                  </a:cubicBezTo>
                  <a:cubicBezTo>
                    <a:pt x="16657" y="10040"/>
                    <a:pt x="16490" y="10121"/>
                    <a:pt x="16389" y="10243"/>
                  </a:cubicBezTo>
                  <a:cubicBezTo>
                    <a:pt x="16222" y="10365"/>
                    <a:pt x="15987" y="9959"/>
                    <a:pt x="15820" y="10081"/>
                  </a:cubicBezTo>
                  <a:cubicBezTo>
                    <a:pt x="15720" y="10162"/>
                    <a:pt x="15987" y="10203"/>
                    <a:pt x="16188" y="10284"/>
                  </a:cubicBezTo>
                  <a:cubicBezTo>
                    <a:pt x="16054" y="10324"/>
                    <a:pt x="15853" y="10243"/>
                    <a:pt x="15787" y="10365"/>
                  </a:cubicBezTo>
                  <a:cubicBezTo>
                    <a:pt x="15987" y="10406"/>
                    <a:pt x="16389" y="10365"/>
                    <a:pt x="16557" y="10446"/>
                  </a:cubicBezTo>
                  <a:cubicBezTo>
                    <a:pt x="16624" y="10446"/>
                    <a:pt x="16557" y="10527"/>
                    <a:pt x="16523" y="10568"/>
                  </a:cubicBezTo>
                  <a:cubicBezTo>
                    <a:pt x="16322" y="10609"/>
                    <a:pt x="15987" y="10487"/>
                    <a:pt x="15787" y="10568"/>
                  </a:cubicBezTo>
                  <a:cubicBezTo>
                    <a:pt x="15853" y="10690"/>
                    <a:pt x="15987" y="10649"/>
                    <a:pt x="16054" y="10690"/>
                  </a:cubicBezTo>
                  <a:cubicBezTo>
                    <a:pt x="16155" y="10690"/>
                    <a:pt x="16054" y="10852"/>
                    <a:pt x="16423" y="10690"/>
                  </a:cubicBezTo>
                  <a:cubicBezTo>
                    <a:pt x="16557" y="10730"/>
                    <a:pt x="16758" y="10771"/>
                    <a:pt x="16691" y="10933"/>
                  </a:cubicBezTo>
                  <a:cubicBezTo>
                    <a:pt x="16590" y="11096"/>
                    <a:pt x="16356" y="10933"/>
                    <a:pt x="16188" y="10974"/>
                  </a:cubicBezTo>
                  <a:cubicBezTo>
                    <a:pt x="16155" y="11096"/>
                    <a:pt x="16389" y="11015"/>
                    <a:pt x="16423" y="11096"/>
                  </a:cubicBezTo>
                  <a:cubicBezTo>
                    <a:pt x="16456" y="11136"/>
                    <a:pt x="16322" y="11258"/>
                    <a:pt x="16389" y="11258"/>
                  </a:cubicBezTo>
                  <a:cubicBezTo>
                    <a:pt x="16490" y="11299"/>
                    <a:pt x="16590" y="11055"/>
                    <a:pt x="16657" y="11055"/>
                  </a:cubicBezTo>
                  <a:cubicBezTo>
                    <a:pt x="16992" y="11136"/>
                    <a:pt x="17260" y="11258"/>
                    <a:pt x="17528" y="11461"/>
                  </a:cubicBezTo>
                  <a:cubicBezTo>
                    <a:pt x="17595" y="11502"/>
                    <a:pt x="17360" y="11583"/>
                    <a:pt x="17327" y="11705"/>
                  </a:cubicBezTo>
                  <a:cubicBezTo>
                    <a:pt x="17360" y="11827"/>
                    <a:pt x="17695" y="11583"/>
                    <a:pt x="17729" y="11664"/>
                  </a:cubicBezTo>
                  <a:cubicBezTo>
                    <a:pt x="17796" y="11786"/>
                    <a:pt x="17494" y="11989"/>
                    <a:pt x="17561" y="12111"/>
                  </a:cubicBezTo>
                  <a:cubicBezTo>
                    <a:pt x="17628" y="12192"/>
                    <a:pt x="17729" y="11908"/>
                    <a:pt x="17829" y="11948"/>
                  </a:cubicBezTo>
                  <a:cubicBezTo>
                    <a:pt x="17896" y="11948"/>
                    <a:pt x="17863" y="12111"/>
                    <a:pt x="17829" y="12192"/>
                  </a:cubicBezTo>
                  <a:cubicBezTo>
                    <a:pt x="17796" y="12233"/>
                    <a:pt x="17628" y="12111"/>
                    <a:pt x="17662" y="12192"/>
                  </a:cubicBezTo>
                  <a:cubicBezTo>
                    <a:pt x="17662" y="12354"/>
                    <a:pt x="17896" y="12436"/>
                    <a:pt x="17863" y="12598"/>
                  </a:cubicBezTo>
                  <a:cubicBezTo>
                    <a:pt x="17863" y="12679"/>
                    <a:pt x="17695" y="12720"/>
                    <a:pt x="17595" y="12679"/>
                  </a:cubicBezTo>
                  <a:cubicBezTo>
                    <a:pt x="17494" y="12639"/>
                    <a:pt x="17561" y="12354"/>
                    <a:pt x="17461" y="12354"/>
                  </a:cubicBezTo>
                  <a:cubicBezTo>
                    <a:pt x="17360" y="12354"/>
                    <a:pt x="17427" y="12639"/>
                    <a:pt x="17327" y="12679"/>
                  </a:cubicBezTo>
                  <a:cubicBezTo>
                    <a:pt x="17193" y="12720"/>
                    <a:pt x="17026" y="12639"/>
                    <a:pt x="16925" y="12517"/>
                  </a:cubicBezTo>
                  <a:cubicBezTo>
                    <a:pt x="16791" y="12354"/>
                    <a:pt x="16825" y="12070"/>
                    <a:pt x="16691" y="11908"/>
                  </a:cubicBezTo>
                  <a:cubicBezTo>
                    <a:pt x="16624" y="11827"/>
                    <a:pt x="16523" y="11908"/>
                    <a:pt x="16423" y="11867"/>
                  </a:cubicBezTo>
                  <a:cubicBezTo>
                    <a:pt x="16255" y="11827"/>
                    <a:pt x="16021" y="11705"/>
                    <a:pt x="15853" y="11624"/>
                  </a:cubicBezTo>
                  <a:cubicBezTo>
                    <a:pt x="15720" y="11542"/>
                    <a:pt x="15619" y="11339"/>
                    <a:pt x="15452" y="11339"/>
                  </a:cubicBezTo>
                  <a:cubicBezTo>
                    <a:pt x="15385" y="11339"/>
                    <a:pt x="15586" y="11542"/>
                    <a:pt x="15552" y="11583"/>
                  </a:cubicBezTo>
                  <a:cubicBezTo>
                    <a:pt x="15519" y="11664"/>
                    <a:pt x="15385" y="11664"/>
                    <a:pt x="15418" y="11705"/>
                  </a:cubicBezTo>
                  <a:cubicBezTo>
                    <a:pt x="15519" y="11786"/>
                    <a:pt x="15653" y="11827"/>
                    <a:pt x="15787" y="11867"/>
                  </a:cubicBezTo>
                  <a:cubicBezTo>
                    <a:pt x="15954" y="11908"/>
                    <a:pt x="16088" y="11867"/>
                    <a:pt x="16222" y="11908"/>
                  </a:cubicBezTo>
                  <a:cubicBezTo>
                    <a:pt x="16289" y="11948"/>
                    <a:pt x="16322" y="12070"/>
                    <a:pt x="16289" y="12111"/>
                  </a:cubicBezTo>
                  <a:cubicBezTo>
                    <a:pt x="16121" y="12192"/>
                    <a:pt x="15853" y="12273"/>
                    <a:pt x="15686" y="12273"/>
                  </a:cubicBezTo>
                  <a:cubicBezTo>
                    <a:pt x="15619" y="12273"/>
                    <a:pt x="15653" y="12111"/>
                    <a:pt x="15586" y="12111"/>
                  </a:cubicBezTo>
                  <a:cubicBezTo>
                    <a:pt x="15485" y="12151"/>
                    <a:pt x="15351" y="12233"/>
                    <a:pt x="15318" y="12354"/>
                  </a:cubicBezTo>
                  <a:cubicBezTo>
                    <a:pt x="15519" y="12395"/>
                    <a:pt x="15418" y="12517"/>
                    <a:pt x="15385" y="12598"/>
                  </a:cubicBezTo>
                  <a:cubicBezTo>
                    <a:pt x="15318" y="12720"/>
                    <a:pt x="14949" y="12720"/>
                    <a:pt x="15050" y="12801"/>
                  </a:cubicBezTo>
                  <a:cubicBezTo>
                    <a:pt x="15217" y="12801"/>
                    <a:pt x="15452" y="12801"/>
                    <a:pt x="15653" y="12801"/>
                  </a:cubicBezTo>
                  <a:cubicBezTo>
                    <a:pt x="15686" y="12801"/>
                    <a:pt x="16021" y="12801"/>
                    <a:pt x="15987" y="12842"/>
                  </a:cubicBezTo>
                  <a:cubicBezTo>
                    <a:pt x="15853" y="12923"/>
                    <a:pt x="15318" y="12882"/>
                    <a:pt x="15251" y="13085"/>
                  </a:cubicBezTo>
                  <a:cubicBezTo>
                    <a:pt x="15385" y="13126"/>
                    <a:pt x="15586" y="13126"/>
                    <a:pt x="15653" y="13166"/>
                  </a:cubicBezTo>
                  <a:cubicBezTo>
                    <a:pt x="15753" y="13004"/>
                    <a:pt x="15987" y="12963"/>
                    <a:pt x="16155" y="12923"/>
                  </a:cubicBezTo>
                  <a:cubicBezTo>
                    <a:pt x="16322" y="12882"/>
                    <a:pt x="16490" y="12882"/>
                    <a:pt x="16624" y="12882"/>
                  </a:cubicBezTo>
                  <a:cubicBezTo>
                    <a:pt x="16892" y="12923"/>
                    <a:pt x="17160" y="13004"/>
                    <a:pt x="17427" y="13045"/>
                  </a:cubicBezTo>
                  <a:cubicBezTo>
                    <a:pt x="17494" y="13085"/>
                    <a:pt x="17695" y="12963"/>
                    <a:pt x="17628" y="13085"/>
                  </a:cubicBezTo>
                  <a:cubicBezTo>
                    <a:pt x="17427" y="13288"/>
                    <a:pt x="17227" y="13248"/>
                    <a:pt x="16992" y="13369"/>
                  </a:cubicBezTo>
                  <a:cubicBezTo>
                    <a:pt x="16992" y="13573"/>
                    <a:pt x="16758" y="13532"/>
                    <a:pt x="16657" y="13654"/>
                  </a:cubicBezTo>
                  <a:cubicBezTo>
                    <a:pt x="16490" y="13857"/>
                    <a:pt x="16322" y="14100"/>
                    <a:pt x="16088" y="14222"/>
                  </a:cubicBezTo>
                  <a:cubicBezTo>
                    <a:pt x="15787" y="14385"/>
                    <a:pt x="15418" y="14385"/>
                    <a:pt x="15083" y="14466"/>
                  </a:cubicBezTo>
                  <a:cubicBezTo>
                    <a:pt x="14849" y="14547"/>
                    <a:pt x="14614" y="14669"/>
                    <a:pt x="14380" y="14709"/>
                  </a:cubicBezTo>
                  <a:cubicBezTo>
                    <a:pt x="14246" y="14750"/>
                    <a:pt x="14112" y="14750"/>
                    <a:pt x="13978" y="14709"/>
                  </a:cubicBezTo>
                  <a:cubicBezTo>
                    <a:pt x="13844" y="14669"/>
                    <a:pt x="13710" y="14425"/>
                    <a:pt x="13576" y="14466"/>
                  </a:cubicBezTo>
                  <a:cubicBezTo>
                    <a:pt x="13476" y="14506"/>
                    <a:pt x="13811" y="14709"/>
                    <a:pt x="13744" y="14831"/>
                  </a:cubicBezTo>
                  <a:cubicBezTo>
                    <a:pt x="13677" y="14994"/>
                    <a:pt x="13375" y="14953"/>
                    <a:pt x="13275" y="15115"/>
                  </a:cubicBezTo>
                  <a:cubicBezTo>
                    <a:pt x="13074" y="15359"/>
                    <a:pt x="13074" y="15765"/>
                    <a:pt x="12907" y="16009"/>
                  </a:cubicBezTo>
                  <a:cubicBezTo>
                    <a:pt x="12773" y="16212"/>
                    <a:pt x="12538" y="16212"/>
                    <a:pt x="12371" y="16333"/>
                  </a:cubicBezTo>
                  <a:cubicBezTo>
                    <a:pt x="12270" y="16415"/>
                    <a:pt x="12237" y="16658"/>
                    <a:pt x="12103" y="16618"/>
                  </a:cubicBezTo>
                  <a:cubicBezTo>
                    <a:pt x="11969" y="16577"/>
                    <a:pt x="11634" y="16739"/>
                    <a:pt x="11500" y="16618"/>
                  </a:cubicBezTo>
                  <a:cubicBezTo>
                    <a:pt x="11433" y="16536"/>
                    <a:pt x="11835" y="16374"/>
                    <a:pt x="11768" y="16293"/>
                  </a:cubicBezTo>
                  <a:cubicBezTo>
                    <a:pt x="11667" y="16171"/>
                    <a:pt x="11500" y="16212"/>
                    <a:pt x="11400" y="16293"/>
                  </a:cubicBezTo>
                  <a:cubicBezTo>
                    <a:pt x="11299" y="16374"/>
                    <a:pt x="11333" y="16536"/>
                    <a:pt x="11299" y="16658"/>
                  </a:cubicBezTo>
                  <a:cubicBezTo>
                    <a:pt x="11299" y="16739"/>
                    <a:pt x="11333" y="16821"/>
                    <a:pt x="11299" y="16861"/>
                  </a:cubicBezTo>
                  <a:cubicBezTo>
                    <a:pt x="11199" y="16902"/>
                    <a:pt x="11031" y="16821"/>
                    <a:pt x="10931" y="16861"/>
                  </a:cubicBezTo>
                  <a:cubicBezTo>
                    <a:pt x="10797" y="16861"/>
                    <a:pt x="10629" y="16861"/>
                    <a:pt x="10562" y="16983"/>
                  </a:cubicBezTo>
                  <a:cubicBezTo>
                    <a:pt x="10529" y="17064"/>
                    <a:pt x="10730" y="17186"/>
                    <a:pt x="10663" y="17227"/>
                  </a:cubicBezTo>
                  <a:cubicBezTo>
                    <a:pt x="10562" y="17348"/>
                    <a:pt x="10294" y="17145"/>
                    <a:pt x="10261" y="17308"/>
                  </a:cubicBezTo>
                  <a:cubicBezTo>
                    <a:pt x="10194" y="17511"/>
                    <a:pt x="10562" y="17714"/>
                    <a:pt x="10495" y="17917"/>
                  </a:cubicBezTo>
                  <a:cubicBezTo>
                    <a:pt x="10462" y="18079"/>
                    <a:pt x="10127" y="17754"/>
                    <a:pt x="10093" y="17917"/>
                  </a:cubicBezTo>
                  <a:cubicBezTo>
                    <a:pt x="10027" y="18120"/>
                    <a:pt x="10361" y="18242"/>
                    <a:pt x="10328" y="18485"/>
                  </a:cubicBezTo>
                  <a:cubicBezTo>
                    <a:pt x="10328" y="18648"/>
                    <a:pt x="10093" y="18607"/>
                    <a:pt x="9993" y="18729"/>
                  </a:cubicBezTo>
                  <a:cubicBezTo>
                    <a:pt x="9859" y="18891"/>
                    <a:pt x="9759" y="19054"/>
                    <a:pt x="9692" y="19216"/>
                  </a:cubicBezTo>
                  <a:cubicBezTo>
                    <a:pt x="9625" y="19460"/>
                    <a:pt x="9658" y="19703"/>
                    <a:pt x="9591" y="19906"/>
                  </a:cubicBezTo>
                  <a:cubicBezTo>
                    <a:pt x="9524" y="20109"/>
                    <a:pt x="9357" y="20231"/>
                    <a:pt x="9290" y="20394"/>
                  </a:cubicBezTo>
                  <a:cubicBezTo>
                    <a:pt x="9223" y="20556"/>
                    <a:pt x="9189" y="20759"/>
                    <a:pt x="9156" y="20962"/>
                  </a:cubicBezTo>
                  <a:cubicBezTo>
                    <a:pt x="9122" y="21124"/>
                    <a:pt x="9189" y="21368"/>
                    <a:pt x="9055" y="21490"/>
                  </a:cubicBezTo>
                  <a:cubicBezTo>
                    <a:pt x="8888" y="21571"/>
                    <a:pt x="8653" y="21530"/>
                    <a:pt x="8486" y="21368"/>
                  </a:cubicBezTo>
                  <a:cubicBezTo>
                    <a:pt x="8352" y="21246"/>
                    <a:pt x="8419" y="20921"/>
                    <a:pt x="8319" y="20718"/>
                  </a:cubicBezTo>
                  <a:cubicBezTo>
                    <a:pt x="8252" y="20637"/>
                    <a:pt x="8151" y="20718"/>
                    <a:pt x="8051" y="20718"/>
                  </a:cubicBezTo>
                  <a:cubicBezTo>
                    <a:pt x="7850" y="20718"/>
                    <a:pt x="7582" y="20881"/>
                    <a:pt x="7381" y="20759"/>
                  </a:cubicBezTo>
                  <a:cubicBezTo>
                    <a:pt x="7213" y="20678"/>
                    <a:pt x="7147" y="20434"/>
                    <a:pt x="7046" y="20231"/>
                  </a:cubicBezTo>
                  <a:cubicBezTo>
                    <a:pt x="6879" y="19988"/>
                    <a:pt x="6678" y="19785"/>
                    <a:pt x="6577" y="19500"/>
                  </a:cubicBezTo>
                  <a:cubicBezTo>
                    <a:pt x="6510" y="19379"/>
                    <a:pt x="6644" y="19216"/>
                    <a:pt x="6611" y="19054"/>
                  </a:cubicBezTo>
                  <a:cubicBezTo>
                    <a:pt x="6577" y="18932"/>
                    <a:pt x="6443" y="18891"/>
                    <a:pt x="6410" y="18769"/>
                  </a:cubicBezTo>
                  <a:cubicBezTo>
                    <a:pt x="6309" y="18648"/>
                    <a:pt x="6309" y="18485"/>
                    <a:pt x="6242" y="18323"/>
                  </a:cubicBezTo>
                  <a:cubicBezTo>
                    <a:pt x="6175" y="18120"/>
                    <a:pt x="6075" y="17917"/>
                    <a:pt x="6041" y="17714"/>
                  </a:cubicBezTo>
                  <a:cubicBezTo>
                    <a:pt x="6008" y="17470"/>
                    <a:pt x="6142" y="17267"/>
                    <a:pt x="6075" y="17064"/>
                  </a:cubicBezTo>
                  <a:cubicBezTo>
                    <a:pt x="6075" y="16902"/>
                    <a:pt x="5907" y="16821"/>
                    <a:pt x="5840" y="16658"/>
                  </a:cubicBezTo>
                  <a:cubicBezTo>
                    <a:pt x="5773" y="16536"/>
                    <a:pt x="5707" y="16374"/>
                    <a:pt x="5740" y="16212"/>
                  </a:cubicBezTo>
                  <a:cubicBezTo>
                    <a:pt x="5773" y="16049"/>
                    <a:pt x="6008" y="15968"/>
                    <a:pt x="5974" y="15806"/>
                  </a:cubicBezTo>
                  <a:cubicBezTo>
                    <a:pt x="5974" y="15643"/>
                    <a:pt x="5740" y="15724"/>
                    <a:pt x="5673" y="15603"/>
                  </a:cubicBezTo>
                  <a:cubicBezTo>
                    <a:pt x="5640" y="15481"/>
                    <a:pt x="5673" y="15359"/>
                    <a:pt x="5673" y="15237"/>
                  </a:cubicBezTo>
                  <a:cubicBezTo>
                    <a:pt x="5707" y="15075"/>
                    <a:pt x="5673" y="14872"/>
                    <a:pt x="5773" y="14750"/>
                  </a:cubicBezTo>
                  <a:cubicBezTo>
                    <a:pt x="5840" y="14669"/>
                    <a:pt x="6041" y="14791"/>
                    <a:pt x="6142" y="14709"/>
                  </a:cubicBezTo>
                  <a:cubicBezTo>
                    <a:pt x="6209" y="14628"/>
                    <a:pt x="6142" y="14425"/>
                    <a:pt x="6242" y="14344"/>
                  </a:cubicBezTo>
                  <a:cubicBezTo>
                    <a:pt x="6410" y="14263"/>
                    <a:pt x="6611" y="14466"/>
                    <a:pt x="6745" y="14344"/>
                  </a:cubicBezTo>
                  <a:cubicBezTo>
                    <a:pt x="6879" y="14222"/>
                    <a:pt x="6879" y="13938"/>
                    <a:pt x="6912" y="13735"/>
                  </a:cubicBezTo>
                  <a:cubicBezTo>
                    <a:pt x="6979" y="13573"/>
                    <a:pt x="7080" y="13369"/>
                    <a:pt x="7046" y="13207"/>
                  </a:cubicBezTo>
                  <a:cubicBezTo>
                    <a:pt x="7046" y="13126"/>
                    <a:pt x="6946" y="13085"/>
                    <a:pt x="6879" y="13085"/>
                  </a:cubicBezTo>
                  <a:cubicBezTo>
                    <a:pt x="6745" y="13045"/>
                    <a:pt x="6611" y="13085"/>
                    <a:pt x="6510" y="13045"/>
                  </a:cubicBezTo>
                  <a:cubicBezTo>
                    <a:pt x="6276" y="13004"/>
                    <a:pt x="6075" y="12923"/>
                    <a:pt x="5874" y="12842"/>
                  </a:cubicBezTo>
                  <a:cubicBezTo>
                    <a:pt x="5807" y="12760"/>
                    <a:pt x="5606" y="12639"/>
                    <a:pt x="5673" y="12557"/>
                  </a:cubicBezTo>
                  <a:cubicBezTo>
                    <a:pt x="5807" y="12395"/>
                    <a:pt x="6008" y="12476"/>
                    <a:pt x="6175" y="12476"/>
                  </a:cubicBezTo>
                  <a:cubicBezTo>
                    <a:pt x="6510" y="12557"/>
                    <a:pt x="6812" y="12963"/>
                    <a:pt x="7113" y="12842"/>
                  </a:cubicBezTo>
                  <a:cubicBezTo>
                    <a:pt x="7314" y="12760"/>
                    <a:pt x="6946" y="12395"/>
                    <a:pt x="6812" y="12233"/>
                  </a:cubicBezTo>
                  <a:cubicBezTo>
                    <a:pt x="6711" y="12070"/>
                    <a:pt x="6544" y="11989"/>
                    <a:pt x="6443" y="11867"/>
                  </a:cubicBezTo>
                  <a:cubicBezTo>
                    <a:pt x="6343" y="11786"/>
                    <a:pt x="6343" y="11542"/>
                    <a:pt x="6209" y="11542"/>
                  </a:cubicBezTo>
                  <a:cubicBezTo>
                    <a:pt x="6108" y="11542"/>
                    <a:pt x="6142" y="11827"/>
                    <a:pt x="6041" y="11867"/>
                  </a:cubicBezTo>
                  <a:cubicBezTo>
                    <a:pt x="5807" y="11867"/>
                    <a:pt x="5539" y="11827"/>
                    <a:pt x="5372" y="11624"/>
                  </a:cubicBezTo>
                  <a:cubicBezTo>
                    <a:pt x="5271" y="11502"/>
                    <a:pt x="5405" y="11299"/>
                    <a:pt x="5472" y="11136"/>
                  </a:cubicBezTo>
                  <a:cubicBezTo>
                    <a:pt x="5506" y="10974"/>
                    <a:pt x="5707" y="10852"/>
                    <a:pt x="5707" y="10690"/>
                  </a:cubicBezTo>
                  <a:cubicBezTo>
                    <a:pt x="5740" y="10446"/>
                    <a:pt x="5640" y="10243"/>
                    <a:pt x="5573" y="10000"/>
                  </a:cubicBezTo>
                  <a:cubicBezTo>
                    <a:pt x="5506" y="9715"/>
                    <a:pt x="5472" y="9391"/>
                    <a:pt x="5372" y="9106"/>
                  </a:cubicBezTo>
                  <a:cubicBezTo>
                    <a:pt x="5204" y="8782"/>
                    <a:pt x="4936" y="8579"/>
                    <a:pt x="4735" y="8254"/>
                  </a:cubicBezTo>
                  <a:cubicBezTo>
                    <a:pt x="4702" y="8173"/>
                    <a:pt x="4735" y="8010"/>
                    <a:pt x="4635" y="7969"/>
                  </a:cubicBezTo>
                  <a:cubicBezTo>
                    <a:pt x="4434" y="7807"/>
                    <a:pt x="4166" y="7726"/>
                    <a:pt x="3932" y="7645"/>
                  </a:cubicBezTo>
                  <a:cubicBezTo>
                    <a:pt x="3664" y="7563"/>
                    <a:pt x="3396" y="7442"/>
                    <a:pt x="3094" y="7401"/>
                  </a:cubicBezTo>
                  <a:cubicBezTo>
                    <a:pt x="2860" y="7360"/>
                    <a:pt x="2626" y="7401"/>
                    <a:pt x="2358" y="7442"/>
                  </a:cubicBezTo>
                  <a:cubicBezTo>
                    <a:pt x="2224" y="7442"/>
                    <a:pt x="2023" y="7401"/>
                    <a:pt x="1889" y="7482"/>
                  </a:cubicBezTo>
                  <a:cubicBezTo>
                    <a:pt x="1822" y="7523"/>
                    <a:pt x="1922" y="7726"/>
                    <a:pt x="1855" y="7726"/>
                  </a:cubicBezTo>
                  <a:cubicBezTo>
                    <a:pt x="1621" y="7807"/>
                    <a:pt x="1353" y="7766"/>
                    <a:pt x="1119" y="7645"/>
                  </a:cubicBezTo>
                  <a:cubicBezTo>
                    <a:pt x="1018" y="7604"/>
                    <a:pt x="918" y="7442"/>
                    <a:pt x="951" y="7360"/>
                  </a:cubicBezTo>
                  <a:cubicBezTo>
                    <a:pt x="1052" y="7198"/>
                    <a:pt x="1420" y="7320"/>
                    <a:pt x="1387" y="7117"/>
                  </a:cubicBezTo>
                  <a:cubicBezTo>
                    <a:pt x="1353" y="6914"/>
                    <a:pt x="1052" y="7076"/>
                    <a:pt x="918" y="6995"/>
                  </a:cubicBezTo>
                  <a:cubicBezTo>
                    <a:pt x="851" y="6954"/>
                    <a:pt x="884" y="6792"/>
                    <a:pt x="817" y="6792"/>
                  </a:cubicBezTo>
                  <a:cubicBezTo>
                    <a:pt x="717" y="6792"/>
                    <a:pt x="650" y="7076"/>
                    <a:pt x="549" y="7036"/>
                  </a:cubicBezTo>
                  <a:cubicBezTo>
                    <a:pt x="449" y="6995"/>
                    <a:pt x="348" y="6792"/>
                    <a:pt x="415" y="6711"/>
                  </a:cubicBezTo>
                  <a:cubicBezTo>
                    <a:pt x="549" y="6548"/>
                    <a:pt x="750" y="6548"/>
                    <a:pt x="918" y="6548"/>
                  </a:cubicBezTo>
                  <a:cubicBezTo>
                    <a:pt x="1119" y="6508"/>
                    <a:pt x="1320" y="6589"/>
                    <a:pt x="1554" y="6589"/>
                  </a:cubicBezTo>
                  <a:cubicBezTo>
                    <a:pt x="1788" y="6630"/>
                    <a:pt x="2056" y="6751"/>
                    <a:pt x="2257" y="6589"/>
                  </a:cubicBezTo>
                  <a:cubicBezTo>
                    <a:pt x="2358" y="6548"/>
                    <a:pt x="2090" y="6386"/>
                    <a:pt x="2123" y="6264"/>
                  </a:cubicBezTo>
                  <a:cubicBezTo>
                    <a:pt x="2157" y="6102"/>
                    <a:pt x="2559" y="6021"/>
                    <a:pt x="2458" y="5980"/>
                  </a:cubicBezTo>
                  <a:cubicBezTo>
                    <a:pt x="2257" y="5858"/>
                    <a:pt x="2023" y="6061"/>
                    <a:pt x="1788" y="6102"/>
                  </a:cubicBezTo>
                  <a:cubicBezTo>
                    <a:pt x="1621" y="6102"/>
                    <a:pt x="1420" y="6142"/>
                    <a:pt x="1219" y="6102"/>
                  </a:cubicBezTo>
                  <a:cubicBezTo>
                    <a:pt x="1018" y="6102"/>
                    <a:pt x="784" y="6061"/>
                    <a:pt x="583" y="5980"/>
                  </a:cubicBezTo>
                  <a:cubicBezTo>
                    <a:pt x="382" y="5939"/>
                    <a:pt x="181" y="5858"/>
                    <a:pt x="47" y="5655"/>
                  </a:cubicBezTo>
                  <a:cubicBezTo>
                    <a:pt x="-20" y="5574"/>
                    <a:pt x="-20" y="5330"/>
                    <a:pt x="80" y="5290"/>
                  </a:cubicBezTo>
                  <a:cubicBezTo>
                    <a:pt x="348" y="5087"/>
                    <a:pt x="717" y="5046"/>
                    <a:pt x="1018" y="4965"/>
                  </a:cubicBezTo>
                  <a:cubicBezTo>
                    <a:pt x="1186" y="4884"/>
                    <a:pt x="1353" y="4803"/>
                    <a:pt x="1554" y="4762"/>
                  </a:cubicBezTo>
                  <a:cubicBezTo>
                    <a:pt x="1855" y="4721"/>
                    <a:pt x="2190" y="4803"/>
                    <a:pt x="2492" y="4681"/>
                  </a:cubicBezTo>
                  <a:cubicBezTo>
                    <a:pt x="2693" y="4600"/>
                    <a:pt x="2860" y="4437"/>
                    <a:pt x="2994" y="4234"/>
                  </a:cubicBezTo>
                  <a:cubicBezTo>
                    <a:pt x="3061" y="4153"/>
                    <a:pt x="2960" y="4031"/>
                    <a:pt x="2994" y="3950"/>
                  </a:cubicBezTo>
                  <a:cubicBezTo>
                    <a:pt x="3094" y="3788"/>
                    <a:pt x="3463" y="3706"/>
                    <a:pt x="3396" y="3544"/>
                  </a:cubicBezTo>
                  <a:cubicBezTo>
                    <a:pt x="3295" y="3341"/>
                    <a:pt x="3061" y="3625"/>
                    <a:pt x="2893" y="3666"/>
                  </a:cubicBezTo>
                  <a:cubicBezTo>
                    <a:pt x="2760" y="3666"/>
                    <a:pt x="2659" y="3666"/>
                    <a:pt x="2559" y="3666"/>
                  </a:cubicBezTo>
                  <a:cubicBezTo>
                    <a:pt x="2458" y="3666"/>
                    <a:pt x="2190" y="3666"/>
                    <a:pt x="2257" y="3585"/>
                  </a:cubicBezTo>
                  <a:cubicBezTo>
                    <a:pt x="2425" y="3300"/>
                    <a:pt x="2726" y="3219"/>
                    <a:pt x="2960" y="3097"/>
                  </a:cubicBezTo>
                  <a:cubicBezTo>
                    <a:pt x="3195" y="2935"/>
                    <a:pt x="3396" y="2732"/>
                    <a:pt x="3664" y="2651"/>
                  </a:cubicBezTo>
                  <a:cubicBezTo>
                    <a:pt x="3831" y="2569"/>
                    <a:pt x="4066" y="2732"/>
                    <a:pt x="4233" y="2610"/>
                  </a:cubicBezTo>
                  <a:cubicBezTo>
                    <a:pt x="4467" y="2488"/>
                    <a:pt x="4601" y="2163"/>
                    <a:pt x="4836" y="2001"/>
                  </a:cubicBezTo>
                  <a:cubicBezTo>
                    <a:pt x="5104" y="1839"/>
                    <a:pt x="5439" y="1757"/>
                    <a:pt x="5740" y="1636"/>
                  </a:cubicBezTo>
                  <a:cubicBezTo>
                    <a:pt x="6041" y="1554"/>
                    <a:pt x="6309" y="1433"/>
                    <a:pt x="6611" y="1392"/>
                  </a:cubicBezTo>
                  <a:cubicBezTo>
                    <a:pt x="6778" y="1351"/>
                    <a:pt x="6979" y="1270"/>
                    <a:pt x="7080" y="1433"/>
                  </a:cubicBezTo>
                  <a:cubicBezTo>
                    <a:pt x="7180" y="1595"/>
                    <a:pt x="6946" y="1920"/>
                    <a:pt x="7113" y="2042"/>
                  </a:cubicBezTo>
                  <a:cubicBezTo>
                    <a:pt x="7213" y="2123"/>
                    <a:pt x="7247" y="1676"/>
                    <a:pt x="7381" y="1676"/>
                  </a:cubicBezTo>
                  <a:cubicBezTo>
                    <a:pt x="7649" y="1676"/>
                    <a:pt x="7816" y="2001"/>
                    <a:pt x="8051" y="2082"/>
                  </a:cubicBezTo>
                  <a:cubicBezTo>
                    <a:pt x="8118" y="2082"/>
                    <a:pt x="7950" y="1879"/>
                    <a:pt x="8017" y="1839"/>
                  </a:cubicBezTo>
                  <a:cubicBezTo>
                    <a:pt x="8118" y="1757"/>
                    <a:pt x="8352" y="2001"/>
                    <a:pt x="8352" y="1839"/>
                  </a:cubicBezTo>
                  <a:cubicBezTo>
                    <a:pt x="8352" y="1595"/>
                    <a:pt x="7950" y="1514"/>
                    <a:pt x="8017" y="1270"/>
                  </a:cubicBezTo>
                  <a:cubicBezTo>
                    <a:pt x="8051" y="1067"/>
                    <a:pt x="8352" y="1270"/>
                    <a:pt x="8520" y="1311"/>
                  </a:cubicBezTo>
                  <a:cubicBezTo>
                    <a:pt x="8821" y="1392"/>
                    <a:pt x="9156" y="1433"/>
                    <a:pt x="9424" y="1595"/>
                  </a:cubicBezTo>
                  <a:cubicBezTo>
                    <a:pt x="9558" y="1676"/>
                    <a:pt x="9591" y="1920"/>
                    <a:pt x="9725" y="1960"/>
                  </a:cubicBezTo>
                  <a:cubicBezTo>
                    <a:pt x="9826" y="2042"/>
                    <a:pt x="9993" y="2123"/>
                    <a:pt x="10093" y="2042"/>
                  </a:cubicBezTo>
                  <a:cubicBezTo>
                    <a:pt x="10160" y="2001"/>
                    <a:pt x="10027" y="1798"/>
                    <a:pt x="10027" y="1717"/>
                  </a:cubicBezTo>
                  <a:cubicBezTo>
                    <a:pt x="10060" y="1595"/>
                    <a:pt x="10060" y="1473"/>
                    <a:pt x="10127" y="1473"/>
                  </a:cubicBezTo>
                  <a:cubicBezTo>
                    <a:pt x="10227" y="1392"/>
                    <a:pt x="10663" y="1595"/>
                    <a:pt x="10596" y="1473"/>
                  </a:cubicBezTo>
                  <a:cubicBezTo>
                    <a:pt x="10428" y="1270"/>
                    <a:pt x="9759" y="1270"/>
                    <a:pt x="9893" y="1067"/>
                  </a:cubicBezTo>
                  <a:cubicBezTo>
                    <a:pt x="10127" y="1027"/>
                    <a:pt x="10495" y="1067"/>
                    <a:pt x="10797" y="1067"/>
                  </a:cubicBezTo>
                  <a:cubicBezTo>
                    <a:pt x="10964" y="1027"/>
                    <a:pt x="11500" y="1027"/>
                    <a:pt x="11333" y="986"/>
                  </a:cubicBezTo>
                  <a:cubicBezTo>
                    <a:pt x="11031" y="905"/>
                    <a:pt x="10696" y="1027"/>
                    <a:pt x="10428" y="945"/>
                  </a:cubicBezTo>
                  <a:cubicBezTo>
                    <a:pt x="10227" y="864"/>
                    <a:pt x="9725" y="783"/>
                    <a:pt x="9792" y="539"/>
                  </a:cubicBezTo>
                  <a:cubicBezTo>
                    <a:pt x="10060" y="458"/>
                    <a:pt x="10462" y="661"/>
                    <a:pt x="10663" y="418"/>
                  </a:cubicBezTo>
                  <a:cubicBezTo>
                    <a:pt x="10931" y="418"/>
                    <a:pt x="11065" y="621"/>
                    <a:pt x="11333" y="661"/>
                  </a:cubicBezTo>
                  <a:cubicBezTo>
                    <a:pt x="11533" y="702"/>
                    <a:pt x="11734" y="702"/>
                    <a:pt x="11969" y="702"/>
                  </a:cubicBezTo>
                  <a:cubicBezTo>
                    <a:pt x="12103" y="661"/>
                    <a:pt x="12337" y="702"/>
                    <a:pt x="12371" y="539"/>
                  </a:cubicBezTo>
                  <a:cubicBezTo>
                    <a:pt x="12438" y="418"/>
                    <a:pt x="12002" y="580"/>
                    <a:pt x="12069" y="458"/>
                  </a:cubicBezTo>
                  <a:cubicBezTo>
                    <a:pt x="12170" y="255"/>
                    <a:pt x="12304" y="215"/>
                    <a:pt x="12471" y="215"/>
                  </a:cubicBezTo>
                  <a:cubicBezTo>
                    <a:pt x="12572" y="174"/>
                    <a:pt x="12706" y="336"/>
                    <a:pt x="12773" y="336"/>
                  </a:cubicBezTo>
                  <a:cubicBezTo>
                    <a:pt x="12873" y="296"/>
                    <a:pt x="12639" y="133"/>
                    <a:pt x="12739" y="93"/>
                  </a:cubicBezTo>
                  <a:cubicBezTo>
                    <a:pt x="12973" y="12"/>
                    <a:pt x="13476" y="52"/>
                    <a:pt x="13710" y="52"/>
                  </a:cubicBezTo>
                  <a:cubicBezTo>
                    <a:pt x="13911" y="52"/>
                    <a:pt x="14112" y="52"/>
                    <a:pt x="14347" y="52"/>
                  </a:cubicBezTo>
                  <a:cubicBezTo>
                    <a:pt x="14715" y="52"/>
                    <a:pt x="15083" y="-29"/>
                    <a:pt x="15485" y="12"/>
                  </a:cubicBezTo>
                  <a:cubicBezTo>
                    <a:pt x="15820" y="52"/>
                    <a:pt x="16155" y="93"/>
                    <a:pt x="16490" y="215"/>
                  </a:cubicBezTo>
                  <a:cubicBezTo>
                    <a:pt x="16624" y="255"/>
                    <a:pt x="16959" y="418"/>
                    <a:pt x="16959" y="580"/>
                  </a:cubicBezTo>
                  <a:cubicBezTo>
                    <a:pt x="16825" y="742"/>
                    <a:pt x="16590" y="702"/>
                    <a:pt x="16456" y="742"/>
                  </a:cubicBezTo>
                  <a:cubicBezTo>
                    <a:pt x="16222" y="824"/>
                    <a:pt x="15954" y="742"/>
                    <a:pt x="15720" y="742"/>
                  </a:cubicBezTo>
                  <a:cubicBezTo>
                    <a:pt x="15418" y="742"/>
                    <a:pt x="15150" y="742"/>
                    <a:pt x="14849" y="742"/>
                  </a:cubicBezTo>
                  <a:cubicBezTo>
                    <a:pt x="14748" y="742"/>
                    <a:pt x="14447" y="783"/>
                    <a:pt x="14547" y="824"/>
                  </a:cubicBezTo>
                  <a:cubicBezTo>
                    <a:pt x="14849" y="864"/>
                    <a:pt x="15150" y="864"/>
                    <a:pt x="15452" y="864"/>
                  </a:cubicBezTo>
                  <a:cubicBezTo>
                    <a:pt x="15887" y="905"/>
                    <a:pt x="16322" y="945"/>
                    <a:pt x="16724" y="945"/>
                  </a:cubicBezTo>
                  <a:cubicBezTo>
                    <a:pt x="16925" y="945"/>
                    <a:pt x="17093" y="783"/>
                    <a:pt x="17293" y="783"/>
                  </a:cubicBezTo>
                  <a:cubicBezTo>
                    <a:pt x="17494" y="783"/>
                    <a:pt x="17695" y="783"/>
                    <a:pt x="17863" y="783"/>
                  </a:cubicBezTo>
                  <a:cubicBezTo>
                    <a:pt x="17997" y="824"/>
                    <a:pt x="18198" y="824"/>
                    <a:pt x="18265" y="986"/>
                  </a:cubicBezTo>
                  <a:cubicBezTo>
                    <a:pt x="18231" y="1230"/>
                    <a:pt x="17963" y="1270"/>
                    <a:pt x="17762" y="1351"/>
                  </a:cubicBezTo>
                  <a:cubicBezTo>
                    <a:pt x="17528" y="1433"/>
                    <a:pt x="17293" y="1392"/>
                    <a:pt x="17026" y="1433"/>
                  </a:cubicBezTo>
                  <a:cubicBezTo>
                    <a:pt x="16791" y="1473"/>
                    <a:pt x="16557" y="1554"/>
                    <a:pt x="16322" y="1595"/>
                  </a:cubicBezTo>
                  <a:cubicBezTo>
                    <a:pt x="15887" y="1595"/>
                    <a:pt x="15485" y="1514"/>
                    <a:pt x="15050" y="1595"/>
                  </a:cubicBezTo>
                  <a:cubicBezTo>
                    <a:pt x="14748" y="1595"/>
                    <a:pt x="14413" y="1717"/>
                    <a:pt x="14146" y="1839"/>
                  </a:cubicBezTo>
                  <a:cubicBezTo>
                    <a:pt x="14045" y="1839"/>
                    <a:pt x="13911" y="2001"/>
                    <a:pt x="13978" y="2042"/>
                  </a:cubicBezTo>
                  <a:cubicBezTo>
                    <a:pt x="14413" y="2163"/>
                    <a:pt x="14849" y="2123"/>
                    <a:pt x="15284" y="2123"/>
                  </a:cubicBezTo>
                  <a:cubicBezTo>
                    <a:pt x="15686" y="2163"/>
                    <a:pt x="16121" y="2204"/>
                    <a:pt x="16523" y="2204"/>
                  </a:cubicBezTo>
                  <a:cubicBezTo>
                    <a:pt x="16758" y="2163"/>
                    <a:pt x="16959" y="2123"/>
                    <a:pt x="17160" y="2001"/>
                  </a:cubicBezTo>
                  <a:cubicBezTo>
                    <a:pt x="17260" y="1960"/>
                    <a:pt x="17260" y="1798"/>
                    <a:pt x="17327" y="1717"/>
                  </a:cubicBezTo>
                  <a:cubicBezTo>
                    <a:pt x="17494" y="1636"/>
                    <a:pt x="17695" y="1554"/>
                    <a:pt x="17863" y="1636"/>
                  </a:cubicBezTo>
                  <a:cubicBezTo>
                    <a:pt x="17963" y="1717"/>
                    <a:pt x="18064" y="1920"/>
                    <a:pt x="18030" y="2082"/>
                  </a:cubicBezTo>
                  <a:cubicBezTo>
                    <a:pt x="17963" y="2285"/>
                    <a:pt x="17729" y="2407"/>
                    <a:pt x="17561" y="2569"/>
                  </a:cubicBezTo>
                  <a:cubicBezTo>
                    <a:pt x="17360" y="3179"/>
                    <a:pt x="16959" y="3219"/>
                    <a:pt x="16724" y="3585"/>
                  </a:cubicBezTo>
                  <a:cubicBezTo>
                    <a:pt x="16959" y="3625"/>
                    <a:pt x="17360" y="3097"/>
                    <a:pt x="17662" y="2854"/>
                  </a:cubicBezTo>
                  <a:cubicBezTo>
                    <a:pt x="17963" y="2651"/>
                    <a:pt x="18198" y="2488"/>
                    <a:pt x="18466" y="2245"/>
                  </a:cubicBezTo>
                  <a:cubicBezTo>
                    <a:pt x="18566" y="2163"/>
                    <a:pt x="18600" y="1960"/>
                    <a:pt x="18700" y="2001"/>
                  </a:cubicBezTo>
                  <a:cubicBezTo>
                    <a:pt x="18834" y="2001"/>
                    <a:pt x="18633" y="2285"/>
                    <a:pt x="18733" y="2326"/>
                  </a:cubicBezTo>
                  <a:cubicBezTo>
                    <a:pt x="18867" y="2407"/>
                    <a:pt x="18968" y="2163"/>
                    <a:pt x="19102" y="2163"/>
                  </a:cubicBezTo>
                  <a:cubicBezTo>
                    <a:pt x="19202" y="2163"/>
                    <a:pt x="19437" y="2285"/>
                    <a:pt x="19537" y="2204"/>
                  </a:cubicBezTo>
                  <a:cubicBezTo>
                    <a:pt x="19772" y="2163"/>
                    <a:pt x="19906" y="1879"/>
                    <a:pt x="20140" y="1839"/>
                  </a:cubicBezTo>
                  <a:cubicBezTo>
                    <a:pt x="20374" y="1757"/>
                    <a:pt x="20642" y="1839"/>
                    <a:pt x="20877" y="1879"/>
                  </a:cubicBezTo>
                  <a:cubicBezTo>
                    <a:pt x="21111" y="1920"/>
                    <a:pt x="21245" y="2001"/>
                    <a:pt x="21580" y="21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19" name="Google Shape;1519;p26"/>
            <p:cNvSpPr/>
            <p:nvPr/>
          </p:nvSpPr>
          <p:spPr>
            <a:xfrm>
              <a:off x="3939280" y="923965"/>
              <a:ext cx="96100" cy="71747"/>
            </a:xfrm>
            <a:custGeom>
              <a:rect b="b" l="l" r="r" t="t"/>
              <a:pathLst>
                <a:path extrusionOk="0" h="21253" w="20333">
                  <a:moveTo>
                    <a:pt x="2893" y="0"/>
                  </a:moveTo>
                  <a:cubicBezTo>
                    <a:pt x="5979" y="0"/>
                    <a:pt x="8447" y="864"/>
                    <a:pt x="10916" y="2592"/>
                  </a:cubicBezTo>
                  <a:cubicBezTo>
                    <a:pt x="12767" y="3456"/>
                    <a:pt x="14001" y="6048"/>
                    <a:pt x="16470" y="7776"/>
                  </a:cubicBezTo>
                  <a:cubicBezTo>
                    <a:pt x="17704" y="9504"/>
                    <a:pt x="20173" y="8640"/>
                    <a:pt x="20173" y="10368"/>
                  </a:cubicBezTo>
                  <a:cubicBezTo>
                    <a:pt x="20790" y="12960"/>
                    <a:pt x="19556" y="16416"/>
                    <a:pt x="17704" y="18144"/>
                  </a:cubicBezTo>
                  <a:cubicBezTo>
                    <a:pt x="15236" y="20736"/>
                    <a:pt x="11533" y="20736"/>
                    <a:pt x="8447" y="20736"/>
                  </a:cubicBezTo>
                  <a:cubicBezTo>
                    <a:pt x="7213" y="21600"/>
                    <a:pt x="4127" y="21600"/>
                    <a:pt x="4127" y="19008"/>
                  </a:cubicBezTo>
                  <a:cubicBezTo>
                    <a:pt x="4127" y="17280"/>
                    <a:pt x="9681" y="17280"/>
                    <a:pt x="8447" y="15552"/>
                  </a:cubicBezTo>
                  <a:cubicBezTo>
                    <a:pt x="6596" y="12960"/>
                    <a:pt x="2893" y="15552"/>
                    <a:pt x="424" y="13824"/>
                  </a:cubicBezTo>
                  <a:cubicBezTo>
                    <a:pt x="-810" y="12960"/>
                    <a:pt x="1041" y="11232"/>
                    <a:pt x="1041" y="10368"/>
                  </a:cubicBezTo>
                  <a:cubicBezTo>
                    <a:pt x="1041" y="8640"/>
                    <a:pt x="1041" y="7776"/>
                    <a:pt x="1041" y="6912"/>
                  </a:cubicBezTo>
                  <a:cubicBezTo>
                    <a:pt x="1659" y="6048"/>
                    <a:pt x="3510" y="7776"/>
                    <a:pt x="3510" y="6912"/>
                  </a:cubicBezTo>
                  <a:cubicBezTo>
                    <a:pt x="3510" y="5184"/>
                    <a:pt x="1041" y="5184"/>
                    <a:pt x="1041" y="3456"/>
                  </a:cubicBezTo>
                  <a:cubicBezTo>
                    <a:pt x="1041" y="1728"/>
                    <a:pt x="2276" y="0"/>
                    <a:pt x="289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0" name="Google Shape;1520;p26"/>
            <p:cNvSpPr/>
            <p:nvPr/>
          </p:nvSpPr>
          <p:spPr>
            <a:xfrm>
              <a:off x="3570893" y="452534"/>
              <a:ext cx="82607" cy="23906"/>
            </a:xfrm>
            <a:custGeom>
              <a:rect b="b" l="l" r="r" t="t"/>
              <a:pathLst>
                <a:path extrusionOk="0" h="19378" w="20974">
                  <a:moveTo>
                    <a:pt x="3098" y="864"/>
                  </a:moveTo>
                  <a:cubicBezTo>
                    <a:pt x="2353" y="3949"/>
                    <a:pt x="-626" y="3949"/>
                    <a:pt x="119" y="7035"/>
                  </a:cubicBezTo>
                  <a:cubicBezTo>
                    <a:pt x="2353" y="13207"/>
                    <a:pt x="4588" y="10121"/>
                    <a:pt x="6822" y="13207"/>
                  </a:cubicBezTo>
                  <a:cubicBezTo>
                    <a:pt x="9802" y="13207"/>
                    <a:pt x="12036" y="16292"/>
                    <a:pt x="15015" y="16292"/>
                  </a:cubicBezTo>
                  <a:cubicBezTo>
                    <a:pt x="17250" y="16292"/>
                    <a:pt x="18740" y="19378"/>
                    <a:pt x="20974" y="19378"/>
                  </a:cubicBezTo>
                  <a:cubicBezTo>
                    <a:pt x="20974" y="16292"/>
                    <a:pt x="20974" y="13207"/>
                    <a:pt x="20974" y="13207"/>
                  </a:cubicBezTo>
                  <a:cubicBezTo>
                    <a:pt x="18740" y="7035"/>
                    <a:pt x="16505" y="864"/>
                    <a:pt x="14271" y="864"/>
                  </a:cubicBezTo>
                  <a:cubicBezTo>
                    <a:pt x="12036" y="-2222"/>
                    <a:pt x="9802" y="3949"/>
                    <a:pt x="7567" y="3949"/>
                  </a:cubicBezTo>
                  <a:cubicBezTo>
                    <a:pt x="6077" y="3949"/>
                    <a:pt x="4588" y="864"/>
                    <a:pt x="3098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1" name="Google Shape;1521;p26"/>
            <p:cNvSpPr/>
            <p:nvPr/>
          </p:nvSpPr>
          <p:spPr>
            <a:xfrm>
              <a:off x="3497867" y="445257"/>
              <a:ext cx="38227" cy="23906"/>
            </a:xfrm>
            <a:custGeom>
              <a:rect b="b" l="l" r="r" t="t"/>
              <a:pathLst>
                <a:path extrusionOk="0" h="17550" w="19982">
                  <a:moveTo>
                    <a:pt x="9568" y="1350"/>
                  </a:moveTo>
                  <a:cubicBezTo>
                    <a:pt x="12654" y="1350"/>
                    <a:pt x="15739" y="1350"/>
                    <a:pt x="18825" y="6750"/>
                  </a:cubicBezTo>
                  <a:cubicBezTo>
                    <a:pt x="20368" y="6750"/>
                    <a:pt x="20368" y="17550"/>
                    <a:pt x="18825" y="17550"/>
                  </a:cubicBezTo>
                  <a:cubicBezTo>
                    <a:pt x="14197" y="17550"/>
                    <a:pt x="9568" y="17550"/>
                    <a:pt x="4939" y="17550"/>
                  </a:cubicBezTo>
                  <a:cubicBezTo>
                    <a:pt x="3397" y="17550"/>
                    <a:pt x="-1232" y="6750"/>
                    <a:pt x="311" y="6750"/>
                  </a:cubicBezTo>
                  <a:cubicBezTo>
                    <a:pt x="1854" y="-4050"/>
                    <a:pt x="6482" y="1350"/>
                    <a:pt x="9568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2" name="Google Shape;1522;p26"/>
            <p:cNvSpPr/>
            <p:nvPr/>
          </p:nvSpPr>
          <p:spPr>
            <a:xfrm>
              <a:off x="3454189" y="453840"/>
              <a:ext cx="38891" cy="239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8308" y="0"/>
                    <a:pt x="13292" y="0"/>
                    <a:pt x="16615" y="5400"/>
                  </a:cubicBezTo>
                  <a:cubicBezTo>
                    <a:pt x="18277" y="5400"/>
                    <a:pt x="21600" y="5400"/>
                    <a:pt x="21600" y="10800"/>
                  </a:cubicBezTo>
                  <a:cubicBezTo>
                    <a:pt x="21600" y="16200"/>
                    <a:pt x="18277" y="21600"/>
                    <a:pt x="16615" y="21600"/>
                  </a:cubicBezTo>
                  <a:cubicBezTo>
                    <a:pt x="13292" y="21600"/>
                    <a:pt x="9969" y="16200"/>
                    <a:pt x="6646" y="10800"/>
                  </a:cubicBezTo>
                  <a:cubicBezTo>
                    <a:pt x="4985" y="10800"/>
                    <a:pt x="1662" y="10800"/>
                    <a:pt x="0" y="5400"/>
                  </a:cubicBezTo>
                  <a:cubicBezTo>
                    <a:pt x="0" y="0"/>
                    <a:pt x="3323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3" name="Google Shape;1523;p26"/>
            <p:cNvSpPr/>
            <p:nvPr/>
          </p:nvSpPr>
          <p:spPr>
            <a:xfrm>
              <a:off x="4094184" y="92692"/>
              <a:ext cx="52731" cy="31633"/>
            </a:xfrm>
            <a:custGeom>
              <a:rect b="b" l="l" r="r" t="t"/>
              <a:pathLst>
                <a:path extrusionOk="0" h="20078" w="21300">
                  <a:moveTo>
                    <a:pt x="900" y="0"/>
                  </a:moveTo>
                  <a:cubicBezTo>
                    <a:pt x="-300" y="1800"/>
                    <a:pt x="-300" y="7200"/>
                    <a:pt x="900" y="9000"/>
                  </a:cubicBezTo>
                  <a:cubicBezTo>
                    <a:pt x="5700" y="14400"/>
                    <a:pt x="10500" y="16200"/>
                    <a:pt x="15300" y="18000"/>
                  </a:cubicBezTo>
                  <a:cubicBezTo>
                    <a:pt x="16500" y="19800"/>
                    <a:pt x="20100" y="21600"/>
                    <a:pt x="21300" y="18000"/>
                  </a:cubicBezTo>
                  <a:cubicBezTo>
                    <a:pt x="21300" y="16200"/>
                    <a:pt x="18900" y="14400"/>
                    <a:pt x="16500" y="12600"/>
                  </a:cubicBezTo>
                  <a:cubicBezTo>
                    <a:pt x="14100" y="10800"/>
                    <a:pt x="11700" y="9000"/>
                    <a:pt x="8100" y="7200"/>
                  </a:cubicBezTo>
                  <a:cubicBezTo>
                    <a:pt x="5700" y="5400"/>
                    <a:pt x="4500" y="0"/>
                    <a:pt x="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4" name="Google Shape;1524;p26"/>
            <p:cNvSpPr/>
            <p:nvPr/>
          </p:nvSpPr>
          <p:spPr>
            <a:xfrm>
              <a:off x="4258011" y="82970"/>
              <a:ext cx="83354" cy="41321"/>
            </a:xfrm>
            <a:custGeom>
              <a:rect b="b" l="l" r="r" t="t"/>
              <a:pathLst>
                <a:path extrusionOk="0" h="21600" w="21164">
                  <a:moveTo>
                    <a:pt x="1054" y="0"/>
                  </a:moveTo>
                  <a:cubicBezTo>
                    <a:pt x="2543" y="0"/>
                    <a:pt x="4033" y="0"/>
                    <a:pt x="5523" y="0"/>
                  </a:cubicBezTo>
                  <a:cubicBezTo>
                    <a:pt x="7757" y="0"/>
                    <a:pt x="9992" y="0"/>
                    <a:pt x="12226" y="1543"/>
                  </a:cubicBezTo>
                  <a:cubicBezTo>
                    <a:pt x="15205" y="3086"/>
                    <a:pt x="17440" y="4629"/>
                    <a:pt x="20419" y="6171"/>
                  </a:cubicBezTo>
                  <a:cubicBezTo>
                    <a:pt x="20419" y="6171"/>
                    <a:pt x="21164" y="7714"/>
                    <a:pt x="21164" y="9257"/>
                  </a:cubicBezTo>
                  <a:cubicBezTo>
                    <a:pt x="20419" y="10800"/>
                    <a:pt x="18185" y="9257"/>
                    <a:pt x="17440" y="12343"/>
                  </a:cubicBezTo>
                  <a:cubicBezTo>
                    <a:pt x="16695" y="13886"/>
                    <a:pt x="18930" y="15429"/>
                    <a:pt x="18930" y="16971"/>
                  </a:cubicBezTo>
                  <a:cubicBezTo>
                    <a:pt x="18185" y="18514"/>
                    <a:pt x="17440" y="21600"/>
                    <a:pt x="16695" y="21600"/>
                  </a:cubicBezTo>
                  <a:cubicBezTo>
                    <a:pt x="12226" y="18514"/>
                    <a:pt x="8502" y="12343"/>
                    <a:pt x="4778" y="7714"/>
                  </a:cubicBezTo>
                  <a:cubicBezTo>
                    <a:pt x="3288" y="6171"/>
                    <a:pt x="1054" y="4629"/>
                    <a:pt x="309" y="1543"/>
                  </a:cubicBezTo>
                  <a:cubicBezTo>
                    <a:pt x="-436" y="1543"/>
                    <a:pt x="309" y="1543"/>
                    <a:pt x="105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5" name="Google Shape;1525;p26"/>
            <p:cNvSpPr/>
            <p:nvPr/>
          </p:nvSpPr>
          <p:spPr>
            <a:xfrm>
              <a:off x="4234966" y="55064"/>
              <a:ext cx="23906" cy="23906"/>
            </a:xfrm>
            <a:custGeom>
              <a:rect b="b" l="l" r="r" t="t"/>
              <a:pathLst>
                <a:path extrusionOk="0" h="18557" w="20829">
                  <a:moveTo>
                    <a:pt x="2315" y="0"/>
                  </a:moveTo>
                  <a:cubicBezTo>
                    <a:pt x="-771" y="3600"/>
                    <a:pt x="-771" y="10800"/>
                    <a:pt x="2315" y="14400"/>
                  </a:cubicBezTo>
                  <a:cubicBezTo>
                    <a:pt x="8486" y="18000"/>
                    <a:pt x="20829" y="21600"/>
                    <a:pt x="20829" y="14400"/>
                  </a:cubicBezTo>
                  <a:cubicBezTo>
                    <a:pt x="20829" y="3600"/>
                    <a:pt x="11572" y="0"/>
                    <a:pt x="231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6" name="Google Shape;1526;p26"/>
            <p:cNvSpPr/>
            <p:nvPr/>
          </p:nvSpPr>
          <p:spPr>
            <a:xfrm>
              <a:off x="4280703" y="38954"/>
              <a:ext cx="53266" cy="39156"/>
            </a:xfrm>
            <a:custGeom>
              <a:rect b="b" l="l" r="r" t="t"/>
              <a:pathLst>
                <a:path extrusionOk="0" h="20468" w="19722">
                  <a:moveTo>
                    <a:pt x="141" y="9668"/>
                  </a:moveTo>
                  <a:cubicBezTo>
                    <a:pt x="1221" y="14297"/>
                    <a:pt x="5541" y="18925"/>
                    <a:pt x="8781" y="20468"/>
                  </a:cubicBezTo>
                  <a:cubicBezTo>
                    <a:pt x="12021" y="20468"/>
                    <a:pt x="17421" y="20468"/>
                    <a:pt x="19581" y="15839"/>
                  </a:cubicBezTo>
                  <a:cubicBezTo>
                    <a:pt x="20661" y="12754"/>
                    <a:pt x="15261" y="11211"/>
                    <a:pt x="13101" y="8125"/>
                  </a:cubicBezTo>
                  <a:cubicBezTo>
                    <a:pt x="12021" y="5039"/>
                    <a:pt x="10941" y="411"/>
                    <a:pt x="8781" y="411"/>
                  </a:cubicBezTo>
                  <a:cubicBezTo>
                    <a:pt x="6621" y="-1132"/>
                    <a:pt x="4461" y="1954"/>
                    <a:pt x="3381" y="5039"/>
                  </a:cubicBezTo>
                  <a:cubicBezTo>
                    <a:pt x="3381" y="8125"/>
                    <a:pt x="7701" y="9668"/>
                    <a:pt x="6621" y="11211"/>
                  </a:cubicBezTo>
                  <a:cubicBezTo>
                    <a:pt x="4461" y="12754"/>
                    <a:pt x="-939" y="6582"/>
                    <a:pt x="141" y="96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7" name="Google Shape;1527;p26"/>
            <p:cNvSpPr/>
            <p:nvPr/>
          </p:nvSpPr>
          <p:spPr>
            <a:xfrm>
              <a:off x="4897851" y="728499"/>
              <a:ext cx="87628" cy="23906"/>
            </a:xfrm>
            <a:custGeom>
              <a:rect b="b" l="l" r="r" t="t"/>
              <a:pathLst>
                <a:path extrusionOk="0" h="21600" w="20492">
                  <a:moveTo>
                    <a:pt x="2161" y="3600"/>
                  </a:moveTo>
                  <a:cubicBezTo>
                    <a:pt x="1486" y="7200"/>
                    <a:pt x="-539" y="14400"/>
                    <a:pt x="136" y="14400"/>
                  </a:cubicBezTo>
                  <a:cubicBezTo>
                    <a:pt x="2836" y="21600"/>
                    <a:pt x="5536" y="21600"/>
                    <a:pt x="7561" y="21600"/>
                  </a:cubicBezTo>
                  <a:cubicBezTo>
                    <a:pt x="10936" y="21600"/>
                    <a:pt x="13636" y="21600"/>
                    <a:pt x="17011" y="21600"/>
                  </a:cubicBezTo>
                  <a:cubicBezTo>
                    <a:pt x="18361" y="21600"/>
                    <a:pt x="21061" y="21600"/>
                    <a:pt x="20386" y="18000"/>
                  </a:cubicBezTo>
                  <a:cubicBezTo>
                    <a:pt x="19036" y="14400"/>
                    <a:pt x="17686" y="14400"/>
                    <a:pt x="16336" y="14400"/>
                  </a:cubicBezTo>
                  <a:cubicBezTo>
                    <a:pt x="13636" y="14400"/>
                    <a:pt x="10261" y="14400"/>
                    <a:pt x="7561" y="10800"/>
                  </a:cubicBezTo>
                  <a:cubicBezTo>
                    <a:pt x="6886" y="10800"/>
                    <a:pt x="6211" y="7200"/>
                    <a:pt x="6886" y="7200"/>
                  </a:cubicBezTo>
                  <a:cubicBezTo>
                    <a:pt x="9586" y="3600"/>
                    <a:pt x="12961" y="10800"/>
                    <a:pt x="15661" y="10800"/>
                  </a:cubicBezTo>
                  <a:cubicBezTo>
                    <a:pt x="16336" y="10800"/>
                    <a:pt x="16336" y="3600"/>
                    <a:pt x="15661" y="3600"/>
                  </a:cubicBezTo>
                  <a:cubicBezTo>
                    <a:pt x="12961" y="0"/>
                    <a:pt x="10261" y="0"/>
                    <a:pt x="7561" y="0"/>
                  </a:cubicBezTo>
                  <a:cubicBezTo>
                    <a:pt x="5536" y="0"/>
                    <a:pt x="3511" y="0"/>
                    <a:pt x="216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8" name="Google Shape;1528;p26"/>
            <p:cNvSpPr/>
            <p:nvPr/>
          </p:nvSpPr>
          <p:spPr>
            <a:xfrm>
              <a:off x="4809768" y="880213"/>
              <a:ext cx="93022" cy="36459"/>
            </a:xfrm>
            <a:custGeom>
              <a:rect b="b" l="l" r="r" t="t"/>
              <a:pathLst>
                <a:path extrusionOk="0" h="21600" w="20666">
                  <a:moveTo>
                    <a:pt x="2890" y="14954"/>
                  </a:moveTo>
                  <a:cubicBezTo>
                    <a:pt x="4199" y="13292"/>
                    <a:pt x="4853" y="8308"/>
                    <a:pt x="6817" y="6646"/>
                  </a:cubicBezTo>
                  <a:cubicBezTo>
                    <a:pt x="8126" y="4985"/>
                    <a:pt x="10090" y="6646"/>
                    <a:pt x="11399" y="4985"/>
                  </a:cubicBezTo>
                  <a:cubicBezTo>
                    <a:pt x="12708" y="4985"/>
                    <a:pt x="14017" y="0"/>
                    <a:pt x="15326" y="0"/>
                  </a:cubicBezTo>
                  <a:cubicBezTo>
                    <a:pt x="16635" y="0"/>
                    <a:pt x="18599" y="1662"/>
                    <a:pt x="19253" y="3323"/>
                  </a:cubicBezTo>
                  <a:cubicBezTo>
                    <a:pt x="19908" y="4985"/>
                    <a:pt x="17944" y="6646"/>
                    <a:pt x="17944" y="8308"/>
                  </a:cubicBezTo>
                  <a:cubicBezTo>
                    <a:pt x="18599" y="11631"/>
                    <a:pt x="21217" y="13292"/>
                    <a:pt x="20562" y="14954"/>
                  </a:cubicBezTo>
                  <a:cubicBezTo>
                    <a:pt x="18599" y="18277"/>
                    <a:pt x="15981" y="16615"/>
                    <a:pt x="13362" y="18277"/>
                  </a:cubicBezTo>
                  <a:cubicBezTo>
                    <a:pt x="12708" y="18277"/>
                    <a:pt x="12053" y="16615"/>
                    <a:pt x="11399" y="16615"/>
                  </a:cubicBezTo>
                  <a:cubicBezTo>
                    <a:pt x="10090" y="16615"/>
                    <a:pt x="8781" y="18277"/>
                    <a:pt x="7472" y="19938"/>
                  </a:cubicBezTo>
                  <a:cubicBezTo>
                    <a:pt x="6162" y="19938"/>
                    <a:pt x="5508" y="19938"/>
                    <a:pt x="4199" y="21600"/>
                  </a:cubicBezTo>
                  <a:cubicBezTo>
                    <a:pt x="2890" y="21600"/>
                    <a:pt x="1581" y="21600"/>
                    <a:pt x="272" y="19938"/>
                  </a:cubicBezTo>
                  <a:cubicBezTo>
                    <a:pt x="-383" y="19938"/>
                    <a:pt x="272" y="16615"/>
                    <a:pt x="926" y="16615"/>
                  </a:cubicBezTo>
                  <a:cubicBezTo>
                    <a:pt x="1581" y="14954"/>
                    <a:pt x="2235" y="16615"/>
                    <a:pt x="2890" y="149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29" name="Google Shape;1529;p26"/>
            <p:cNvSpPr/>
            <p:nvPr/>
          </p:nvSpPr>
          <p:spPr>
            <a:xfrm>
              <a:off x="6183472" y="2234069"/>
              <a:ext cx="107250" cy="76093"/>
            </a:xfrm>
            <a:custGeom>
              <a:rect b="b" l="l" r="r" t="t"/>
              <a:pathLst>
                <a:path extrusionOk="0" h="21131" w="21180">
                  <a:moveTo>
                    <a:pt x="21180" y="5600"/>
                  </a:moveTo>
                  <a:cubicBezTo>
                    <a:pt x="21180" y="4800"/>
                    <a:pt x="20596" y="4000"/>
                    <a:pt x="20012" y="3200"/>
                  </a:cubicBezTo>
                  <a:cubicBezTo>
                    <a:pt x="20012" y="1600"/>
                    <a:pt x="19429" y="800"/>
                    <a:pt x="19429" y="0"/>
                  </a:cubicBezTo>
                  <a:cubicBezTo>
                    <a:pt x="18845" y="800"/>
                    <a:pt x="18261" y="2400"/>
                    <a:pt x="17094" y="3200"/>
                  </a:cubicBezTo>
                  <a:cubicBezTo>
                    <a:pt x="16510" y="3200"/>
                    <a:pt x="15342" y="4000"/>
                    <a:pt x="14175" y="4000"/>
                  </a:cubicBezTo>
                  <a:cubicBezTo>
                    <a:pt x="13007" y="4000"/>
                    <a:pt x="11256" y="3200"/>
                    <a:pt x="10088" y="4000"/>
                  </a:cubicBezTo>
                  <a:cubicBezTo>
                    <a:pt x="8921" y="4800"/>
                    <a:pt x="8337" y="7200"/>
                    <a:pt x="7169" y="7200"/>
                  </a:cubicBezTo>
                  <a:cubicBezTo>
                    <a:pt x="5418" y="7200"/>
                    <a:pt x="3083" y="5600"/>
                    <a:pt x="1915" y="5600"/>
                  </a:cubicBezTo>
                  <a:cubicBezTo>
                    <a:pt x="1331" y="6400"/>
                    <a:pt x="164" y="6400"/>
                    <a:pt x="164" y="7200"/>
                  </a:cubicBezTo>
                  <a:cubicBezTo>
                    <a:pt x="-420" y="8000"/>
                    <a:pt x="748" y="8800"/>
                    <a:pt x="748" y="10400"/>
                  </a:cubicBezTo>
                  <a:cubicBezTo>
                    <a:pt x="1331" y="11200"/>
                    <a:pt x="164" y="12000"/>
                    <a:pt x="748" y="13600"/>
                  </a:cubicBezTo>
                  <a:cubicBezTo>
                    <a:pt x="748" y="14400"/>
                    <a:pt x="1331" y="15200"/>
                    <a:pt x="1915" y="16800"/>
                  </a:cubicBezTo>
                  <a:cubicBezTo>
                    <a:pt x="1915" y="16800"/>
                    <a:pt x="3083" y="17600"/>
                    <a:pt x="3083" y="18400"/>
                  </a:cubicBezTo>
                  <a:cubicBezTo>
                    <a:pt x="3083" y="19200"/>
                    <a:pt x="1915" y="20000"/>
                    <a:pt x="1331" y="20800"/>
                  </a:cubicBezTo>
                  <a:cubicBezTo>
                    <a:pt x="1915" y="20800"/>
                    <a:pt x="2499" y="20800"/>
                    <a:pt x="3083" y="20800"/>
                  </a:cubicBezTo>
                  <a:cubicBezTo>
                    <a:pt x="3666" y="20000"/>
                    <a:pt x="3666" y="20000"/>
                    <a:pt x="4250" y="19200"/>
                  </a:cubicBezTo>
                  <a:cubicBezTo>
                    <a:pt x="4834" y="19200"/>
                    <a:pt x="5418" y="20000"/>
                    <a:pt x="6002" y="20000"/>
                  </a:cubicBezTo>
                  <a:cubicBezTo>
                    <a:pt x="6585" y="20000"/>
                    <a:pt x="7169" y="18400"/>
                    <a:pt x="7753" y="18400"/>
                  </a:cubicBezTo>
                  <a:cubicBezTo>
                    <a:pt x="8337" y="18400"/>
                    <a:pt x="8337" y="19200"/>
                    <a:pt x="8921" y="20000"/>
                  </a:cubicBezTo>
                  <a:cubicBezTo>
                    <a:pt x="9504" y="20000"/>
                    <a:pt x="10088" y="20000"/>
                    <a:pt x="10672" y="20000"/>
                  </a:cubicBezTo>
                  <a:cubicBezTo>
                    <a:pt x="11839" y="20800"/>
                    <a:pt x="12423" y="21600"/>
                    <a:pt x="13007" y="20800"/>
                  </a:cubicBezTo>
                  <a:cubicBezTo>
                    <a:pt x="13591" y="19200"/>
                    <a:pt x="12423" y="16800"/>
                    <a:pt x="13007" y="15200"/>
                  </a:cubicBezTo>
                  <a:cubicBezTo>
                    <a:pt x="13591" y="14400"/>
                    <a:pt x="15342" y="16000"/>
                    <a:pt x="15342" y="15200"/>
                  </a:cubicBezTo>
                  <a:cubicBezTo>
                    <a:pt x="15926" y="13600"/>
                    <a:pt x="14758" y="11200"/>
                    <a:pt x="15342" y="9600"/>
                  </a:cubicBezTo>
                  <a:cubicBezTo>
                    <a:pt x="15926" y="8000"/>
                    <a:pt x="18261" y="8800"/>
                    <a:pt x="19429" y="7200"/>
                  </a:cubicBezTo>
                  <a:cubicBezTo>
                    <a:pt x="20012" y="7200"/>
                    <a:pt x="18845" y="5600"/>
                    <a:pt x="19429" y="4800"/>
                  </a:cubicBezTo>
                  <a:cubicBezTo>
                    <a:pt x="20012" y="4800"/>
                    <a:pt x="20596" y="5600"/>
                    <a:pt x="21180" y="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0" name="Google Shape;1530;p26"/>
            <p:cNvSpPr/>
            <p:nvPr/>
          </p:nvSpPr>
          <p:spPr>
            <a:xfrm>
              <a:off x="10138392" y="2426815"/>
              <a:ext cx="189588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Times New Roman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531" name="Google Shape;1531;p26"/>
          <p:cNvGrpSpPr/>
          <p:nvPr/>
        </p:nvGrpSpPr>
        <p:grpSpPr>
          <a:xfrm>
            <a:off x="11858795" y="4694880"/>
            <a:ext cx="8826768" cy="4266541"/>
            <a:chOff x="0" y="0"/>
            <a:chExt cx="8826766" cy="4266540"/>
          </a:xfrm>
        </p:grpSpPr>
        <p:sp>
          <p:nvSpPr>
            <p:cNvPr id="1532" name="Google Shape;1532;p26"/>
            <p:cNvSpPr/>
            <p:nvPr/>
          </p:nvSpPr>
          <p:spPr>
            <a:xfrm>
              <a:off x="4346392" y="572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3" name="Google Shape;1533;p26"/>
            <p:cNvSpPr/>
            <p:nvPr/>
          </p:nvSpPr>
          <p:spPr>
            <a:xfrm>
              <a:off x="207528" y="12982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4" name="Google Shape;1534;p26"/>
            <p:cNvSpPr/>
            <p:nvPr/>
          </p:nvSpPr>
          <p:spPr>
            <a:xfrm>
              <a:off x="0" y="2037443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5" name="Google Shape;1535;p26"/>
            <p:cNvSpPr/>
            <p:nvPr/>
          </p:nvSpPr>
          <p:spPr>
            <a:xfrm>
              <a:off x="5127324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6" name="Google Shape;1536;p26"/>
            <p:cNvSpPr/>
            <p:nvPr/>
          </p:nvSpPr>
          <p:spPr>
            <a:xfrm>
              <a:off x="4532445" y="249058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7" name="Google Shape;1537;p26"/>
            <p:cNvSpPr/>
            <p:nvPr/>
          </p:nvSpPr>
          <p:spPr>
            <a:xfrm>
              <a:off x="4588152" y="3936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8" name="Google Shape;1538;p26"/>
            <p:cNvSpPr/>
            <p:nvPr/>
          </p:nvSpPr>
          <p:spPr>
            <a:xfrm>
              <a:off x="4221841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39" name="Google Shape;1539;p26"/>
            <p:cNvSpPr/>
            <p:nvPr/>
          </p:nvSpPr>
          <p:spPr>
            <a:xfrm>
              <a:off x="4158341" y="11314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0" name="Google Shape;1540;p26"/>
            <p:cNvSpPr/>
            <p:nvPr/>
          </p:nvSpPr>
          <p:spPr>
            <a:xfrm>
              <a:off x="5570635" y="1922567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1" name="Google Shape;1541;p26"/>
            <p:cNvSpPr/>
            <p:nvPr/>
          </p:nvSpPr>
          <p:spPr>
            <a:xfrm>
              <a:off x="4588152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2" name="Google Shape;1542;p26"/>
            <p:cNvSpPr/>
            <p:nvPr/>
          </p:nvSpPr>
          <p:spPr>
            <a:xfrm>
              <a:off x="4532445" y="896246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3" name="Google Shape;1543;p26"/>
            <p:cNvSpPr/>
            <p:nvPr/>
          </p:nvSpPr>
          <p:spPr>
            <a:xfrm>
              <a:off x="4346392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4" name="Google Shape;1544;p26"/>
            <p:cNvSpPr/>
            <p:nvPr/>
          </p:nvSpPr>
          <p:spPr>
            <a:xfrm>
              <a:off x="4221841" y="8520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5" name="Google Shape;1545;p26"/>
            <p:cNvSpPr/>
            <p:nvPr/>
          </p:nvSpPr>
          <p:spPr>
            <a:xfrm>
              <a:off x="3981408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6" name="Google Shape;1546;p26"/>
            <p:cNvSpPr/>
            <p:nvPr/>
          </p:nvSpPr>
          <p:spPr>
            <a:xfrm>
              <a:off x="3743422" y="8012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7" name="Google Shape;1547;p26"/>
            <p:cNvSpPr/>
            <p:nvPr/>
          </p:nvSpPr>
          <p:spPr>
            <a:xfrm>
              <a:off x="3576014" y="12347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8" name="Google Shape;1548;p26"/>
            <p:cNvSpPr/>
            <p:nvPr/>
          </p:nvSpPr>
          <p:spPr>
            <a:xfrm>
              <a:off x="3374662" y="12838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9" name="Google Shape;1549;p26"/>
            <p:cNvSpPr/>
            <p:nvPr/>
          </p:nvSpPr>
          <p:spPr>
            <a:xfrm>
              <a:off x="3576014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0" name="Google Shape;1550;p26"/>
            <p:cNvSpPr/>
            <p:nvPr/>
          </p:nvSpPr>
          <p:spPr>
            <a:xfrm>
              <a:off x="4343644" y="10552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1" name="Google Shape;1551;p26"/>
            <p:cNvSpPr/>
            <p:nvPr/>
          </p:nvSpPr>
          <p:spPr>
            <a:xfrm>
              <a:off x="4530673" y="734449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2" name="Google Shape;1552;p26"/>
            <p:cNvSpPr/>
            <p:nvPr/>
          </p:nvSpPr>
          <p:spPr>
            <a:xfrm>
              <a:off x="3961203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3" name="Google Shape;1553;p26"/>
            <p:cNvSpPr/>
            <p:nvPr/>
          </p:nvSpPr>
          <p:spPr>
            <a:xfrm>
              <a:off x="3889495" y="572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4" name="Google Shape;1554;p26"/>
            <p:cNvSpPr/>
            <p:nvPr/>
          </p:nvSpPr>
          <p:spPr>
            <a:xfrm>
              <a:off x="3374662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5" name="Google Shape;1555;p26"/>
            <p:cNvSpPr/>
            <p:nvPr/>
          </p:nvSpPr>
          <p:spPr>
            <a:xfrm>
              <a:off x="4182616" y="9790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6" name="Google Shape;1556;p26"/>
            <p:cNvSpPr/>
            <p:nvPr/>
          </p:nvSpPr>
          <p:spPr>
            <a:xfrm>
              <a:off x="4800258" y="699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7" name="Google Shape;1557;p26"/>
            <p:cNvSpPr/>
            <p:nvPr/>
          </p:nvSpPr>
          <p:spPr>
            <a:xfrm>
              <a:off x="4158341" y="87260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8" name="Google Shape;1558;p26"/>
            <p:cNvSpPr/>
            <p:nvPr/>
          </p:nvSpPr>
          <p:spPr>
            <a:xfrm>
              <a:off x="4800258" y="12838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59" name="Google Shape;1559;p26"/>
            <p:cNvSpPr/>
            <p:nvPr/>
          </p:nvSpPr>
          <p:spPr>
            <a:xfrm>
              <a:off x="5390636" y="123478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0" name="Google Shape;1560;p26"/>
            <p:cNvSpPr/>
            <p:nvPr/>
          </p:nvSpPr>
          <p:spPr>
            <a:xfrm>
              <a:off x="6365729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1" name="Google Shape;1561;p26"/>
            <p:cNvSpPr/>
            <p:nvPr/>
          </p:nvSpPr>
          <p:spPr>
            <a:xfrm>
              <a:off x="8575413" y="4015187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62" name="Google Shape;1562;p26"/>
            <p:cNvSpPr/>
            <p:nvPr/>
          </p:nvSpPr>
          <p:spPr>
            <a:xfrm>
              <a:off x="3961203" y="0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2400"/>
                <a:buFont typeface="Questrial"/>
                <a:buNone/>
              </a:pPr>
              <a:r>
                <a:t/>
              </a:r>
              <a:endParaRPr b="0" i="0" sz="2400" u="none" cap="none" strike="noStrik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7"/>
          <p:cNvSpPr txBox="1"/>
          <p:nvPr>
            <p:ph idx="1" type="body"/>
          </p:nvPr>
        </p:nvSpPr>
        <p:spPr>
          <a:xfrm>
            <a:off x="13085103" y="3174861"/>
            <a:ext cx="8656371" cy="73406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00"/>
              <a:buFont typeface="Questrial"/>
              <a:buNone/>
            </a:pPr>
            <a:r>
              <a:rPr lang="en-US" sz="10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Kokių klausimų Jums kyla?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t/>
            </a:r>
            <a:endParaRPr sz="10200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aQuator baltas logo_be fono.png" id="1568" name="Google Shape;156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5103" y="769617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